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59" r:id="rId5"/>
    <p:sldId id="326" r:id="rId6"/>
    <p:sldId id="272" r:id="rId7"/>
    <p:sldId id="286" r:id="rId8"/>
    <p:sldId id="287" r:id="rId9"/>
    <p:sldId id="288" r:id="rId10"/>
    <p:sldId id="289" r:id="rId11"/>
    <p:sldId id="290" r:id="rId12"/>
    <p:sldId id="291" r:id="rId13"/>
    <p:sldId id="292" r:id="rId14"/>
    <p:sldId id="327" r:id="rId15"/>
    <p:sldId id="328" r:id="rId16"/>
    <p:sldId id="329" r:id="rId17"/>
    <p:sldId id="337" r:id="rId18"/>
    <p:sldId id="279" r:id="rId19"/>
    <p:sldId id="338" r:id="rId20"/>
    <p:sldId id="280" r:id="rId21"/>
    <p:sldId id="284" r:id="rId22"/>
    <p:sldId id="283" r:id="rId23"/>
    <p:sldId id="285" r:id="rId24"/>
    <p:sldId id="340" r:id="rId25"/>
    <p:sldId id="335" r:id="rId26"/>
    <p:sldId id="336" r:id="rId27"/>
    <p:sldId id="331" r:id="rId28"/>
    <p:sldId id="332" r:id="rId29"/>
    <p:sldId id="333" r:id="rId30"/>
    <p:sldId id="334" r:id="rId31"/>
    <p:sldId id="341" r:id="rId32"/>
    <p:sldId id="342" r:id="rId33"/>
    <p:sldId id="343" r:id="rId34"/>
    <p:sldId id="344" r:id="rId35"/>
  </p:sldIdLst>
  <p:sldSz cx="9144000" cy="6858000" type="screen4x3"/>
  <p:notesSz cx="6797675" cy="9929813"/>
  <p:defaultTextStyle>
    <a:defPPr>
      <a:defRPr lang="da-DK"/>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771">
          <p15:clr>
            <a:srgbClr val="A4A3A4"/>
          </p15:clr>
        </p15:guide>
        <p15:guide id="2" orient="horz" pos="2159">
          <p15:clr>
            <a:srgbClr val="A4A3A4"/>
          </p15:clr>
        </p15:guide>
        <p15:guide id="3" orient="horz" pos="2213">
          <p15:clr>
            <a:srgbClr val="A4A3A4"/>
          </p15:clr>
        </p15:guide>
        <p15:guide id="4" orient="horz" pos="4048">
          <p15:clr>
            <a:srgbClr val="A4A3A4"/>
          </p15:clr>
        </p15:guide>
        <p15:guide id="5" pos="54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635"/>
    <a:srgbClr val="9B0C3A"/>
    <a:srgbClr val="0017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98" autoAdjust="0"/>
  </p:normalViewPr>
  <p:slideViewPr>
    <p:cSldViewPr snapToGrid="0" snapToObjects="1" showGuides="1">
      <p:cViewPr varScale="1">
        <p:scale>
          <a:sx n="77" d="100"/>
          <a:sy n="77" d="100"/>
        </p:scale>
        <p:origin x="1618" y="58"/>
      </p:cViewPr>
      <p:guideLst>
        <p:guide orient="horz" pos="3771"/>
        <p:guide orient="horz" pos="2159"/>
        <p:guide orient="horz" pos="2213"/>
        <p:guide orient="horz" pos="4048"/>
        <p:guide pos="54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5.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91"/>
          </a:xfrm>
          <a:prstGeom prst="rect">
            <a:avLst/>
          </a:prstGeom>
        </p:spPr>
        <p:txBody>
          <a:bodyPr vert="horz" lIns="91312" tIns="45656" rIns="91312" bIns="45656"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91"/>
          </a:xfrm>
          <a:prstGeom prst="rect">
            <a:avLst/>
          </a:prstGeom>
        </p:spPr>
        <p:txBody>
          <a:bodyPr vert="horz" lIns="91312" tIns="45656" rIns="91312" bIns="45656" rtlCol="0"/>
          <a:lstStyle>
            <a:lvl1pPr algn="r">
              <a:defRPr sz="1200"/>
            </a:lvl1pPr>
          </a:lstStyle>
          <a:p>
            <a:fld id="{3F7DC0C4-8FBC-F243-BB08-4D6C4B4FCA1B}" type="datetimeFigureOut">
              <a:rPr lang="en-US" smtClean="0"/>
              <a:pPr/>
              <a:t>11/16/2016</a:t>
            </a:fld>
            <a:endParaRPr lang="en-GB"/>
          </a:p>
        </p:txBody>
      </p:sp>
      <p:sp>
        <p:nvSpPr>
          <p:cNvPr id="4" name="Footer Placeholder 3"/>
          <p:cNvSpPr>
            <a:spLocks noGrp="1"/>
          </p:cNvSpPr>
          <p:nvPr>
            <p:ph type="ftr" sz="quarter" idx="2"/>
          </p:nvPr>
        </p:nvSpPr>
        <p:spPr>
          <a:xfrm>
            <a:off x="1" y="9431599"/>
            <a:ext cx="2945659" cy="496491"/>
          </a:xfrm>
          <a:prstGeom prst="rect">
            <a:avLst/>
          </a:prstGeom>
        </p:spPr>
        <p:txBody>
          <a:bodyPr vert="horz" lIns="91312" tIns="45656" rIns="91312" bIns="45656"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1599"/>
            <a:ext cx="2945659" cy="496491"/>
          </a:xfrm>
          <a:prstGeom prst="rect">
            <a:avLst/>
          </a:prstGeom>
        </p:spPr>
        <p:txBody>
          <a:bodyPr vert="horz" lIns="91312" tIns="45656" rIns="91312" bIns="45656" rtlCol="0" anchor="b"/>
          <a:lstStyle>
            <a:lvl1pPr algn="r">
              <a:defRPr sz="1200"/>
            </a:lvl1pPr>
          </a:lstStyle>
          <a:p>
            <a:fld id="{5022C9DD-F381-FE4A-8DD7-E6821DBD6F99}" type="slidenum">
              <a:rPr lang="en-GB" smtClean="0"/>
              <a:pPr/>
              <a:t>‹nr.›</a:t>
            </a:fld>
            <a:endParaRPr lang="en-GB"/>
          </a:p>
        </p:txBody>
      </p:sp>
    </p:spTree>
    <p:extLst>
      <p:ext uri="{BB962C8B-B14F-4D97-AF65-F5344CB8AC3E}">
        <p14:creationId xmlns:p14="http://schemas.microsoft.com/office/powerpoint/2010/main" val="1450418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91"/>
          </a:xfrm>
          <a:prstGeom prst="rect">
            <a:avLst/>
          </a:prstGeom>
        </p:spPr>
        <p:txBody>
          <a:bodyPr vert="horz" lIns="91312" tIns="45656" rIns="91312" bIns="45656" rtlCol="0"/>
          <a:lstStyle>
            <a:lvl1pPr algn="l">
              <a:defRPr sz="1200"/>
            </a:lvl1pPr>
          </a:lstStyle>
          <a:p>
            <a:endParaRPr lang="en-GB"/>
          </a:p>
        </p:txBody>
      </p:sp>
      <p:sp>
        <p:nvSpPr>
          <p:cNvPr id="3" name="Date Placeholder 2"/>
          <p:cNvSpPr>
            <a:spLocks noGrp="1"/>
          </p:cNvSpPr>
          <p:nvPr>
            <p:ph type="dt" idx="1"/>
          </p:nvPr>
        </p:nvSpPr>
        <p:spPr>
          <a:xfrm>
            <a:off x="3850443" y="0"/>
            <a:ext cx="2945659" cy="496491"/>
          </a:xfrm>
          <a:prstGeom prst="rect">
            <a:avLst/>
          </a:prstGeom>
        </p:spPr>
        <p:txBody>
          <a:bodyPr vert="horz" lIns="91312" tIns="45656" rIns="91312" bIns="45656" rtlCol="0"/>
          <a:lstStyle>
            <a:lvl1pPr algn="r">
              <a:defRPr sz="1200"/>
            </a:lvl1pPr>
          </a:lstStyle>
          <a:p>
            <a:fld id="{25383FAC-7363-CC46-9FC9-A8E36B9D2EE3}" type="datetimeFigureOut">
              <a:rPr lang="en-US" smtClean="0"/>
              <a:pPr/>
              <a:t>11/16/2016</a:t>
            </a:fld>
            <a:endParaRPr lang="en-GB"/>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312" tIns="45656" rIns="91312" bIns="45656" rtlCol="0" anchor="ctr"/>
          <a:lstStyle/>
          <a:p>
            <a:endParaRPr lang="en-GB"/>
          </a:p>
        </p:txBody>
      </p:sp>
      <p:sp>
        <p:nvSpPr>
          <p:cNvPr id="5" name="Notes Placeholder 4"/>
          <p:cNvSpPr>
            <a:spLocks noGrp="1"/>
          </p:cNvSpPr>
          <p:nvPr>
            <p:ph type="body" sz="quarter" idx="3"/>
          </p:nvPr>
        </p:nvSpPr>
        <p:spPr>
          <a:xfrm>
            <a:off x="679768" y="4716662"/>
            <a:ext cx="5438140" cy="4468416"/>
          </a:xfrm>
          <a:prstGeom prst="rect">
            <a:avLst/>
          </a:prstGeom>
        </p:spPr>
        <p:txBody>
          <a:bodyPr vert="horz" lIns="91312" tIns="45656" rIns="91312" bIns="45656"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6" name="Footer Placeholder 5"/>
          <p:cNvSpPr>
            <a:spLocks noGrp="1"/>
          </p:cNvSpPr>
          <p:nvPr>
            <p:ph type="ftr" sz="quarter" idx="4"/>
          </p:nvPr>
        </p:nvSpPr>
        <p:spPr>
          <a:xfrm>
            <a:off x="1" y="9431599"/>
            <a:ext cx="2945659" cy="496491"/>
          </a:xfrm>
          <a:prstGeom prst="rect">
            <a:avLst/>
          </a:prstGeom>
        </p:spPr>
        <p:txBody>
          <a:bodyPr vert="horz" lIns="91312" tIns="45656" rIns="91312" bIns="4565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1312" tIns="45656" rIns="91312" bIns="45656" rtlCol="0" anchor="b"/>
          <a:lstStyle>
            <a:lvl1pPr algn="r">
              <a:defRPr sz="1200"/>
            </a:lvl1pPr>
          </a:lstStyle>
          <a:p>
            <a:fld id="{D9277F4A-FED6-1A4C-9C9A-25C6BC13F25D}" type="slidenum">
              <a:rPr lang="en-GB" smtClean="0"/>
              <a:pPr/>
              <a:t>‹nr.›</a:t>
            </a:fld>
            <a:endParaRPr lang="en-GB"/>
          </a:p>
        </p:txBody>
      </p:sp>
    </p:spTree>
    <p:extLst>
      <p:ext uri="{BB962C8B-B14F-4D97-AF65-F5344CB8AC3E}">
        <p14:creationId xmlns:p14="http://schemas.microsoft.com/office/powerpoint/2010/main" val="3934175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1</a:t>
            </a:fld>
            <a:endParaRPr lang="en-GB"/>
          </a:p>
        </p:txBody>
      </p:sp>
    </p:spTree>
    <p:extLst>
      <p:ext uri="{BB962C8B-B14F-4D97-AF65-F5344CB8AC3E}">
        <p14:creationId xmlns:p14="http://schemas.microsoft.com/office/powerpoint/2010/main" val="113040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456560">
              <a:defRPr/>
            </a:pPr>
            <a:r>
              <a:rPr lang="da-DK" sz="2800" b="1" dirty="0"/>
              <a:t>Klasse 7 kræver speciel uddannelse</a:t>
            </a:r>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ADR</a:t>
            </a:r>
            <a:r>
              <a:rPr lang="da-DK" baseline="0" dirty="0" smtClean="0"/>
              <a:t> konventionen foreskriver at alle, som deltager i transportkæden, skal uddannes jf. deres funktion. </a:t>
            </a:r>
            <a:r>
              <a:rPr lang="da-DK" dirty="0" smtClean="0"/>
              <a:t>Dette betyder at alt personel, fra</a:t>
            </a:r>
            <a:r>
              <a:rPr lang="da-DK" baseline="0" dirty="0" smtClean="0"/>
              <a:t> indkøberen i FMI til forsyningshjælperen på skibet eller i underafdelingen, skal have gennemført en uddannelse jf. bestemmelserne i ADR konventionen pkt. 1.3.1. Der skelnes i denne forbindelse ikke om transporten gennemføres jf. bestemmelserne i ADR konventionen eller jf. FMTBST 061-2. Det er et chefansvar at tilsikre, at underlagt personel, har den fornødne uddannelse.</a:t>
            </a:r>
          </a:p>
          <a:p>
            <a:r>
              <a:rPr lang="da-DK" dirty="0" smtClean="0"/>
              <a:t>For at imødekomme ovenstående er </a:t>
            </a:r>
            <a:r>
              <a:rPr lang="da-DK" baseline="0" dirty="0" smtClean="0"/>
              <a:t>viste uddannelser oprettet og  forankret ved FMI, med det formål at ramme alle i organisationen, som har berøring med farligt gods. Som chef eller leder er du ansvarlig for at dine medarbejdere modtager netop den uddannelse, som relaterer sig til deres nuværende funktion.</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Uddannelsen jf. ADR konventionen kap. 1.3 skal indeholde</a:t>
            </a:r>
            <a:r>
              <a:rPr lang="da-DK" baseline="0" dirty="0" smtClean="0"/>
              <a:t> tre hovedområder i henhold til dette slide. I vores organisation er disse uddannelser </a:t>
            </a:r>
            <a:r>
              <a:rPr lang="da-DK" baseline="0" dirty="0" err="1" smtClean="0"/>
              <a:t>værnsfælles</a:t>
            </a:r>
            <a:r>
              <a:rPr lang="da-DK" baseline="0" dirty="0" smtClean="0"/>
              <a:t> og indbefatter ud over hovedområderne også en uddannelse i de militære bestemmelser i FMTBST 061-2</a:t>
            </a:r>
          </a:p>
          <a:p>
            <a:r>
              <a:rPr lang="da-DK" baseline="0" dirty="0" smtClean="0"/>
              <a:t>Uddannelsen skal medvirke til at undgå fejl og risici i transportkæden når der er tale om farligt gods, samtidigt med at den gældende lovgivning på området overholdes.</a:t>
            </a:r>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456560">
              <a:defRPr/>
            </a:pPr>
            <a:r>
              <a:rPr lang="da-DK" dirty="0" smtClean="0"/>
              <a:t>Uddannelserne har som udgangspunkt en levetid på 5 år, men kan løbende suppleres,</a:t>
            </a:r>
            <a:r>
              <a:rPr lang="da-DK" baseline="0" dirty="0" smtClean="0"/>
              <a:t> såfremt der er ændringer til bestemmelserne i ADR konventionen eller i FMTBST 061-2. Medarbejdere som har gennemført uddannelserne vil blive tilskrevet et Q i SAP. Dette fungerer som dokumentation på modtaget uddannelse. Der udstedet således ikke et fysisk bevis for gennemført uddannelse.</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9277F4A-FED6-1A4C-9C9A-25C6BC13F25D}" type="slidenum">
              <a:rPr lang="en-GB" smtClean="0"/>
              <a:pPr/>
              <a:t>14</a:t>
            </a:fld>
            <a:endParaRPr lang="en-GB"/>
          </a:p>
        </p:txBody>
      </p:sp>
    </p:spTree>
    <p:extLst>
      <p:ext uri="{BB962C8B-B14F-4D97-AF65-F5344CB8AC3E}">
        <p14:creationId xmlns:p14="http://schemas.microsoft.com/office/powerpoint/2010/main" val="1614298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456560">
              <a:defRPr/>
            </a:pPr>
            <a:r>
              <a:rPr lang="da-DK" baseline="0" dirty="0" smtClean="0"/>
              <a:t>Forsvaret er i vores kontekst at forstå som virksomheden, hvilket medvirker til at påføre chefer og ledere et ansvar i forbindelse med gennemførelse af transporter indeholdende farligt gods</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456560">
              <a:defRPr/>
            </a:pPr>
            <a:r>
              <a:rPr lang="da-DK" baseline="0" dirty="0" smtClean="0"/>
              <a:t>Transportkæden består af flere led, hvor en virksomhed/person godt kan have flere hatte på</a:t>
            </a:r>
          </a:p>
          <a:p>
            <a:pPr defTabSz="456560">
              <a:defRPr/>
            </a:pPr>
            <a:endParaRPr lang="da-DK" baseline="0" dirty="0" smtClean="0"/>
          </a:p>
          <a:p>
            <a:pPr defTabSz="456560">
              <a:defRPr/>
            </a:pPr>
            <a:r>
              <a:rPr lang="da-DK" baseline="0" dirty="0" smtClean="0"/>
              <a:t>Pakker, påfylder og læsser er ikke altid en del af transportkæden.</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16</a:t>
            </a:fld>
            <a:endParaRPr lang="en-GB"/>
          </a:p>
        </p:txBody>
      </p:sp>
    </p:spTree>
    <p:extLst>
      <p:ext uri="{BB962C8B-B14F-4D97-AF65-F5344CB8AC3E}">
        <p14:creationId xmlns:p14="http://schemas.microsoft.com/office/powerpoint/2010/main" val="298528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456560">
              <a:defRPr/>
            </a:pPr>
            <a:r>
              <a:rPr lang="da-DK" dirty="0" smtClean="0"/>
              <a:t>ADR konventionen</a:t>
            </a:r>
            <a:r>
              <a:rPr lang="da-DK" baseline="0" dirty="0" smtClean="0"/>
              <a:t> anvender følgende begreber i forbindelse med transportkæden: </a:t>
            </a:r>
          </a:p>
          <a:p>
            <a:pPr defTabSz="456560">
              <a:buFont typeface="Arial" pitchFamily="34" charset="0"/>
              <a:buChar char="•"/>
              <a:defRPr/>
            </a:pPr>
            <a:r>
              <a:rPr lang="da-DK" b="1" baseline="0" dirty="0" smtClean="0"/>
              <a:t>Afsender </a:t>
            </a:r>
          </a:p>
          <a:p>
            <a:pPr defTabSz="456560">
              <a:buFont typeface="Arial" pitchFamily="34" charset="0"/>
              <a:buChar char="•"/>
              <a:defRPr/>
            </a:pPr>
            <a:r>
              <a:rPr lang="da-DK" b="1" baseline="0" dirty="0" smtClean="0"/>
              <a:t>Transportør </a:t>
            </a:r>
          </a:p>
          <a:p>
            <a:pPr defTabSz="456560">
              <a:buFont typeface="Arial" pitchFamily="34" charset="0"/>
              <a:buChar char="•"/>
              <a:defRPr/>
            </a:pPr>
            <a:r>
              <a:rPr lang="da-DK" b="1" baseline="0" dirty="0" smtClean="0"/>
              <a:t>Modtager.</a:t>
            </a:r>
          </a:p>
          <a:p>
            <a:pPr defTabSz="456560">
              <a:defRPr/>
            </a:pPr>
            <a:endParaRPr lang="da-DK" baseline="0" dirty="0" smtClean="0"/>
          </a:p>
          <a:p>
            <a:pPr defTabSz="456560">
              <a:defRPr/>
            </a:pPr>
            <a:r>
              <a:rPr lang="da-DK" baseline="0" dirty="0" smtClean="0"/>
              <a:t>Der kan være tale om enkeltpersoner eller virksomheder.</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18</a:t>
            </a:fld>
            <a:endParaRPr lang="en-GB"/>
          </a:p>
        </p:txBody>
      </p:sp>
    </p:spTree>
    <p:extLst>
      <p:ext uri="{BB962C8B-B14F-4D97-AF65-F5344CB8AC3E}">
        <p14:creationId xmlns:p14="http://schemas.microsoft.com/office/powerpoint/2010/main" val="2608787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19</a:t>
            </a:fld>
            <a:endParaRPr lang="en-GB"/>
          </a:p>
        </p:txBody>
      </p:sp>
    </p:spTree>
    <p:extLst>
      <p:ext uri="{BB962C8B-B14F-4D97-AF65-F5344CB8AC3E}">
        <p14:creationId xmlns:p14="http://schemas.microsoft.com/office/powerpoint/2010/main" val="268234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defTabSz="456560">
              <a:defRPr/>
            </a:pPr>
            <a:r>
              <a:rPr lang="da-DK" dirty="0" smtClean="0"/>
              <a:t>Kurset</a:t>
            </a:r>
            <a:r>
              <a:rPr lang="da-DK" baseline="0" dirty="0" smtClean="0"/>
              <a:t> er obligatorisk når du har ansvar for enheder der transporterer farligt gods: henvisning til ADR konventionen…</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dirty="0" smtClean="0"/>
              <a:t>Dette</a:t>
            </a:r>
            <a:r>
              <a:rPr lang="da-DK" baseline="0" dirty="0" smtClean="0"/>
              <a:t> er et eksempel på en transportkæde, som den vil kunne tage sig ud i forbindelse med en øvelse.</a:t>
            </a:r>
          </a:p>
          <a:p>
            <a:endParaRPr lang="da-DK" baseline="0" dirty="0" smtClean="0"/>
          </a:p>
          <a:p>
            <a:r>
              <a:rPr lang="da-DK" baseline="0" dirty="0" smtClean="0"/>
              <a:t>ØV ledelse: Den for øvelsen ansvarlige CH </a:t>
            </a:r>
            <a:r>
              <a:rPr lang="da-DK" baseline="0" dirty="0" smtClean="0">
                <a:sym typeface="Wingdings" pitchFamily="2" charset="2"/>
              </a:rPr>
              <a:t> DIST CH/REGCH udgiver befaling, som eventuelt indeholder bestemmelser vedrørende taktisk transport.</a:t>
            </a:r>
          </a:p>
          <a:p>
            <a:endParaRPr lang="da-DK" baseline="0" dirty="0" smtClean="0">
              <a:sym typeface="Wingdings" pitchFamily="2" charset="2"/>
            </a:endParaRPr>
          </a:p>
          <a:p>
            <a:r>
              <a:rPr lang="da-DK" baseline="0" dirty="0" smtClean="0">
                <a:sym typeface="Wingdings" pitchFamily="2" charset="2"/>
              </a:rPr>
              <a:t>Udleverende depot er i dette tilfælde </a:t>
            </a:r>
            <a:r>
              <a:rPr lang="da-DK" b="1" i="1" baseline="0" dirty="0" smtClean="0">
                <a:sym typeface="Wingdings" pitchFamily="2" charset="2"/>
              </a:rPr>
              <a:t>pakker og afsender </a:t>
            </a:r>
            <a:endParaRPr lang="da-DK" b="1" i="0" baseline="0" dirty="0" smtClean="0">
              <a:sym typeface="Wingdings" pitchFamily="2" charset="2"/>
            </a:endParaRPr>
          </a:p>
          <a:p>
            <a:r>
              <a:rPr lang="da-DK" i="0" baseline="0" dirty="0" smtClean="0">
                <a:sym typeface="Wingdings" pitchFamily="2" charset="2"/>
              </a:rPr>
              <a:t>Det enkelte KMP sender FSHJ på depotet for at hente godset. KMP er nu </a:t>
            </a:r>
            <a:r>
              <a:rPr lang="da-DK" b="1" i="1" baseline="0" dirty="0" smtClean="0">
                <a:sym typeface="Wingdings" pitchFamily="2" charset="2"/>
              </a:rPr>
              <a:t>transportør og modtager </a:t>
            </a:r>
            <a:r>
              <a:rPr lang="da-DK" b="0" i="0" baseline="0" dirty="0" smtClean="0">
                <a:sym typeface="Wingdings" pitchFamily="2" charset="2"/>
              </a:rPr>
              <a:t>og FSHJ er </a:t>
            </a:r>
            <a:r>
              <a:rPr lang="da-DK" b="1" i="1" baseline="0" dirty="0" smtClean="0">
                <a:sym typeface="Wingdings" pitchFamily="2" charset="2"/>
              </a:rPr>
              <a:t>chauffør.</a:t>
            </a:r>
            <a:endParaRPr lang="da-DK" b="1" i="0" baseline="0" dirty="0" smtClean="0">
              <a:sym typeface="Wingdings" pitchFamily="2" charset="2"/>
            </a:endParaRPr>
          </a:p>
          <a:p>
            <a:r>
              <a:rPr lang="da-DK" b="0" i="0" baseline="0" dirty="0" smtClean="0">
                <a:sym typeface="Wingdings" pitchFamily="2" charset="2"/>
              </a:rPr>
              <a:t>Tilbage ved Bygningen ompakkes godset på et andet køretøj med andet farligt gods og klargøres til transport mod øvelsesområdet. Nu er KMP </a:t>
            </a:r>
            <a:r>
              <a:rPr lang="da-DK" b="1" i="1" baseline="0" dirty="0" smtClean="0">
                <a:sym typeface="Wingdings" pitchFamily="2" charset="2"/>
              </a:rPr>
              <a:t>afsender</a:t>
            </a:r>
            <a:r>
              <a:rPr lang="da-DK" b="0" i="1" baseline="0" dirty="0" smtClean="0">
                <a:sym typeface="Wingdings" pitchFamily="2" charset="2"/>
              </a:rPr>
              <a:t>. </a:t>
            </a:r>
            <a:r>
              <a:rPr lang="da-DK" b="0" i="0" baseline="0" dirty="0" smtClean="0">
                <a:sym typeface="Wingdings" pitchFamily="2" charset="2"/>
              </a:rPr>
              <a:t> Hvad enten de selv transporterer godset eller JMTO løser opgaven, agerer udførende enhed som </a:t>
            </a:r>
            <a:r>
              <a:rPr lang="da-DK" b="1" i="1" baseline="0" dirty="0" smtClean="0">
                <a:sym typeface="Wingdings" pitchFamily="2" charset="2"/>
              </a:rPr>
              <a:t>transportør.</a:t>
            </a:r>
          </a:p>
          <a:p>
            <a:endParaRPr lang="da-DK" b="0" i="1" baseline="0" dirty="0" smtClean="0">
              <a:sym typeface="Wingdings" pitchFamily="2" charset="2"/>
            </a:endParaRPr>
          </a:p>
          <a:p>
            <a:r>
              <a:rPr lang="da-DK" b="0" i="0" baseline="0" dirty="0" smtClean="0">
                <a:sym typeface="Wingdings" pitchFamily="2" charset="2"/>
              </a:rPr>
              <a:t>I øvelsesområdet </a:t>
            </a:r>
            <a:r>
              <a:rPr lang="da-DK" b="1" i="1" baseline="0" dirty="0" smtClean="0">
                <a:sym typeface="Wingdings" pitchFamily="2" charset="2"/>
              </a:rPr>
              <a:t>modtager </a:t>
            </a:r>
            <a:r>
              <a:rPr lang="da-DK" b="0" i="0" baseline="0" dirty="0" smtClean="0">
                <a:sym typeface="Wingdings" pitchFamily="2" charset="2"/>
              </a:rPr>
              <a:t>FSBM godset, som opmagasinerer dele i bunker. Resten udleveres til KMP, som pakkes på taktiske køretøjer og enkeltmand.</a:t>
            </a:r>
          </a:p>
          <a:p>
            <a:endParaRPr lang="da-DK" b="0" i="0" baseline="0" dirty="0" smtClean="0">
              <a:sym typeface="Wingdings" pitchFamily="2" charset="2"/>
            </a:endParaRPr>
          </a:p>
          <a:p>
            <a:r>
              <a:rPr lang="da-DK" b="0" i="0" baseline="0" dirty="0" smtClean="0">
                <a:sym typeface="Wingdings" pitchFamily="2" charset="2"/>
              </a:rPr>
              <a:t>Ved øvelsens afslutning, modtager FSBM overskydende gods fra KMP. Han </a:t>
            </a:r>
            <a:r>
              <a:rPr lang="da-DK" b="1" i="1" baseline="0" dirty="0" smtClean="0">
                <a:sym typeface="Wingdings" pitchFamily="2" charset="2"/>
              </a:rPr>
              <a:t>pakker</a:t>
            </a:r>
            <a:r>
              <a:rPr lang="da-DK" b="0" i="0" baseline="0" dirty="0" smtClean="0">
                <a:sym typeface="Wingdings" pitchFamily="2" charset="2"/>
              </a:rPr>
              <a:t> i original emballage eller forudbestilt erstatningsemballage, og klargør til transport. FSBM er nu også </a:t>
            </a:r>
            <a:r>
              <a:rPr lang="da-DK" b="1" i="1" baseline="0" dirty="0" smtClean="0">
                <a:sym typeface="Wingdings" pitchFamily="2" charset="2"/>
              </a:rPr>
              <a:t>afsender</a:t>
            </a:r>
            <a:r>
              <a:rPr lang="da-DK" b="0" i="0" baseline="0" dirty="0" smtClean="0">
                <a:sym typeface="Wingdings" pitchFamily="2" charset="2"/>
              </a:rPr>
              <a:t>. </a:t>
            </a:r>
          </a:p>
          <a:p>
            <a:r>
              <a:rPr lang="da-DK" b="0" i="0" baseline="0" dirty="0" smtClean="0">
                <a:sym typeface="Wingdings" pitchFamily="2" charset="2"/>
              </a:rPr>
              <a:t>Godset transporteres nu retur til garnisonen af en </a:t>
            </a:r>
            <a:r>
              <a:rPr lang="da-DK" b="1" i="1" baseline="0" dirty="0" smtClean="0">
                <a:sym typeface="Wingdings" pitchFamily="2" charset="2"/>
              </a:rPr>
              <a:t>transportør.</a:t>
            </a:r>
          </a:p>
          <a:p>
            <a:endParaRPr lang="da-DK" b="0" i="0" baseline="0" dirty="0" smtClean="0">
              <a:sym typeface="Wingdings" pitchFamily="2" charset="2"/>
            </a:endParaRPr>
          </a:p>
          <a:p>
            <a:r>
              <a:rPr lang="da-DK" b="0" i="0" baseline="0" dirty="0" smtClean="0">
                <a:sym typeface="Wingdings" pitchFamily="2" charset="2"/>
              </a:rPr>
              <a:t>Hjemme er FSHJ </a:t>
            </a:r>
            <a:r>
              <a:rPr lang="da-DK" b="1" i="1" baseline="0" dirty="0" smtClean="0">
                <a:sym typeface="Wingdings" pitchFamily="2" charset="2"/>
              </a:rPr>
              <a:t>modtager</a:t>
            </a:r>
            <a:r>
              <a:rPr lang="da-DK" b="0" i="0" baseline="0" dirty="0" smtClean="0">
                <a:sym typeface="Wingdings" pitchFamily="2" charset="2"/>
              </a:rPr>
              <a:t> af godset. Han ompakker og leverer retur til depotet. Han er nu også </a:t>
            </a:r>
            <a:r>
              <a:rPr lang="da-DK" b="1" i="1" baseline="0" dirty="0" smtClean="0">
                <a:sym typeface="Wingdings" pitchFamily="2" charset="2"/>
              </a:rPr>
              <a:t>pakker, chauffør og afsender</a:t>
            </a:r>
            <a:r>
              <a:rPr lang="da-DK" b="0" i="0" baseline="0" dirty="0" smtClean="0">
                <a:sym typeface="Wingdings" pitchFamily="2" charset="2"/>
              </a:rPr>
              <a:t>.</a:t>
            </a:r>
          </a:p>
          <a:p>
            <a:endParaRPr lang="da-DK" b="0" i="0" baseline="0" dirty="0" smtClean="0">
              <a:sym typeface="Wingdings" pitchFamily="2" charset="2"/>
            </a:endParaRPr>
          </a:p>
          <a:p>
            <a:r>
              <a:rPr lang="da-DK" b="0" i="0" baseline="0" dirty="0" smtClean="0">
                <a:sym typeface="Wingdings" pitchFamily="2" charset="2"/>
              </a:rPr>
              <a:t>Udleverende depot </a:t>
            </a:r>
            <a:r>
              <a:rPr lang="da-DK" b="1" i="1" baseline="0" dirty="0" smtClean="0">
                <a:sym typeface="Wingdings" pitchFamily="2" charset="2"/>
              </a:rPr>
              <a:t>modtager</a:t>
            </a:r>
            <a:r>
              <a:rPr lang="da-DK" b="0" i="0" baseline="0" dirty="0" smtClean="0">
                <a:sym typeface="Wingdings" pitchFamily="2" charset="2"/>
              </a:rPr>
              <a:t> returvarer, som ligger godset tilbage på hylden.</a:t>
            </a:r>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21</a:t>
            </a:fld>
            <a:endParaRPr lang="en-GB"/>
          </a:p>
        </p:txBody>
      </p:sp>
    </p:spTree>
    <p:extLst>
      <p:ext uri="{BB962C8B-B14F-4D97-AF65-F5344CB8AC3E}">
        <p14:creationId xmlns:p14="http://schemas.microsoft.com/office/powerpoint/2010/main" val="369074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Når</a:t>
            </a:r>
            <a:r>
              <a:rPr lang="da-DK" baseline="0" dirty="0" smtClean="0"/>
              <a:t> en virksomhed på den ene eller anden måde er involveret i en transportkæde, hvor der transporteres farligt gods, skal denne udpege en sikkerhedsrådgiver.</a:t>
            </a:r>
          </a:p>
          <a:p>
            <a:r>
              <a:rPr lang="da-DK" baseline="0" dirty="0" smtClean="0"/>
              <a:t>Dette er internationalt plan beskrevet i ADR konventionen. På national plan er forankret i Bekendtgørelse om sikkerhedsrådgivere for transport af farligt gods, </a:t>
            </a:r>
            <a:r>
              <a:rPr lang="da-DK" baseline="0" dirty="0" err="1" smtClean="0"/>
              <a:t>nr</a:t>
            </a:r>
            <a:r>
              <a:rPr lang="da-DK" baseline="0" dirty="0" smtClean="0"/>
              <a:t> 543. Denne bekendtgørelse er dernæst nedbrudt og beskrevet i FMTDIR 061-4, som beskriver hvorledes sikkerhedsrådgiverordningen er funderet i Forsvaret. Heri beskrives myndigheders ansvar for at få udpeget en lokal sikkerhedsrådgiver, herunder de vilkår som denne skal løse sine opgaver under.</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Hvad skal et sådan direktiv til din sikkerhedsrådgiver indeholde og hvad kan du som chef/leder anvende sikkerhedsrådgiveren</a:t>
            </a:r>
            <a:r>
              <a:rPr lang="da-DK" baseline="0" dirty="0" smtClean="0"/>
              <a:t> til? FMTDIR 061-4 indeholder en eksempelvis instruks til sikkerhedsrådgiveren, som kan være kilde til inspiration. </a:t>
            </a:r>
          </a:p>
          <a:p>
            <a:endParaRPr lang="da-DK" baseline="0" dirty="0" smtClean="0"/>
          </a:p>
          <a:p>
            <a:r>
              <a:rPr lang="da-DK" dirty="0">
                <a:latin typeface="Times New Roman" pitchFamily="18" charset="0"/>
              </a:rPr>
              <a:t>Sikkerhedsrådgiveren kan støtte enheden og dig som chef med en række bidrag.</a:t>
            </a:r>
          </a:p>
          <a:p>
            <a:r>
              <a:rPr lang="da-DK" dirty="0">
                <a:latin typeface="Times New Roman" pitchFamily="18" charset="0"/>
              </a:rPr>
              <a:t>SR kan bidrage til udvikling af arbejdsrutiner og processer der sikrer en lovlig og ensartet udførelse af opgaver relateret til farlig gods. SR kan ligeledes støtte med intern UDD af MA såvel som ID af MA der skal have eksterne UDD.</a:t>
            </a:r>
          </a:p>
          <a:p>
            <a:r>
              <a:rPr lang="da-DK" dirty="0">
                <a:latin typeface="Times New Roman" pitchFamily="18" charset="0"/>
              </a:rPr>
              <a:t>Ligeledes er SR forpligtiget til at udføre tilsyn, og vil derfor lejlighedsvis komme på besøg i ENH </a:t>
            </a:r>
            <a:r>
              <a:rPr lang="da-DK" dirty="0" err="1">
                <a:latin typeface="Times New Roman" pitchFamily="18" charset="0"/>
              </a:rPr>
              <a:t>mhp</a:t>
            </a:r>
            <a:r>
              <a:rPr lang="da-DK" dirty="0">
                <a:latin typeface="Times New Roman" pitchFamily="18" charset="0"/>
              </a:rPr>
              <a:t>. erkendelse af fejl og rettelse af disse.</a:t>
            </a:r>
          </a:p>
          <a:p>
            <a:endParaRPr lang="da-DK" baseline="0" dirty="0" smtClean="0"/>
          </a:p>
          <a:p>
            <a:r>
              <a:rPr lang="da-DK" baseline="0" dirty="0" smtClean="0"/>
              <a:t>Sikkerhedsrådgiveren vil løbende blive indkaldt til seminarer med øvrige sikkerhedsrådgivere i organisationen med det formål at løfte det faglige niveau på området.</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Ved</a:t>
            </a:r>
            <a:r>
              <a:rPr lang="da-DK" baseline="0" dirty="0" smtClean="0"/>
              <a:t> transport af farligt gods er der skærpede krav til parterne i transportkæden, eksemplerne som vises her er ikke udtømmende. </a:t>
            </a:r>
          </a:p>
          <a:p>
            <a:r>
              <a:rPr lang="da-DK" baseline="0" dirty="0" smtClean="0"/>
              <a:t>Målet med denne uddannelse er at udbrede kendskabet til bestemmelserne vedrørende transport af farligt gods. Sikkerhedsforpligtelserne skal overholdes, hvad enten der er tale om en transport hvor både afsender og modtager er i Forsvaret, eller ved modtagelse af eksempelvis ammunition fra en ekstern leverandør. </a:t>
            </a:r>
          </a:p>
          <a:p>
            <a:r>
              <a:rPr lang="da-DK" baseline="0" dirty="0" smtClean="0"/>
              <a:t>ADR konventionen, Kapitel 1.4 Parternes sikkerhedsforpligtelser, skal således altid overholdes, også ved gennemførelse af transport jf. FMTBST 061-2. </a:t>
            </a:r>
          </a:p>
          <a:p>
            <a:r>
              <a:rPr lang="da-DK" baseline="0" dirty="0" smtClean="0"/>
              <a:t>Desuden skal bestemmelserne i FKOBST 358-1 Bestemmelser for den militære sikkerhedstjeneste også iagttages, herunder den årlige sikkerhedsbriefing, som varetages af sikkerhedsofficeren</a:t>
            </a:r>
          </a:p>
          <a:p>
            <a:endParaRPr lang="da-DK" baseline="0" dirty="0" smtClean="0"/>
          </a:p>
          <a:p>
            <a:r>
              <a:rPr lang="da-DK" baseline="0" dirty="0" smtClean="0"/>
              <a:t>Til slut skal det nævnes at ADR konventionen anvender begrebet ”højrisikogods”, hvilket ikke må sidestilles med bestemmelserne i 358-1.</a:t>
            </a:r>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25</a:t>
            </a:fld>
            <a:endParaRPr lang="en-GB"/>
          </a:p>
        </p:txBody>
      </p:sp>
    </p:spTree>
    <p:extLst>
      <p:ext uri="{BB962C8B-B14F-4D97-AF65-F5344CB8AC3E}">
        <p14:creationId xmlns:p14="http://schemas.microsoft.com/office/powerpoint/2010/main" val="357170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27</a:t>
            </a:fld>
            <a:endParaRPr lang="en-GB"/>
          </a:p>
        </p:txBody>
      </p:sp>
    </p:spTree>
    <p:extLst>
      <p:ext uri="{BB962C8B-B14F-4D97-AF65-F5344CB8AC3E}">
        <p14:creationId xmlns:p14="http://schemas.microsoft.com/office/powerpoint/2010/main" val="24381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28</a:t>
            </a:fld>
            <a:endParaRPr lang="en-GB"/>
          </a:p>
        </p:txBody>
      </p:sp>
    </p:spTree>
    <p:extLst>
      <p:ext uri="{BB962C8B-B14F-4D97-AF65-F5344CB8AC3E}">
        <p14:creationId xmlns:p14="http://schemas.microsoft.com/office/powerpoint/2010/main" val="255053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29</a:t>
            </a:fld>
            <a:endParaRPr lang="en-GB"/>
          </a:p>
        </p:txBody>
      </p:sp>
    </p:spTree>
    <p:extLst>
      <p:ext uri="{BB962C8B-B14F-4D97-AF65-F5344CB8AC3E}">
        <p14:creationId xmlns:p14="http://schemas.microsoft.com/office/powerpoint/2010/main" val="33843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120" eaLnBrk="0" fontAlgn="base" hangingPunct="0">
              <a:spcBef>
                <a:spcPct val="30000"/>
              </a:spcBef>
              <a:spcAft>
                <a:spcPct val="0"/>
              </a:spcAft>
              <a:defRPr/>
            </a:pPr>
            <a:r>
              <a:rPr lang="da-DK" dirty="0" smtClean="0"/>
              <a:t>Første udgave i 1956 (The orange book)</a:t>
            </a:r>
          </a:p>
          <a:p>
            <a:pPr defTabSz="913120" eaLnBrk="0" fontAlgn="base" hangingPunct="0">
              <a:spcBef>
                <a:spcPct val="30000"/>
              </a:spcBef>
              <a:spcAft>
                <a:spcPct val="0"/>
              </a:spcAft>
              <a:defRPr/>
            </a:pPr>
            <a:r>
              <a:rPr lang="da-DK" dirty="0" smtClean="0">
                <a:latin typeface="Arial Unicode MS" pitchFamily="34" charset="-128"/>
              </a:rPr>
              <a:t>Den Europæiske Konvention om International Transport af Farligt Gods ad Vej (ADR) blev udarbejdet den 30. september 1957 i Geneve under FN’s Økonomiske Kommission for Europa (UNECE) og trådte i kraft den 29. januar 1968. </a:t>
            </a:r>
            <a:r>
              <a:rPr lang="da-DK" dirty="0" smtClean="0"/>
              <a:t>Danmark kom med i </a:t>
            </a:r>
            <a:r>
              <a:rPr lang="da-DK" b="1" dirty="0" smtClean="0"/>
              <a:t>1981</a:t>
            </a:r>
          </a:p>
          <a:p>
            <a:pPr defTabSz="913120" eaLnBrk="0" fontAlgn="base" hangingPunct="0">
              <a:spcBef>
                <a:spcPct val="30000"/>
              </a:spcBef>
              <a:spcAft>
                <a:spcPct val="0"/>
              </a:spcAft>
              <a:defRPr/>
            </a:pPr>
            <a:r>
              <a:rPr lang="da-DK" dirty="0">
                <a:latin typeface="Times New Roman" pitchFamily="18" charset="0"/>
              </a:rPr>
              <a:t>Alle lande i EU skulle tilslutte sig senest i </a:t>
            </a:r>
            <a:r>
              <a:rPr lang="da-DK" b="1" dirty="0">
                <a:latin typeface="Times New Roman" pitchFamily="18" charset="0"/>
              </a:rPr>
              <a:t>2008</a:t>
            </a:r>
            <a:endParaRPr lang="da-DK" b="1" dirty="0" smtClean="0"/>
          </a:p>
          <a:p>
            <a:pPr defTabSz="913120" eaLnBrk="0" fontAlgn="base" hangingPunct="0">
              <a:spcBef>
                <a:spcPct val="30000"/>
              </a:spcBef>
              <a:spcAft>
                <a:spcPct val="0"/>
              </a:spcAft>
              <a:defRPr/>
            </a:pPr>
            <a:endParaRPr lang="da-DK" dirty="0" smtClean="0"/>
          </a:p>
          <a:p>
            <a:pPr defTabSz="913120" eaLnBrk="0" fontAlgn="base" hangingPunct="0">
              <a:spcBef>
                <a:spcPct val="30000"/>
              </a:spcBef>
              <a:spcAft>
                <a:spcPct val="0"/>
              </a:spcAft>
              <a:defRPr/>
            </a:pPr>
            <a:r>
              <a:rPr lang="da-DK" dirty="0" smtClean="0"/>
              <a:t>48 lande har ratificeret ADR</a:t>
            </a:r>
          </a:p>
          <a:p>
            <a:pPr defTabSz="913120" eaLnBrk="0" fontAlgn="base" hangingPunct="0">
              <a:spcBef>
                <a:spcPct val="30000"/>
              </a:spcBef>
              <a:spcAft>
                <a:spcPct val="0"/>
              </a:spcAft>
              <a:defRPr/>
            </a:pPr>
            <a:endParaRPr lang="da-DK" dirty="0" smtClean="0"/>
          </a:p>
          <a:p>
            <a:pPr defTabSz="913120" eaLnBrk="0" fontAlgn="base" hangingPunct="0">
              <a:spcBef>
                <a:spcPct val="30000"/>
              </a:spcBef>
              <a:spcAft>
                <a:spcPct val="0"/>
              </a:spcAft>
              <a:defRPr/>
            </a:pPr>
            <a:r>
              <a:rPr lang="da-DK" dirty="0" smtClean="0"/>
              <a:t>ADR konventionen</a:t>
            </a:r>
          </a:p>
          <a:p>
            <a:r>
              <a:rPr lang="da-DK" dirty="0" smtClean="0"/>
              <a:t>Fastsætter reglerne for landevejstransport af farlig gods herunder krav til afmærkning af gods, køretøjer, uddannelse, emballage mm.</a:t>
            </a:r>
          </a:p>
          <a:p>
            <a:pPr defTabSz="913120" eaLnBrk="0" fontAlgn="base" hangingPunct="0">
              <a:spcBef>
                <a:spcPct val="30000"/>
              </a:spcBef>
              <a:spcAft>
                <a:spcPct val="0"/>
              </a:spcAft>
              <a:defRPr/>
            </a:pPr>
            <a:r>
              <a:rPr lang="da-DK" dirty="0" smtClean="0"/>
              <a:t>ADR-konventionen 2015</a:t>
            </a:r>
            <a:r>
              <a:rPr lang="da-DK" baseline="0" dirty="0" smtClean="0"/>
              <a:t> (</a:t>
            </a:r>
            <a:r>
              <a:rPr lang="da-DK" dirty="0" smtClean="0"/>
              <a:t>Genforhandles og udgives hvert 2. år (alle ulige)</a:t>
            </a:r>
          </a:p>
          <a:p>
            <a:endParaRPr lang="da-DK" dirty="0" smtClean="0"/>
          </a:p>
          <a:p>
            <a:r>
              <a:rPr lang="da-DK" dirty="0" smtClean="0"/>
              <a:t>Lovbekendtgørelse nr. 1223</a:t>
            </a:r>
          </a:p>
          <a:p>
            <a:r>
              <a:rPr lang="da-DK" dirty="0" smtClean="0"/>
              <a:t>§5 fritager Forsvarets køretøjer for at overholde ADR </a:t>
            </a:r>
            <a:r>
              <a:rPr lang="da-DK" dirty="0" err="1" smtClean="0"/>
              <a:t>ifm</a:t>
            </a:r>
            <a:r>
              <a:rPr lang="da-DK" dirty="0" smtClean="0"/>
              <a:t>. transport af </a:t>
            </a:r>
            <a:r>
              <a:rPr lang="da-DK" b="1" u="sng" dirty="0" smtClean="0"/>
              <a:t>kl. 1 eksplosivstoffer</a:t>
            </a:r>
            <a:r>
              <a:rPr lang="da-DK" dirty="0" smtClean="0"/>
              <a:t> indenfor landets grænser</a:t>
            </a:r>
          </a:p>
          <a:p>
            <a:endParaRPr lang="da-DK" dirty="0" smtClean="0"/>
          </a:p>
          <a:p>
            <a:r>
              <a:rPr lang="da-DK" dirty="0" smtClean="0"/>
              <a:t>Militære bestemmelser – FMTBST 061-2 vedr. transport af eksplosivstoffer</a:t>
            </a:r>
          </a:p>
          <a:p>
            <a:endParaRPr lang="da-DK" b="1" i="1" dirty="0">
              <a:latin typeface="Tahoma" pitchFamily="34" charset="0"/>
              <a:ea typeface="Tahoma" pitchFamily="34" charset="0"/>
              <a:cs typeface="Tahoma" pitchFamily="34" charset="0"/>
            </a:endParaRPr>
          </a:p>
          <a:p>
            <a:pPr defTabSz="456560">
              <a:defRPr/>
            </a:pPr>
            <a:r>
              <a:rPr lang="da-DK" dirty="0" smtClean="0"/>
              <a:t>The Orange</a:t>
            </a:r>
            <a:r>
              <a:rPr lang="da-DK" baseline="0" dirty="0" smtClean="0"/>
              <a:t> Book danner baggrund for de enkelte regelsæt, hvorfor der også i vid udstrækning er samklang mellem de enkelte transportformer Når en transport af farligt gods benytter mere end én transportform, benævnes transporten som en ”Multimodal Transport”. Det er vigtigt, at de medarbejdere der skal forberede transporter af farligt gods, er klædt på til opgaven, og har de relevante uddannelser. Det er således ikke tilstrækkeligt at være uddannet i ADR hvis der skal transporteres ad flere transportformer.</a:t>
            </a:r>
            <a:endParaRPr lang="da-DK" dirty="0" smtClean="0"/>
          </a:p>
          <a:p>
            <a:endParaRPr lang="da-DK" b="1" i="1" dirty="0">
              <a:latin typeface="Tahoma" pitchFamily="34" charset="0"/>
              <a:ea typeface="Tahoma" pitchFamily="34" charset="0"/>
              <a:cs typeface="Tahoma" pitchFamily="34" charset="0"/>
            </a:endParaRPr>
          </a:p>
          <a:p>
            <a:endParaRPr lang="en-GB" dirty="0"/>
          </a:p>
        </p:txBody>
      </p:sp>
      <p:sp>
        <p:nvSpPr>
          <p:cNvPr id="4" name="Slide Number Placeholder 3"/>
          <p:cNvSpPr>
            <a:spLocks noGrp="1"/>
          </p:cNvSpPr>
          <p:nvPr>
            <p:ph type="sldNum" sz="quarter" idx="10"/>
          </p:nvPr>
        </p:nvSpPr>
        <p:spPr/>
        <p:txBody>
          <a:bodyPr/>
          <a:lstStyle/>
          <a:p>
            <a:fld id="{D9277F4A-FED6-1A4C-9C9A-25C6BC13F25D}" type="slidenum">
              <a:rPr lang="en-GB" smtClean="0"/>
              <a:pPr/>
              <a:t>3</a:t>
            </a:fld>
            <a:endParaRPr lang="en-GB"/>
          </a:p>
        </p:txBody>
      </p:sp>
    </p:spTree>
    <p:extLst>
      <p:ext uri="{BB962C8B-B14F-4D97-AF65-F5344CB8AC3E}">
        <p14:creationId xmlns:p14="http://schemas.microsoft.com/office/powerpoint/2010/main" val="3811020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30</a:t>
            </a:fld>
            <a:endParaRPr lang="en-GB"/>
          </a:p>
        </p:txBody>
      </p:sp>
    </p:spTree>
    <p:extLst>
      <p:ext uri="{BB962C8B-B14F-4D97-AF65-F5344CB8AC3E}">
        <p14:creationId xmlns:p14="http://schemas.microsoft.com/office/powerpoint/2010/main" val="948457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31</a:t>
            </a:fld>
            <a:endParaRPr lang="en-GB"/>
          </a:p>
        </p:txBody>
      </p:sp>
    </p:spTree>
    <p:extLst>
      <p:ext uri="{BB962C8B-B14F-4D97-AF65-F5344CB8AC3E}">
        <p14:creationId xmlns:p14="http://schemas.microsoft.com/office/powerpoint/2010/main" val="12970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Fortæl at der findes ovenstående transportformer,</a:t>
            </a:r>
            <a:r>
              <a:rPr lang="da-DK" baseline="0" dirty="0" smtClean="0"/>
              <a:t> samt at disse godt kan kombineres</a:t>
            </a:r>
            <a:r>
              <a:rPr lang="da-DK" b="1" baseline="0" dirty="0" smtClean="0"/>
              <a:t>. MULTI MODAL TRANSPORT</a:t>
            </a:r>
          </a:p>
          <a:p>
            <a:endParaRPr lang="da-DK" baseline="0" dirty="0" smtClean="0"/>
          </a:p>
          <a:p>
            <a:r>
              <a:rPr lang="da-DK" baseline="0" dirty="0" smtClean="0"/>
              <a:t>Hvis man benytter færger i Danmark, skal man kontakte skibet eller rederiet, for at få det farlige gods med ombord.</a:t>
            </a:r>
          </a:p>
          <a:p>
            <a:r>
              <a:rPr lang="da-DK" baseline="0" dirty="0" smtClean="0"/>
              <a:t>Der kan være særlige regler for afmærkning på skibet.</a:t>
            </a:r>
          </a:p>
          <a:p>
            <a:endParaRPr lang="da-DK" baseline="0" dirty="0" smtClean="0"/>
          </a:p>
          <a:p>
            <a:r>
              <a:rPr lang="da-DK" baseline="0" dirty="0" smtClean="0"/>
              <a:t>De kan godt blive udsat for at overtage køretøjer fra især søtransport i forbindelse med øvelser i udlandet</a:t>
            </a:r>
            <a:endParaRPr lang="da-DK" dirty="0" smtClean="0"/>
          </a:p>
          <a:p>
            <a:endParaRPr lang="da-DK" dirty="0"/>
          </a:p>
        </p:txBody>
      </p:sp>
      <p:sp>
        <p:nvSpPr>
          <p:cNvPr id="4" name="Pladsholder til diasnummer 3"/>
          <p:cNvSpPr>
            <a:spLocks noGrp="1"/>
          </p:cNvSpPr>
          <p:nvPr>
            <p:ph type="sldNum" sz="quarter" idx="10"/>
          </p:nvPr>
        </p:nvSpPr>
        <p:spPr/>
        <p:txBody>
          <a:bodyPr/>
          <a:lstStyle/>
          <a:p>
            <a:fld id="{D9277F4A-FED6-1A4C-9C9A-25C6BC13F25D}"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Sjældent aktuelt for Hjemmeværnet, men ved kontakt til rederierne</a:t>
            </a:r>
            <a:r>
              <a:rPr lang="da-DK" baseline="0" dirty="0" smtClean="0"/>
              <a:t> vil man kunne få oplyst, at transporten skal gennemføres efter Østersøaftalen.</a:t>
            </a:r>
            <a:endParaRPr lang="da-DK" dirty="0"/>
          </a:p>
        </p:txBody>
      </p:sp>
      <p:sp>
        <p:nvSpPr>
          <p:cNvPr id="4" name="Pladsholder til slidenummer 3"/>
          <p:cNvSpPr>
            <a:spLocks noGrp="1"/>
          </p:cNvSpPr>
          <p:nvPr>
            <p:ph type="sldNum" sz="quarter" idx="10"/>
          </p:nvPr>
        </p:nvSpPr>
        <p:spPr/>
        <p:txBody>
          <a:bodyPr/>
          <a:lstStyle/>
          <a:p>
            <a:fld id="{D9277F4A-FED6-1A4C-9C9A-25C6BC13F25D}" type="slidenum">
              <a:rPr lang="en-GB" smtClean="0"/>
              <a:pPr/>
              <a:t>5</a:t>
            </a:fld>
            <a:endParaRPr lang="en-GB"/>
          </a:p>
        </p:txBody>
      </p:sp>
    </p:spTree>
    <p:extLst>
      <p:ext uri="{BB962C8B-B14F-4D97-AF65-F5344CB8AC3E}">
        <p14:creationId xmlns:p14="http://schemas.microsoft.com/office/powerpoint/2010/main" val="179619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2000" b="1" dirty="0"/>
              <a:t>Faresedler og EU piktogrammer der identificerer farligt gods</a:t>
            </a:r>
          </a:p>
        </p:txBody>
      </p:sp>
      <p:sp>
        <p:nvSpPr>
          <p:cNvPr id="4" name="Pladsholder til diasnummer 3"/>
          <p:cNvSpPr>
            <a:spLocks noGrp="1"/>
          </p:cNvSpPr>
          <p:nvPr>
            <p:ph type="sldNum" sz="quarter" idx="10"/>
          </p:nvPr>
        </p:nvSpPr>
        <p:spPr/>
        <p:txBody>
          <a:bodyPr/>
          <a:lstStyle/>
          <a:p>
            <a:fld id="{D9277F4A-FED6-1A4C-9C9A-25C6BC13F25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800" b="1" dirty="0"/>
              <a:t>Farligheden for fareklasser er i faldende orden, hvor klasse 1 er farligst</a:t>
            </a:r>
          </a:p>
          <a:p>
            <a:endParaRPr lang="da-DK" sz="1800" b="1" dirty="0"/>
          </a:p>
          <a:p>
            <a:r>
              <a:rPr lang="da-DK" sz="1800" b="1" dirty="0"/>
              <a:t>Klasse 2 – luft til SAAB hejs</a:t>
            </a:r>
          </a:p>
        </p:txBody>
      </p:sp>
      <p:sp>
        <p:nvSpPr>
          <p:cNvPr id="4" name="Pladsholder til diasnummer 3"/>
          <p:cNvSpPr>
            <a:spLocks noGrp="1"/>
          </p:cNvSpPr>
          <p:nvPr>
            <p:ph type="sldNum" sz="quarter" idx="10"/>
          </p:nvPr>
        </p:nvSpPr>
        <p:spPr/>
        <p:txBody>
          <a:bodyPr/>
          <a:lstStyle/>
          <a:p>
            <a:fld id="{D9277F4A-FED6-1A4C-9C9A-25C6BC13F25D}"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8</a:t>
            </a:fld>
            <a:endParaRPr lang="en-GB"/>
          </a:p>
        </p:txBody>
      </p:sp>
    </p:spTree>
    <p:extLst>
      <p:ext uri="{BB962C8B-B14F-4D97-AF65-F5344CB8AC3E}">
        <p14:creationId xmlns:p14="http://schemas.microsoft.com/office/powerpoint/2010/main" val="303871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D9277F4A-FED6-1A4C-9C9A-25C6BC13F25D}" type="slidenum">
              <a:rPr lang="en-GB" smtClean="0"/>
              <a:pPr/>
              <a:t>9</a:t>
            </a:fld>
            <a:endParaRPr lang="en-GB"/>
          </a:p>
        </p:txBody>
      </p:sp>
    </p:spTree>
    <p:extLst>
      <p:ext uri="{BB962C8B-B14F-4D97-AF65-F5344CB8AC3E}">
        <p14:creationId xmlns:p14="http://schemas.microsoft.com/office/powerpoint/2010/main" val="27021532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10" name="Picture 9" descr="HJV_C3B8033.tif"/>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23491" y="0"/>
            <a:ext cx="3128447" cy="3672643"/>
          </a:xfrm>
          <a:prstGeom prst="rect">
            <a:avLst/>
          </a:prstGeom>
        </p:spPr>
      </p:pic>
      <p:pic>
        <p:nvPicPr>
          <p:cNvPr id="3" name="Picture 2" descr="HJV_C3B0104.tif"/>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54" y="0"/>
            <a:ext cx="3098594" cy="3780000"/>
          </a:xfrm>
          <a:prstGeom prst="rect">
            <a:avLst/>
          </a:prstGeom>
          <a:effectLst>
            <a:outerShdw blurRad="50800" dist="38100" dir="5400000" algn="t" rotWithShape="0">
              <a:prstClr val="black">
                <a:alpha val="40000"/>
              </a:prstClr>
            </a:outerShdw>
          </a:effectLst>
        </p:spPr>
      </p:pic>
      <p:pic>
        <p:nvPicPr>
          <p:cNvPr id="13" name="Picture 12" descr="HJV_MG_1833.tif"/>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3023207" y="1"/>
            <a:ext cx="3096000" cy="3751754"/>
          </a:xfrm>
          <a:prstGeom prst="rect">
            <a:avLst/>
          </a:prstGeom>
          <a:effectLst>
            <a:outerShdw blurRad="50800" dist="38100" dir="5400000" algn="t" rotWithShape="0">
              <a:prstClr val="black">
                <a:alpha val="40000"/>
              </a:prstClr>
            </a:outerShdw>
          </a:effectLst>
        </p:spPr>
      </p:pic>
      <p:pic>
        <p:nvPicPr>
          <p:cNvPr id="6" name="Picture 5" descr="HJV_BAR.png"/>
          <p:cNvPicPr>
            <a:picLocks noChangeAspect="1"/>
          </p:cNvPicPr>
          <p:nvPr userDrawn="1"/>
        </p:nvPicPr>
        <p:blipFill rotWithShape="1">
          <a:blip r:embed="rId5" cstate="print">
            <a:extLst>
              <a:ext uri="{28A0092B-C50C-407E-A947-70E740481C1C}">
                <a14:useLocalDpi xmlns:a14="http://schemas.microsoft.com/office/drawing/2010/main"/>
              </a:ext>
            </a:extLst>
          </a:blip>
          <a:srcRect t="-630" b="-1"/>
          <a:stretch/>
        </p:blipFill>
        <p:spPr>
          <a:xfrm>
            <a:off x="0" y="3397250"/>
            <a:ext cx="9151938" cy="3571221"/>
          </a:xfrm>
          <a:prstGeom prst="rect">
            <a:avLst/>
          </a:prstGeom>
        </p:spPr>
      </p:pic>
      <p:pic>
        <p:nvPicPr>
          <p:cNvPr id="7" name="Picture 6" descr="HJV_Logo_hvid.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95535" y="6199188"/>
            <a:ext cx="366000" cy="540000"/>
          </a:xfrm>
          <a:prstGeom prst="rect">
            <a:avLst/>
          </a:prstGeom>
        </p:spPr>
      </p:pic>
      <p:pic>
        <p:nvPicPr>
          <p:cNvPr id="14" name="Picture 13" descr="METAL.png"/>
          <p:cNvPicPr>
            <a:picLocks noChangeAspect="1"/>
          </p:cNvPicPr>
          <p:nvPr userDrawn="1"/>
        </p:nvPicPr>
        <p:blipFill rotWithShape="1">
          <a:blip r:embed="rId7"/>
          <a:srcRect/>
          <a:stretch/>
        </p:blipFill>
        <p:spPr>
          <a:xfrm>
            <a:off x="963531" y="3419637"/>
            <a:ext cx="8188407" cy="3438363"/>
          </a:xfrm>
          <a:prstGeom prst="rect">
            <a:avLst/>
          </a:prstGeom>
        </p:spPr>
      </p:pic>
      <p:pic>
        <p:nvPicPr>
          <p:cNvPr id="19" name="Picture 18" descr="Untitled copy.png"/>
          <p:cNvPicPr>
            <a:picLocks noChangeAspect="1"/>
          </p:cNvPicPr>
          <p:nvPr userDrawn="1"/>
        </p:nvPicPr>
        <p:blipFill>
          <a:blip r:embed="rId8">
            <a:alphaModFix amt="89000"/>
            <a:extLst>
              <a:ext uri="{BEBA8EAE-BF5A-486C-A8C5-ECC9F3942E4B}">
                <a14:imgProps xmlns:a14="http://schemas.microsoft.com/office/drawing/2010/main">
                  <a14:imgLayer r:embed="rId9">
                    <a14:imgEffect>
                      <a14:brightnessContrast bright="-26000"/>
                    </a14:imgEffect>
                  </a14:imgLayer>
                </a14:imgProps>
              </a:ext>
              <a:ext uri="{28A0092B-C50C-407E-A947-70E740481C1C}">
                <a14:useLocalDpi xmlns:a14="http://schemas.microsoft.com/office/drawing/2010/main"/>
              </a:ext>
            </a:extLst>
          </a:blip>
          <a:stretch>
            <a:fillRect/>
          </a:stretch>
        </p:blipFill>
        <p:spPr>
          <a:xfrm>
            <a:off x="2773680" y="1595804"/>
            <a:ext cx="6370320" cy="5266944"/>
          </a:xfrm>
          <a:prstGeom prst="rect">
            <a:avLst/>
          </a:prstGeom>
        </p:spPr>
      </p:pic>
      <p:pic>
        <p:nvPicPr>
          <p:cNvPr id="9" name="Picture 8" descr="HJV_LOGO_HVIS.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6471066" y="6001481"/>
            <a:ext cx="2710424" cy="1081904"/>
          </a:xfrm>
          <a:prstGeom prst="rect">
            <a:avLst/>
          </a:prstGeom>
        </p:spPr>
      </p:pic>
      <p:sp>
        <p:nvSpPr>
          <p:cNvPr id="15" name="Rectangle 2"/>
          <p:cNvSpPr>
            <a:spLocks noGrp="1" noChangeArrowheads="1"/>
          </p:cNvSpPr>
          <p:nvPr>
            <p:ph type="ctrTitle" hasCustomPrompt="1"/>
          </p:nvPr>
        </p:nvSpPr>
        <p:spPr>
          <a:xfrm>
            <a:off x="395535" y="4005064"/>
            <a:ext cx="8217451" cy="863600"/>
          </a:xfrm>
        </p:spPr>
        <p:txBody>
          <a:bodyPr/>
          <a:lstStyle>
            <a:lvl1pPr>
              <a:defRPr sz="3600" b="1" cap="all">
                <a:solidFill>
                  <a:srgbClr val="FFFFFF"/>
                </a:solidFill>
                <a:latin typeface="Tahoma"/>
                <a:cs typeface="Tahoma"/>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da-DK" noProof="0" dirty="0"/>
          </a:p>
        </p:txBody>
      </p:sp>
      <p:sp>
        <p:nvSpPr>
          <p:cNvPr id="16" name="Rectangle 3"/>
          <p:cNvSpPr>
            <a:spLocks noGrp="1" noChangeArrowheads="1"/>
          </p:cNvSpPr>
          <p:nvPr>
            <p:ph type="subTitle" idx="1" hasCustomPrompt="1"/>
          </p:nvPr>
        </p:nvSpPr>
        <p:spPr>
          <a:xfrm>
            <a:off x="395536" y="4869160"/>
            <a:ext cx="8217450" cy="523875"/>
          </a:xfrm>
        </p:spPr>
        <p:txBody>
          <a:bodyPr/>
          <a:lstStyle>
            <a:lvl1pPr marL="0" indent="0" algn="l">
              <a:buFontTx/>
              <a:buNone/>
              <a:defRPr sz="2000">
                <a:solidFill>
                  <a:srgbClr val="FFFFFF"/>
                </a:solidFill>
              </a:defRPr>
            </a:lvl1pPr>
          </a:lstStyle>
          <a:p>
            <a:r>
              <a:rPr lang="en-US" dirty="0" err="1" smtClean="0"/>
              <a:t>Donec</a:t>
            </a:r>
            <a:r>
              <a:rPr lang="en-US" dirty="0" smtClean="0"/>
              <a:t> </a:t>
            </a:r>
            <a:r>
              <a:rPr lang="en-US" dirty="0" err="1" smtClean="0"/>
              <a:t>interdum</a:t>
            </a:r>
            <a:r>
              <a:rPr lang="en-US" dirty="0" smtClean="0"/>
              <a:t> </a:t>
            </a:r>
            <a:r>
              <a:rPr lang="en-US" dirty="0" err="1" smtClean="0"/>
              <a:t>cursus</a:t>
            </a:r>
            <a:r>
              <a:rPr lang="en-US" dirty="0" smtClean="0"/>
              <a:t> ante ac </a:t>
            </a:r>
            <a:r>
              <a:rPr lang="en-US" dirty="0" err="1" smtClean="0"/>
              <a:t>placerat</a:t>
            </a:r>
            <a:r>
              <a:rPr lang="en-US" dirty="0" smtClean="0"/>
              <a:t>. </a:t>
            </a:r>
            <a:r>
              <a:rPr lang="en-US" dirty="0" err="1" smtClean="0"/>
              <a:t>Nunc</a:t>
            </a:r>
            <a:r>
              <a:rPr lang="en-US" dirty="0" smtClean="0"/>
              <a:t> et </a:t>
            </a:r>
            <a:r>
              <a:rPr lang="en-US" dirty="0" err="1" smtClean="0"/>
              <a:t>augue</a:t>
            </a:r>
            <a:r>
              <a:rPr lang="en-US" dirty="0" smtClean="0"/>
              <a:t> </a:t>
            </a:r>
            <a:r>
              <a:rPr lang="en-US" dirty="0" err="1" smtClean="0"/>
              <a:t>tincidunt</a:t>
            </a:r>
            <a:endParaRPr lang="da-DK" noProof="0" dirty="0"/>
          </a:p>
        </p:txBody>
      </p:sp>
    </p:spTree>
    <p:extLst>
      <p:ext uri="{BB962C8B-B14F-4D97-AF65-F5344CB8AC3E}">
        <p14:creationId xmlns:p14="http://schemas.microsoft.com/office/powerpoint/2010/main" val="355070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 valgfri billeder">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2774035" y="1580443"/>
            <a:ext cx="6372034" cy="5289956"/>
          </a:xfrm>
          <a:blipFill rotWithShape="1">
            <a:blip r:embed="rId2"/>
            <a:stretch>
              <a:fillRect/>
            </a:stretch>
          </a:blipFill>
          <a:ln w="3175">
            <a:solidFill>
              <a:schemeClr val="bg1">
                <a:alpha val="0"/>
              </a:schemeClr>
            </a:solidFill>
          </a:ln>
        </p:spPr>
        <p:txBody>
          <a:bodyPr/>
          <a:lstStyle/>
          <a:p>
            <a:r>
              <a:rPr lang="en-GB" dirty="0" smtClean="0"/>
              <a:t> </a:t>
            </a:r>
            <a:endParaRPr lang="en-GB" dirty="0"/>
          </a:p>
        </p:txBody>
      </p:sp>
      <p:sp>
        <p:nvSpPr>
          <p:cNvPr id="5" name="Picture Placeholder 4"/>
          <p:cNvSpPr>
            <a:spLocks noGrp="1"/>
          </p:cNvSpPr>
          <p:nvPr>
            <p:ph type="pic" sz="quarter" idx="14" hasCustomPrompt="1"/>
          </p:nvPr>
        </p:nvSpPr>
        <p:spPr>
          <a:xfrm>
            <a:off x="1" y="-8789"/>
            <a:ext cx="3096000" cy="3779999"/>
          </a:xfrm>
          <a:solidFill>
            <a:srgbClr val="FFFFFF"/>
          </a:solidFill>
          <a:ln w="3175">
            <a:solidFill>
              <a:schemeClr val="bg1">
                <a:alpha val="0"/>
              </a:schemeClr>
            </a:solidFill>
          </a:ln>
        </p:spPr>
        <p:txBody>
          <a:bodyPr/>
          <a:lstStyle/>
          <a:p>
            <a:r>
              <a:rPr lang="en-GB" dirty="0" smtClean="0"/>
              <a:t> </a:t>
            </a:r>
            <a:endParaRPr lang="en-GB" dirty="0"/>
          </a:p>
        </p:txBody>
      </p:sp>
      <p:sp>
        <p:nvSpPr>
          <p:cNvPr id="25" name="Picture Placeholder 4"/>
          <p:cNvSpPr>
            <a:spLocks noGrp="1"/>
          </p:cNvSpPr>
          <p:nvPr>
            <p:ph type="pic" sz="quarter" idx="16" hasCustomPrompt="1"/>
          </p:nvPr>
        </p:nvSpPr>
        <p:spPr>
          <a:xfrm>
            <a:off x="6056182" y="-8789"/>
            <a:ext cx="3096000" cy="3743999"/>
          </a:xfrm>
          <a:solidFill>
            <a:srgbClr val="FFFFFF"/>
          </a:solidFill>
          <a:ln w="3175">
            <a:solidFill>
              <a:schemeClr val="bg1">
                <a:alpha val="0"/>
              </a:schemeClr>
            </a:solidFill>
          </a:ln>
        </p:spPr>
        <p:txBody>
          <a:bodyPr/>
          <a:lstStyle/>
          <a:p>
            <a:r>
              <a:rPr lang="en-GB" dirty="0" smtClean="0"/>
              <a:t> </a:t>
            </a:r>
            <a:endParaRPr lang="en-GB" dirty="0"/>
          </a:p>
        </p:txBody>
      </p:sp>
      <p:sp>
        <p:nvSpPr>
          <p:cNvPr id="24" name="Picture Placeholder 4"/>
          <p:cNvSpPr>
            <a:spLocks noGrp="1" noChangeAspect="1"/>
          </p:cNvSpPr>
          <p:nvPr>
            <p:ph type="pic" sz="quarter" idx="15" hasCustomPrompt="1"/>
          </p:nvPr>
        </p:nvSpPr>
        <p:spPr>
          <a:xfrm>
            <a:off x="2974093" y="-9231"/>
            <a:ext cx="3203997" cy="3844797"/>
          </a:xfrm>
          <a:solidFill>
            <a:srgbClr val="FFFFFF"/>
          </a:solidFill>
          <a:ln w="3175">
            <a:solidFill>
              <a:schemeClr val="bg1">
                <a:alpha val="0"/>
              </a:schemeClr>
            </a:solidFill>
          </a:ln>
          <a:effectLst>
            <a:outerShdw blurRad="50800" dist="38100" dir="5400000" algn="t" rotWithShape="0">
              <a:prstClr val="black">
                <a:alpha val="40000"/>
              </a:prstClr>
            </a:outerShdw>
          </a:effectLst>
        </p:spPr>
        <p:txBody>
          <a:bodyPr/>
          <a:lstStyle/>
          <a:p>
            <a:r>
              <a:rPr lang="en-GB" dirty="0" smtClean="0"/>
              <a:t> </a:t>
            </a:r>
            <a:endParaRPr lang="en-GB" dirty="0"/>
          </a:p>
        </p:txBody>
      </p:sp>
      <p:sp>
        <p:nvSpPr>
          <p:cNvPr id="15" name="Text Placeholder 5"/>
          <p:cNvSpPr>
            <a:spLocks noGrp="1"/>
          </p:cNvSpPr>
          <p:nvPr>
            <p:ph type="body" sz="quarter" idx="10" hasCustomPrompt="1"/>
          </p:nvPr>
        </p:nvSpPr>
        <p:spPr>
          <a:xfrm>
            <a:off x="0" y="3389612"/>
            <a:ext cx="9152182" cy="3588495"/>
          </a:xfrm>
          <a:blipFill rotWithShape="1">
            <a:blip r:embed="rId3"/>
            <a:stretch>
              <a:fillRect/>
            </a:stretch>
          </a:blipFill>
          <a:ln w="3175">
            <a:solidFill>
              <a:schemeClr val="bg1">
                <a:alpha val="0"/>
              </a:schemeClr>
            </a:solidFill>
          </a:ln>
        </p:spPr>
        <p:txBody>
          <a:bodyPr/>
          <a:lstStyle/>
          <a:p>
            <a:r>
              <a:rPr lang="en-GB" dirty="0" smtClean="0"/>
              <a:t> </a:t>
            </a:r>
            <a:endParaRPr lang="en-GB" dirty="0"/>
          </a:p>
        </p:txBody>
      </p:sp>
      <p:sp>
        <p:nvSpPr>
          <p:cNvPr id="18" name="Text Placeholder 6"/>
          <p:cNvSpPr>
            <a:spLocks noGrp="1"/>
          </p:cNvSpPr>
          <p:nvPr>
            <p:ph type="body" sz="quarter" idx="11" hasCustomPrompt="1"/>
          </p:nvPr>
        </p:nvSpPr>
        <p:spPr>
          <a:xfrm>
            <a:off x="395288" y="6199188"/>
            <a:ext cx="366247" cy="538162"/>
          </a:xfrm>
          <a:blipFill rotWithShape="1">
            <a:blip r:embed="rId4" cstate="print">
              <a:extLst>
                <a:ext uri="{28A0092B-C50C-407E-A947-70E740481C1C}">
                  <a14:useLocalDpi xmlns:a14="http://schemas.microsoft.com/office/drawing/2010/main"/>
                </a:ext>
              </a:extLst>
            </a:blip>
            <a:stretch>
              <a:fillRect/>
            </a:stretch>
          </a:blipFill>
          <a:ln w="3175">
            <a:solidFill>
              <a:schemeClr val="bg1">
                <a:alpha val="0"/>
              </a:schemeClr>
            </a:solidFill>
          </a:ln>
        </p:spPr>
        <p:txBody>
          <a:bodyPr/>
          <a:lstStyle/>
          <a:p>
            <a:r>
              <a:rPr lang="en-GB" dirty="0" smtClean="0"/>
              <a:t> </a:t>
            </a:r>
            <a:endParaRPr lang="en-GB" dirty="0"/>
          </a:p>
        </p:txBody>
      </p:sp>
      <p:sp>
        <p:nvSpPr>
          <p:cNvPr id="26" name="Text Placeholder 8"/>
          <p:cNvSpPr>
            <a:spLocks noGrp="1"/>
          </p:cNvSpPr>
          <p:nvPr>
            <p:ph type="body" sz="quarter" idx="17" hasCustomPrompt="1"/>
          </p:nvPr>
        </p:nvSpPr>
        <p:spPr>
          <a:xfrm>
            <a:off x="2774035" y="1577592"/>
            <a:ext cx="6372034" cy="5289956"/>
          </a:xfrm>
          <a:blipFill rotWithShape="1">
            <a:blip r:embed="rId2"/>
            <a:stretch>
              <a:fillRect/>
            </a:stretch>
          </a:blipFill>
          <a:ln w="3175">
            <a:solidFill>
              <a:schemeClr val="bg1">
                <a:alpha val="0"/>
              </a:schemeClr>
            </a:solidFill>
          </a:ln>
        </p:spPr>
        <p:txBody>
          <a:bodyPr/>
          <a:lstStyle/>
          <a:p>
            <a:r>
              <a:rPr lang="en-GB" dirty="0" smtClean="0"/>
              <a:t> </a:t>
            </a:r>
            <a:endParaRPr lang="en-GB" dirty="0"/>
          </a:p>
        </p:txBody>
      </p:sp>
      <p:sp>
        <p:nvSpPr>
          <p:cNvPr id="8" name="TextBox 7"/>
          <p:cNvSpPr txBox="1"/>
          <p:nvPr userDrawn="1"/>
        </p:nvSpPr>
        <p:spPr>
          <a:xfrm>
            <a:off x="-1861980" y="1136237"/>
            <a:ext cx="1861982" cy="738664"/>
          </a:xfrm>
          <a:prstGeom prst="rect">
            <a:avLst/>
          </a:prstGeom>
          <a:noFill/>
        </p:spPr>
        <p:txBody>
          <a:bodyPr wrap="square" rtlCol="0">
            <a:spAutoFit/>
          </a:bodyPr>
          <a:lstStyle/>
          <a:p>
            <a:pPr algn="r"/>
            <a:r>
              <a:rPr lang="da-DK" sz="1400" b="1" i="1" noProof="0" dirty="0" smtClean="0">
                <a:latin typeface="Tahoma"/>
                <a:cs typeface="Tahoma"/>
              </a:rPr>
              <a:t>Klik</a:t>
            </a:r>
            <a:r>
              <a:rPr lang="da-DK" sz="1400" b="1" i="1" baseline="0" noProof="0" dirty="0" smtClean="0">
                <a:latin typeface="Tahoma"/>
                <a:cs typeface="Tahoma"/>
              </a:rPr>
              <a:t> på ikonerne midt på billederne</a:t>
            </a:r>
          </a:p>
          <a:p>
            <a:pPr algn="r"/>
            <a:r>
              <a:rPr lang="da-DK" sz="1400" b="1" i="1" baseline="0" noProof="0" dirty="0" smtClean="0">
                <a:latin typeface="Tahoma"/>
                <a:cs typeface="Tahoma"/>
              </a:rPr>
              <a:t>for at udskifte</a:t>
            </a:r>
            <a:endParaRPr lang="da-DK" sz="1400" b="1" i="1" noProof="0" dirty="0">
              <a:latin typeface="Tahoma"/>
              <a:cs typeface="Tahoma"/>
            </a:endParaRPr>
          </a:p>
        </p:txBody>
      </p:sp>
      <p:sp>
        <p:nvSpPr>
          <p:cNvPr id="17" name="Text Placeholder 7"/>
          <p:cNvSpPr>
            <a:spLocks noGrp="1"/>
          </p:cNvSpPr>
          <p:nvPr>
            <p:ph type="body" sz="quarter" idx="12" hasCustomPrompt="1"/>
          </p:nvPr>
        </p:nvSpPr>
        <p:spPr>
          <a:xfrm>
            <a:off x="6453880" y="5996011"/>
            <a:ext cx="2746351" cy="1100121"/>
          </a:xfrm>
          <a:blipFill rotWithShape="1">
            <a:blip r:embed="rId5"/>
            <a:stretch>
              <a:fillRect/>
            </a:stretch>
          </a:blipFill>
          <a:ln w="3175">
            <a:solidFill>
              <a:schemeClr val="bg1">
                <a:alpha val="0"/>
              </a:schemeClr>
            </a:solidFill>
          </a:ln>
        </p:spPr>
        <p:txBody>
          <a:bodyPr/>
          <a:lstStyle/>
          <a:p>
            <a:r>
              <a:rPr lang="en-GB" dirty="0" smtClean="0"/>
              <a:t> </a:t>
            </a:r>
            <a:endParaRPr lang="en-GB" dirty="0"/>
          </a:p>
        </p:txBody>
      </p:sp>
      <p:sp>
        <p:nvSpPr>
          <p:cNvPr id="19" name="Rectangle 2"/>
          <p:cNvSpPr>
            <a:spLocks noGrp="1" noChangeArrowheads="1"/>
          </p:cNvSpPr>
          <p:nvPr>
            <p:ph type="ctrTitle" hasCustomPrompt="1"/>
          </p:nvPr>
        </p:nvSpPr>
        <p:spPr>
          <a:xfrm>
            <a:off x="395535" y="4005064"/>
            <a:ext cx="8217451" cy="863600"/>
          </a:xfrm>
        </p:spPr>
        <p:txBody>
          <a:bodyPr/>
          <a:lstStyle>
            <a:lvl1pPr>
              <a:defRPr sz="3600" b="1" cap="all">
                <a:solidFill>
                  <a:srgbClr val="FFFFFF"/>
                </a:solidFill>
                <a:latin typeface="Tahoma"/>
                <a:cs typeface="Tahoma"/>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da-DK" noProof="0" dirty="0"/>
          </a:p>
        </p:txBody>
      </p:sp>
      <p:sp>
        <p:nvSpPr>
          <p:cNvPr id="20" name="Rectangle 3"/>
          <p:cNvSpPr>
            <a:spLocks noGrp="1" noChangeArrowheads="1"/>
          </p:cNvSpPr>
          <p:nvPr>
            <p:ph type="subTitle" idx="1" hasCustomPrompt="1"/>
          </p:nvPr>
        </p:nvSpPr>
        <p:spPr>
          <a:xfrm>
            <a:off x="395536" y="4869160"/>
            <a:ext cx="8217450" cy="523875"/>
          </a:xfrm>
        </p:spPr>
        <p:txBody>
          <a:bodyPr/>
          <a:lstStyle>
            <a:lvl1pPr marL="0" indent="0" algn="l">
              <a:buFontTx/>
              <a:buNone/>
              <a:defRPr sz="2000">
                <a:solidFill>
                  <a:srgbClr val="FFFFFF"/>
                </a:solidFill>
              </a:defRPr>
            </a:lvl1pPr>
          </a:lstStyle>
          <a:p>
            <a:r>
              <a:rPr lang="en-US" dirty="0" err="1" smtClean="0"/>
              <a:t>Donec</a:t>
            </a:r>
            <a:r>
              <a:rPr lang="en-US" dirty="0" smtClean="0"/>
              <a:t> </a:t>
            </a:r>
            <a:r>
              <a:rPr lang="en-US" dirty="0" err="1" smtClean="0"/>
              <a:t>interdum</a:t>
            </a:r>
            <a:r>
              <a:rPr lang="en-US" dirty="0" smtClean="0"/>
              <a:t> </a:t>
            </a:r>
            <a:r>
              <a:rPr lang="en-US" dirty="0" err="1" smtClean="0"/>
              <a:t>cursus</a:t>
            </a:r>
            <a:r>
              <a:rPr lang="en-US" dirty="0" smtClean="0"/>
              <a:t> ante ac </a:t>
            </a:r>
            <a:r>
              <a:rPr lang="en-US" dirty="0" err="1" smtClean="0"/>
              <a:t>placerat</a:t>
            </a:r>
            <a:r>
              <a:rPr lang="en-US" dirty="0" smtClean="0"/>
              <a:t>. </a:t>
            </a:r>
            <a:r>
              <a:rPr lang="en-US" dirty="0" err="1" smtClean="0"/>
              <a:t>Nunc</a:t>
            </a:r>
            <a:r>
              <a:rPr lang="en-US" dirty="0" smtClean="0"/>
              <a:t> et </a:t>
            </a:r>
            <a:r>
              <a:rPr lang="en-US" dirty="0" err="1" smtClean="0"/>
              <a:t>augue</a:t>
            </a:r>
            <a:r>
              <a:rPr lang="en-US" dirty="0" smtClean="0"/>
              <a:t> </a:t>
            </a:r>
            <a:r>
              <a:rPr lang="en-US" dirty="0" err="1" smtClean="0"/>
              <a:t>tincidunt</a:t>
            </a:r>
            <a:endParaRPr lang="da-DK" noProof="0" dirty="0"/>
          </a:p>
        </p:txBody>
      </p:sp>
    </p:spTree>
    <p:extLst>
      <p:ext uri="{BB962C8B-B14F-4D97-AF65-F5344CB8AC3E}">
        <p14:creationId xmlns:p14="http://schemas.microsoft.com/office/powerpoint/2010/main" val="282316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bwMode="auto">
          <a:xfrm>
            <a:off x="4102100" y="0"/>
            <a:ext cx="5037425" cy="6858000"/>
          </a:xfrm>
          <a:prstGeom prst="rect">
            <a:avLst/>
          </a:prstGeom>
          <a:noFill/>
          <a:ln>
            <a:noFill/>
          </a:ln>
          <a:extLst>
            <a:ext uri="{909E8E84-426E-40dd-AFC4-6F175D3DCCD1}">
              <a14:hiddenFill xmlns:a14="http://schemas.microsoft.com/office/drawing/2010/main" xmlns="">
                <a:solidFill>
                  <a:srgbClr val="FFFFFF">
                    <a:alpha val="20000"/>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lede 9" descr="HJV_LOGO_BLACK.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 y="72995"/>
            <a:ext cx="369887"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426201" y="-155961"/>
            <a:ext cx="2713324" cy="1083062"/>
          </a:xfrm>
          <a:prstGeom prst="rect">
            <a:avLst/>
          </a:prstGeom>
        </p:spPr>
      </p:pic>
      <p:sp>
        <p:nvSpPr>
          <p:cNvPr id="6" name="Rectangle 2"/>
          <p:cNvSpPr>
            <a:spLocks noGrp="1" noChangeArrowheads="1"/>
          </p:cNvSpPr>
          <p:nvPr>
            <p:ph type="ctrTitle" hasCustomPrompt="1"/>
          </p:nvPr>
        </p:nvSpPr>
        <p:spPr>
          <a:xfrm>
            <a:off x="395536" y="4005064"/>
            <a:ext cx="6480175" cy="863600"/>
          </a:xfrm>
          <a:prstGeom prst="rect">
            <a:avLst/>
          </a:prstGeom>
        </p:spPr>
        <p:txBody>
          <a:bodyPr anchor="t"/>
          <a:lstStyle>
            <a:lvl1pPr>
              <a:defRPr sz="3600" b="1" cap="all">
                <a:solidFill>
                  <a:schemeClr val="tx1"/>
                </a:solidFill>
                <a:latin typeface="Tahoma"/>
                <a:cs typeface="Tahoma"/>
              </a:defRPr>
            </a:lvl1pPr>
          </a:lstStyle>
          <a:p>
            <a:r>
              <a:rPr lang="en-US" dirty="0" err="1" smtClean="0"/>
              <a:t>Lorem</a:t>
            </a:r>
            <a:r>
              <a:rPr lang="en-US" dirty="0" smtClean="0"/>
              <a:t> </a:t>
            </a:r>
            <a:r>
              <a:rPr lang="en-US" dirty="0" err="1" smtClean="0"/>
              <a:t>ipsum</a:t>
            </a:r>
            <a:r>
              <a:rPr lang="en-US" dirty="0" smtClean="0"/>
              <a:t> dolor sit</a:t>
            </a:r>
            <a:endParaRPr lang="da-DK" noProof="0" dirty="0"/>
          </a:p>
        </p:txBody>
      </p:sp>
    </p:spTree>
    <p:extLst>
      <p:ext uri="{BB962C8B-B14F-4D97-AF65-F5344CB8AC3E}">
        <p14:creationId xmlns:p14="http://schemas.microsoft.com/office/powerpoint/2010/main" val="14774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sdias - ét element">
    <p:spTree>
      <p:nvGrpSpPr>
        <p:cNvPr id="1" name=""/>
        <p:cNvGrpSpPr/>
        <p:nvPr/>
      </p:nvGrpSpPr>
      <p:grpSpPr>
        <a:xfrm>
          <a:off x="0" y="0"/>
          <a:ext cx="0" cy="0"/>
          <a:chOff x="0" y="0"/>
          <a:chExt cx="0" cy="0"/>
        </a:xfrm>
      </p:grpSpPr>
      <p:sp>
        <p:nvSpPr>
          <p:cNvPr id="4" name="Pladsholder til indhold 2"/>
          <p:cNvSpPr>
            <a:spLocks noGrp="1"/>
          </p:cNvSpPr>
          <p:nvPr>
            <p:ph sz="quarter" idx="10" hasCustomPrompt="1"/>
          </p:nvPr>
        </p:nvSpPr>
        <p:spPr>
          <a:xfrm>
            <a:off x="457200" y="1600200"/>
            <a:ext cx="8229600" cy="4525963"/>
          </a:xfrm>
          <a:prstGeom prst="rect">
            <a:avLst/>
          </a:prstGeom>
        </p:spPr>
        <p:txBody>
          <a:bodyPr/>
          <a:lstStyle>
            <a:lvl4pPr>
              <a:defRPr baseline="0"/>
            </a:lvl4pPr>
          </a:lstStyle>
          <a:p>
            <a:pPr lvl="0"/>
            <a:r>
              <a:rPr lang="en-US" dirty="0" err="1" smtClean="0"/>
              <a:t>Etiam</a:t>
            </a:r>
            <a:r>
              <a:rPr lang="en-US" dirty="0" smtClean="0"/>
              <a:t> </a:t>
            </a:r>
            <a:r>
              <a:rPr lang="en-US" dirty="0" err="1" smtClean="0"/>
              <a:t>risus</a:t>
            </a:r>
            <a:r>
              <a:rPr lang="en-US" dirty="0" smtClean="0"/>
              <a:t> </a:t>
            </a:r>
            <a:r>
              <a:rPr lang="en-US" dirty="0" err="1" smtClean="0"/>
              <a:t>felis</a:t>
            </a:r>
            <a:r>
              <a:rPr lang="en-US" dirty="0" smtClean="0"/>
              <a:t>, </a:t>
            </a:r>
            <a:r>
              <a:rPr lang="en-US" dirty="0" err="1" smtClean="0"/>
              <a:t>ornare</a:t>
            </a:r>
            <a:r>
              <a:rPr lang="en-US" dirty="0" smtClean="0"/>
              <a:t> </a:t>
            </a:r>
            <a:r>
              <a:rPr lang="en-US" dirty="0" err="1" smtClean="0"/>
              <a:t>vel</a:t>
            </a:r>
            <a:r>
              <a:rPr lang="en-US" dirty="0" smtClean="0"/>
              <a:t> </a:t>
            </a:r>
            <a:r>
              <a:rPr lang="en-US" dirty="0" err="1" smtClean="0"/>
              <a:t>fringilla</a:t>
            </a:r>
            <a:endParaRPr lang="en-US" dirty="0" smtClean="0"/>
          </a:p>
          <a:p>
            <a:pPr lvl="1"/>
            <a:r>
              <a:rPr lang="en-US" dirty="0" err="1" smtClean="0"/>
              <a:t>Aliquam</a:t>
            </a:r>
            <a:r>
              <a:rPr lang="en-US" dirty="0" smtClean="0"/>
              <a:t> at </a:t>
            </a:r>
            <a:r>
              <a:rPr lang="en-US" dirty="0" err="1" smtClean="0"/>
              <a:t>egestas</a:t>
            </a:r>
            <a:r>
              <a:rPr lang="en-US" dirty="0" smtClean="0"/>
              <a:t> </a:t>
            </a:r>
            <a:r>
              <a:rPr lang="en-US" dirty="0" err="1" smtClean="0"/>
              <a:t>justo</a:t>
            </a:r>
            <a:endParaRPr lang="en-US" dirty="0" smtClean="0"/>
          </a:p>
          <a:p>
            <a:pPr lvl="2"/>
            <a:r>
              <a:rPr lang="en-US" dirty="0" err="1" smtClean="0"/>
              <a:t>Aliquam</a:t>
            </a:r>
            <a:r>
              <a:rPr lang="en-US" dirty="0" smtClean="0"/>
              <a:t> </a:t>
            </a:r>
            <a:r>
              <a:rPr lang="en-US" dirty="0" err="1" smtClean="0"/>
              <a:t>mattis</a:t>
            </a:r>
            <a:r>
              <a:rPr lang="en-US" dirty="0" smtClean="0"/>
              <a:t> </a:t>
            </a:r>
            <a:r>
              <a:rPr lang="en-US" dirty="0" err="1" smtClean="0"/>
              <a:t>eleifend</a:t>
            </a:r>
            <a:endParaRPr lang="en-US" dirty="0" smtClean="0"/>
          </a:p>
          <a:p>
            <a:pPr lvl="3"/>
            <a:r>
              <a:rPr lang="en-US" dirty="0" err="1" smtClean="0"/>
              <a:t>Ut</a:t>
            </a:r>
            <a:r>
              <a:rPr lang="en-US" dirty="0" smtClean="0"/>
              <a:t> </a:t>
            </a:r>
            <a:r>
              <a:rPr lang="en-US" dirty="0" err="1" smtClean="0"/>
              <a:t>volutpat</a:t>
            </a:r>
            <a:r>
              <a:rPr lang="en-US" dirty="0" smtClean="0"/>
              <a:t> </a:t>
            </a:r>
            <a:r>
              <a:rPr lang="en-US" dirty="0" err="1" smtClean="0"/>
              <a:t>convallis</a:t>
            </a:r>
            <a:endParaRPr lang="da-DK" noProof="0" dirty="0" smtClean="0"/>
          </a:p>
        </p:txBody>
      </p:sp>
      <p:sp>
        <p:nvSpPr>
          <p:cNvPr id="5" name="Pladsholder til titel 1"/>
          <p:cNvSpPr>
            <a:spLocks noGrp="1"/>
          </p:cNvSpPr>
          <p:nvPr>
            <p:ph type="title" hasCustomPrompt="1"/>
          </p:nvPr>
        </p:nvSpPr>
        <p:spPr bwMode="auto">
          <a:xfrm>
            <a:off x="457200" y="729962"/>
            <a:ext cx="8229600" cy="6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endParaRPr lang="da-DK" dirty="0"/>
          </a:p>
        </p:txBody>
      </p:sp>
    </p:spTree>
    <p:extLst>
      <p:ext uri="{BB962C8B-B14F-4D97-AF65-F5344CB8AC3E}">
        <p14:creationId xmlns:p14="http://schemas.microsoft.com/office/powerpoint/2010/main" val="322830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sdias - to elementer">
    <p:spTree>
      <p:nvGrpSpPr>
        <p:cNvPr id="1" name=""/>
        <p:cNvGrpSpPr/>
        <p:nvPr/>
      </p:nvGrpSpPr>
      <p:grpSpPr>
        <a:xfrm>
          <a:off x="0" y="0"/>
          <a:ext cx="0" cy="0"/>
          <a:chOff x="0" y="0"/>
          <a:chExt cx="0" cy="0"/>
        </a:xfrm>
      </p:grpSpPr>
      <p:sp>
        <p:nvSpPr>
          <p:cNvPr id="5" name="Pladsholder til indhold 2"/>
          <p:cNvSpPr>
            <a:spLocks noGrp="1"/>
          </p:cNvSpPr>
          <p:nvPr>
            <p:ph sz="quarter" idx="11" hasCustomPrompt="1"/>
          </p:nvPr>
        </p:nvSpPr>
        <p:spPr>
          <a:xfrm>
            <a:off x="457200" y="1600219"/>
            <a:ext cx="4006850" cy="4525963"/>
          </a:xfrm>
          <a:prstGeom prst="rect">
            <a:avLst/>
          </a:prstGeom>
        </p:spPr>
        <p:txBody>
          <a:bodyPr/>
          <a:lstStyle/>
          <a:p>
            <a:pPr lvl="0"/>
            <a:r>
              <a:rPr lang="en-US" dirty="0" err="1" smtClean="0"/>
              <a:t>Etiam</a:t>
            </a:r>
            <a:r>
              <a:rPr lang="en-US" dirty="0" smtClean="0"/>
              <a:t> </a:t>
            </a:r>
            <a:r>
              <a:rPr lang="en-US" dirty="0" err="1" smtClean="0"/>
              <a:t>risus</a:t>
            </a:r>
            <a:r>
              <a:rPr lang="en-US" dirty="0" smtClean="0"/>
              <a:t> </a:t>
            </a:r>
            <a:r>
              <a:rPr lang="en-US" dirty="0" err="1" smtClean="0"/>
              <a:t>felis</a:t>
            </a:r>
            <a:endParaRPr lang="en-US" dirty="0" smtClean="0"/>
          </a:p>
          <a:p>
            <a:pPr lvl="1"/>
            <a:r>
              <a:rPr lang="en-US" dirty="0" err="1" smtClean="0"/>
              <a:t>Aliquam</a:t>
            </a:r>
            <a:r>
              <a:rPr lang="en-US" dirty="0" smtClean="0"/>
              <a:t> at </a:t>
            </a:r>
            <a:r>
              <a:rPr lang="en-US" dirty="0" err="1" smtClean="0"/>
              <a:t>egestas</a:t>
            </a:r>
            <a:r>
              <a:rPr lang="en-US" dirty="0" smtClean="0"/>
              <a:t> </a:t>
            </a:r>
            <a:r>
              <a:rPr lang="en-US" dirty="0" err="1" smtClean="0"/>
              <a:t>justo</a:t>
            </a:r>
            <a:endParaRPr lang="en-US" dirty="0" smtClean="0"/>
          </a:p>
          <a:p>
            <a:pPr lvl="2"/>
            <a:r>
              <a:rPr lang="en-US" dirty="0" err="1" smtClean="0"/>
              <a:t>Aliquam</a:t>
            </a:r>
            <a:r>
              <a:rPr lang="en-US" dirty="0" smtClean="0"/>
              <a:t> </a:t>
            </a:r>
            <a:r>
              <a:rPr lang="en-US" dirty="0" err="1" smtClean="0"/>
              <a:t>mattis</a:t>
            </a:r>
            <a:r>
              <a:rPr lang="en-US" dirty="0" smtClean="0"/>
              <a:t> </a:t>
            </a:r>
            <a:r>
              <a:rPr lang="en-US" dirty="0" err="1" smtClean="0"/>
              <a:t>eleifend</a:t>
            </a:r>
            <a:endParaRPr lang="en-US" dirty="0" smtClean="0"/>
          </a:p>
          <a:p>
            <a:pPr lvl="3"/>
            <a:r>
              <a:rPr lang="en-US" dirty="0" err="1" smtClean="0"/>
              <a:t>Ut</a:t>
            </a:r>
            <a:r>
              <a:rPr lang="en-US" dirty="0" smtClean="0"/>
              <a:t> </a:t>
            </a:r>
            <a:r>
              <a:rPr lang="en-US" dirty="0" err="1" smtClean="0"/>
              <a:t>volutpat</a:t>
            </a:r>
            <a:r>
              <a:rPr lang="en-US" dirty="0" smtClean="0"/>
              <a:t> </a:t>
            </a:r>
            <a:r>
              <a:rPr lang="en-US" dirty="0" err="1" smtClean="0"/>
              <a:t>convallis</a:t>
            </a:r>
            <a:endParaRPr lang="da-DK" noProof="0" dirty="0" smtClean="0"/>
          </a:p>
        </p:txBody>
      </p:sp>
      <p:sp>
        <p:nvSpPr>
          <p:cNvPr id="6" name="Pladsholder til indhold 2"/>
          <p:cNvSpPr>
            <a:spLocks noGrp="1"/>
          </p:cNvSpPr>
          <p:nvPr>
            <p:ph sz="quarter" idx="12" hasCustomPrompt="1"/>
          </p:nvPr>
        </p:nvSpPr>
        <p:spPr>
          <a:xfrm>
            <a:off x="4679950" y="1600219"/>
            <a:ext cx="4006850" cy="4525963"/>
          </a:xfrm>
          <a:prstGeom prst="rect">
            <a:avLst/>
          </a:prstGeom>
        </p:spPr>
        <p:txBody>
          <a:bodyPr/>
          <a:lstStyle/>
          <a:p>
            <a:pPr lvl="0"/>
            <a:r>
              <a:rPr lang="en-US" dirty="0" err="1" smtClean="0"/>
              <a:t>Etiam</a:t>
            </a:r>
            <a:r>
              <a:rPr lang="en-US" dirty="0" smtClean="0"/>
              <a:t> </a:t>
            </a:r>
            <a:r>
              <a:rPr lang="en-US" dirty="0" err="1" smtClean="0"/>
              <a:t>risus</a:t>
            </a:r>
            <a:r>
              <a:rPr lang="en-US" dirty="0" smtClean="0"/>
              <a:t> </a:t>
            </a:r>
            <a:r>
              <a:rPr lang="en-US" dirty="0" err="1" smtClean="0"/>
              <a:t>felis</a:t>
            </a:r>
            <a:endParaRPr lang="en-US" dirty="0" smtClean="0"/>
          </a:p>
          <a:p>
            <a:pPr lvl="1"/>
            <a:r>
              <a:rPr lang="en-US" dirty="0" err="1" smtClean="0"/>
              <a:t>Aliquam</a:t>
            </a:r>
            <a:r>
              <a:rPr lang="en-US" dirty="0" smtClean="0"/>
              <a:t> at </a:t>
            </a:r>
            <a:r>
              <a:rPr lang="en-US" dirty="0" err="1" smtClean="0"/>
              <a:t>egestas</a:t>
            </a:r>
            <a:r>
              <a:rPr lang="en-US" dirty="0" smtClean="0"/>
              <a:t> </a:t>
            </a:r>
            <a:r>
              <a:rPr lang="en-US" dirty="0" err="1" smtClean="0"/>
              <a:t>justo</a:t>
            </a:r>
            <a:endParaRPr lang="en-US" dirty="0" smtClean="0"/>
          </a:p>
          <a:p>
            <a:pPr lvl="2"/>
            <a:r>
              <a:rPr lang="en-US" dirty="0" err="1" smtClean="0"/>
              <a:t>Aliquam</a:t>
            </a:r>
            <a:r>
              <a:rPr lang="en-US" dirty="0" smtClean="0"/>
              <a:t> </a:t>
            </a:r>
            <a:r>
              <a:rPr lang="en-US" dirty="0" err="1" smtClean="0"/>
              <a:t>mattis</a:t>
            </a:r>
            <a:r>
              <a:rPr lang="en-US" dirty="0" smtClean="0"/>
              <a:t> </a:t>
            </a:r>
            <a:r>
              <a:rPr lang="en-US" dirty="0" err="1" smtClean="0"/>
              <a:t>eleifend</a:t>
            </a:r>
            <a:endParaRPr lang="en-US" dirty="0" smtClean="0"/>
          </a:p>
          <a:p>
            <a:pPr lvl="3"/>
            <a:r>
              <a:rPr lang="en-US" dirty="0" err="1" smtClean="0"/>
              <a:t>Ut</a:t>
            </a:r>
            <a:r>
              <a:rPr lang="en-US" dirty="0" smtClean="0"/>
              <a:t> </a:t>
            </a:r>
            <a:r>
              <a:rPr lang="en-US" dirty="0" err="1" smtClean="0"/>
              <a:t>volutpat</a:t>
            </a:r>
            <a:r>
              <a:rPr lang="en-US" dirty="0" smtClean="0"/>
              <a:t> </a:t>
            </a:r>
            <a:r>
              <a:rPr lang="en-US" dirty="0" err="1" smtClean="0"/>
              <a:t>convallis</a:t>
            </a:r>
            <a:endParaRPr lang="da-DK" noProof="0" dirty="0" smtClean="0"/>
          </a:p>
        </p:txBody>
      </p:sp>
      <p:sp>
        <p:nvSpPr>
          <p:cNvPr id="7" name="Pladsholder til titel 1"/>
          <p:cNvSpPr>
            <a:spLocks noGrp="1"/>
          </p:cNvSpPr>
          <p:nvPr>
            <p:ph type="title" hasCustomPrompt="1"/>
          </p:nvPr>
        </p:nvSpPr>
        <p:spPr bwMode="auto">
          <a:xfrm>
            <a:off x="457200" y="729962"/>
            <a:ext cx="8229600" cy="6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endParaRPr lang="da-DK" dirty="0"/>
          </a:p>
        </p:txBody>
      </p:sp>
    </p:spTree>
    <p:extLst>
      <p:ext uri="{BB962C8B-B14F-4D97-AF65-F5344CB8AC3E}">
        <p14:creationId xmlns:p14="http://schemas.microsoft.com/office/powerpoint/2010/main" val="322643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titeltypografi i masteren</a:t>
            </a:r>
            <a:endParaRPr lang="da-DK" dirty="0"/>
          </a:p>
        </p:txBody>
      </p:sp>
      <p:sp>
        <p:nvSpPr>
          <p:cNvPr id="3" name="Content Placeholder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xfrm>
            <a:off x="457200" y="6453188"/>
            <a:ext cx="2133600" cy="268287"/>
          </a:xfrm>
          <a:prstGeom prst="rect">
            <a:avLst/>
          </a:prstGeom>
          <a:ln/>
        </p:spPr>
        <p:txBody>
          <a:bodyPr/>
          <a:lstStyle>
            <a:lvl1pPr>
              <a:defRPr/>
            </a:lvl1pPr>
          </a:lstStyle>
          <a:p>
            <a:pPr>
              <a:defRPr/>
            </a:pPr>
            <a:endParaRPr lang="da-DK">
              <a:solidFill>
                <a:prstClr val="black"/>
              </a:solidFill>
            </a:endParaRPr>
          </a:p>
        </p:txBody>
      </p:sp>
    </p:spTree>
    <p:extLst>
      <p:ext uri="{BB962C8B-B14F-4D97-AF65-F5344CB8AC3E}">
        <p14:creationId xmlns:p14="http://schemas.microsoft.com/office/powerpoint/2010/main" val="150224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729962"/>
            <a:ext cx="8229600" cy="6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dirty="0"/>
              <a:t>OVERSKRIFT</a:t>
            </a:r>
          </a:p>
        </p:txBody>
      </p:sp>
      <p:sp>
        <p:nvSpPr>
          <p:cNvPr id="1027"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lede 9" descr="HJV_LOGO_BLACK.png"/>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457200" y="72995"/>
            <a:ext cx="369887"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426201" y="-155961"/>
            <a:ext cx="2713324" cy="1083062"/>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6" r:id="rId2"/>
    <p:sldLayoutId id="2147483673" r:id="rId3"/>
    <p:sldLayoutId id="2147483674" r:id="rId4"/>
    <p:sldLayoutId id="2147483675" r:id="rId5"/>
    <p:sldLayoutId id="2147483677" r:id="rId6"/>
  </p:sldLayoutIdLst>
  <p:txStyles>
    <p:titleStyle>
      <a:lvl1pPr algn="l" defTabSz="457200" rtl="0" fontAlgn="base">
        <a:spcBef>
          <a:spcPct val="0"/>
        </a:spcBef>
        <a:spcAft>
          <a:spcPct val="0"/>
        </a:spcAft>
        <a:defRPr sz="3600" kern="1200">
          <a:solidFill>
            <a:schemeClr val="tx1"/>
          </a:solidFill>
          <a:latin typeface="Tahoma"/>
          <a:ea typeface="ＭＳ Ｐゴシック" charset="0"/>
          <a:cs typeface="ＭＳ Ｐゴシック" charset="0"/>
        </a:defRPr>
      </a:lvl1pPr>
      <a:lvl2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2pPr>
      <a:lvl3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3pPr>
      <a:lvl4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4pPr>
      <a:lvl5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5pPr>
      <a:lvl6pPr marL="4572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6pPr>
      <a:lvl7pPr marL="9144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7pPr>
      <a:lvl8pPr marL="13716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8pPr>
      <a:lvl9pPr marL="18288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Tahoma"/>
          <a:ea typeface="ＭＳ Ｐゴシック" charset="0"/>
          <a:cs typeface="ＭＳ Ｐゴシック" charset="0"/>
        </a:defRPr>
      </a:lvl1pPr>
      <a:lvl2pPr marL="285750" indent="-285750" algn="l" defTabSz="179388" rtl="0" fontAlgn="base">
        <a:spcBef>
          <a:spcPct val="20000"/>
        </a:spcBef>
        <a:spcAft>
          <a:spcPct val="0"/>
        </a:spcAft>
        <a:buFont typeface="Arial" charset="0"/>
        <a:buChar char="•"/>
        <a:tabLst>
          <a:tab pos="179388" algn="l"/>
          <a:tab pos="263525" algn="l"/>
        </a:tabLst>
        <a:defRPr sz="2000" kern="1200">
          <a:solidFill>
            <a:schemeClr val="tx1"/>
          </a:solidFill>
          <a:latin typeface="Tahoma"/>
          <a:ea typeface="ＭＳ Ｐゴシック" charset="0"/>
          <a:cs typeface="+mn-cs"/>
        </a:defRPr>
      </a:lvl2pPr>
      <a:lvl3pPr marL="539750" indent="-287338" algn="l" defTabSz="179388" rtl="0" fontAlgn="base">
        <a:spcBef>
          <a:spcPct val="20000"/>
        </a:spcBef>
        <a:spcAft>
          <a:spcPct val="0"/>
        </a:spcAft>
        <a:buFont typeface="Arial" charset="0"/>
        <a:buChar char="•"/>
        <a:defRPr sz="2000" kern="1200">
          <a:solidFill>
            <a:schemeClr val="tx1"/>
          </a:solidFill>
          <a:latin typeface="Tahoma"/>
          <a:ea typeface="ＭＳ Ｐゴシック" charset="0"/>
          <a:cs typeface="+mn-cs"/>
        </a:defRPr>
      </a:lvl3pPr>
      <a:lvl4pPr marL="801688" indent="-285750" algn="l" defTabSz="179388" rtl="0" fontAlgn="base">
        <a:spcBef>
          <a:spcPct val="20000"/>
        </a:spcBef>
        <a:spcAft>
          <a:spcPct val="0"/>
        </a:spcAft>
        <a:buFont typeface="Arial" charset="0"/>
        <a:buChar char="•"/>
        <a:tabLst>
          <a:tab pos="803275" algn="l"/>
        </a:tabLst>
        <a:defRPr sz="2000" kern="1200">
          <a:solidFill>
            <a:schemeClr val="tx1"/>
          </a:solidFill>
          <a:latin typeface="Tahoma"/>
          <a:ea typeface="ＭＳ Ｐゴシック" charset="0"/>
          <a:cs typeface="+mn-cs"/>
        </a:defRPr>
      </a:lvl4pPr>
      <a:lvl5pPr marL="1076325" indent="-285750" algn="l" defTabSz="179388" rtl="0" fontAlgn="base">
        <a:spcBef>
          <a:spcPct val="20000"/>
        </a:spcBef>
        <a:spcAft>
          <a:spcPct val="0"/>
        </a:spcAft>
        <a:buFont typeface="Arial" charset="0"/>
        <a:buChar char="•"/>
        <a:tabLst>
          <a:tab pos="1077913" algn="l"/>
        </a:tabLst>
        <a:defRPr sz="2000" kern="1200">
          <a:solidFill>
            <a:schemeClr val="tx1"/>
          </a:solidFill>
          <a:latin typeface="Tahom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endParaRPr lang="da-DK"/>
          </a:p>
        </p:txBody>
      </p:sp>
      <p:pic>
        <p:nvPicPr>
          <p:cNvPr id="12" name="Pladsholder til billede 11" descr="GODS - afmærkning af en container.jpg"/>
          <p:cNvPicPr>
            <a:picLocks noGrp="1" noChangeAspect="1"/>
          </p:cNvPicPr>
          <p:nvPr>
            <p:ph type="pic" sz="quarter" idx="14"/>
          </p:nvPr>
        </p:nvPicPr>
        <p:blipFill>
          <a:blip r:embed="rId3"/>
          <a:srcRect l="19341" r="19341"/>
          <a:stretch>
            <a:fillRect/>
          </a:stretch>
        </p:blipFill>
        <p:spPr/>
      </p:pic>
      <p:pic>
        <p:nvPicPr>
          <p:cNvPr id="14" name="Pladsholder til billede 13" descr="GODS - papkasser på palle.jpg"/>
          <p:cNvPicPr>
            <a:picLocks noGrp="1" noChangeAspect="1"/>
          </p:cNvPicPr>
          <p:nvPr>
            <p:ph type="pic" sz="quarter" idx="16"/>
          </p:nvPr>
        </p:nvPicPr>
        <p:blipFill>
          <a:blip r:embed="rId4"/>
          <a:srcRect l="4742" r="4742"/>
          <a:stretch>
            <a:fillRect/>
          </a:stretch>
        </p:blipFill>
        <p:spPr/>
      </p:pic>
      <p:pic>
        <p:nvPicPr>
          <p:cNvPr id="13" name="Pladsholder til billede 12" descr="DSC_2762.JPG"/>
          <p:cNvPicPr>
            <a:picLocks noGrp="1" noChangeAspect="1"/>
          </p:cNvPicPr>
          <p:nvPr>
            <p:ph type="pic" sz="quarter" idx="15"/>
          </p:nvPr>
        </p:nvPicPr>
        <p:blipFill>
          <a:blip r:embed="rId5"/>
          <a:srcRect l="22393" t="11504" r="17031" b="11504"/>
          <a:stretch>
            <a:fillRect/>
          </a:stretch>
        </p:blipFill>
        <p:spPr>
          <a:xfrm rot="16200000">
            <a:off x="2818508" y="277492"/>
            <a:ext cx="3515166" cy="2960181"/>
          </a:xfrm>
        </p:spPr>
      </p:pic>
      <p:sp>
        <p:nvSpPr>
          <p:cNvPr id="6" name="Pladsholder til tekst 5"/>
          <p:cNvSpPr>
            <a:spLocks noGrp="1"/>
          </p:cNvSpPr>
          <p:nvPr>
            <p:ph type="body" sz="quarter" idx="10"/>
          </p:nvPr>
        </p:nvSpPr>
        <p:spPr/>
        <p:txBody>
          <a:bodyPr/>
          <a:lstStyle/>
          <a:p>
            <a:endParaRPr lang="da-DK" dirty="0"/>
          </a:p>
        </p:txBody>
      </p:sp>
      <p:sp>
        <p:nvSpPr>
          <p:cNvPr id="7" name="Pladsholder til tekst 6"/>
          <p:cNvSpPr>
            <a:spLocks noGrp="1"/>
          </p:cNvSpPr>
          <p:nvPr>
            <p:ph type="body" sz="quarter" idx="11"/>
          </p:nvPr>
        </p:nvSpPr>
        <p:spPr/>
        <p:txBody>
          <a:bodyPr/>
          <a:lstStyle/>
          <a:p>
            <a:endParaRPr lang="da-DK"/>
          </a:p>
        </p:txBody>
      </p:sp>
      <p:sp>
        <p:nvSpPr>
          <p:cNvPr id="9" name="Pladsholder til tekst 8"/>
          <p:cNvSpPr>
            <a:spLocks noGrp="1"/>
          </p:cNvSpPr>
          <p:nvPr>
            <p:ph type="body" sz="quarter" idx="12"/>
          </p:nvPr>
        </p:nvSpPr>
        <p:spPr/>
        <p:txBody>
          <a:bodyPr/>
          <a:lstStyle/>
          <a:p>
            <a:endParaRPr lang="da-DK"/>
          </a:p>
        </p:txBody>
      </p:sp>
      <p:sp>
        <p:nvSpPr>
          <p:cNvPr id="10" name="Titel 9"/>
          <p:cNvSpPr>
            <a:spLocks noGrp="1"/>
          </p:cNvSpPr>
          <p:nvPr>
            <p:ph type="ctrTitle"/>
          </p:nvPr>
        </p:nvSpPr>
        <p:spPr/>
        <p:txBody>
          <a:bodyPr/>
          <a:lstStyle/>
          <a:p>
            <a:r>
              <a:rPr lang="da-DK" dirty="0" smtClean="0"/>
              <a:t>ADR kapitel 1.3 – </a:t>
            </a:r>
            <a:br>
              <a:rPr lang="da-DK" dirty="0" smtClean="0"/>
            </a:br>
            <a:r>
              <a:rPr lang="da-DK" dirty="0" smtClean="0"/>
              <a:t>Chef, leder og aktivitetsejer</a:t>
            </a:r>
            <a:endParaRPr lang="da-DK" dirty="0"/>
          </a:p>
        </p:txBody>
      </p:sp>
      <p:sp>
        <p:nvSpPr>
          <p:cNvPr id="11" name="Undertitel 10"/>
          <p:cNvSpPr>
            <a:spLocks noGrp="1"/>
          </p:cNvSpPr>
          <p:nvPr>
            <p:ph type="subTitle" idx="1"/>
          </p:nvPr>
        </p:nvSpPr>
        <p:spPr>
          <a:xfrm>
            <a:off x="395288" y="5260018"/>
            <a:ext cx="8217450" cy="735993"/>
          </a:xfrm>
        </p:spPr>
        <p:txBody>
          <a:bodyPr/>
          <a:lstStyle/>
          <a:p>
            <a:r>
              <a:rPr lang="da-DK" dirty="0" smtClean="0"/>
              <a:t>LEKTION  1, </a:t>
            </a:r>
          </a:p>
          <a:p>
            <a:r>
              <a:rPr lang="da-DK" dirty="0" smtClean="0"/>
              <a:t>Bestemmelsesgrundlag, uddannelseskrav, ansvar og forpligtelser</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bwMode="auto">
          <a:xfrm>
            <a:off x="857250" y="289967"/>
            <a:ext cx="765735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Fareklasser, </a:t>
            </a:r>
            <a:b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b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Hvad er de for nogle størrelser ?? </a:t>
            </a:r>
            <a:endParaRPr kumimoji="0" lang="da-DK" sz="2800" b="1" i="0" u="none" strike="noStrike" kern="1200" cap="all" spc="0" normalizeH="0" baseline="0" noProof="0" dirty="0">
              <a:ln>
                <a:noFill/>
              </a:ln>
              <a:solidFill>
                <a:schemeClr val="tx1"/>
              </a:solidFill>
              <a:uLnTx/>
              <a:uFillTx/>
              <a:latin typeface="Arial" pitchFamily="34" charset="0"/>
              <a:cs typeface="Arial" pitchFamily="34" charset="0"/>
            </a:endParaRPr>
          </a:p>
        </p:txBody>
      </p:sp>
      <p:grpSp>
        <p:nvGrpSpPr>
          <p:cNvPr id="4" name="Gruppe 3"/>
          <p:cNvGrpSpPr/>
          <p:nvPr/>
        </p:nvGrpSpPr>
        <p:grpSpPr>
          <a:xfrm>
            <a:off x="514350" y="1556792"/>
            <a:ext cx="8210550" cy="1224136"/>
            <a:chOff x="514350" y="1556792"/>
            <a:chExt cx="8210550" cy="1224136"/>
          </a:xfrm>
        </p:grpSpPr>
        <p:sp>
          <p:nvSpPr>
            <p:cNvPr id="5" name="Rektangel 4"/>
            <p:cNvSpPr/>
            <p:nvPr/>
          </p:nvSpPr>
          <p:spPr>
            <a:xfrm>
              <a:off x="514350" y="1556792"/>
              <a:ext cx="8210550" cy="1200329"/>
            </a:xfrm>
            <a:prstGeom prst="rect">
              <a:avLst/>
            </a:prstGeom>
          </p:spPr>
          <p:txBody>
            <a:bodyPr wrap="square">
              <a:spAutoFit/>
            </a:bodyPr>
            <a:lstStyle/>
            <a:p>
              <a:r>
                <a:rPr lang="da-DK" b="1" dirty="0" smtClean="0">
                  <a:solidFill>
                    <a:srgbClr val="FF0000"/>
                  </a:solidFill>
                </a:rPr>
                <a:t>Klasse 7</a:t>
              </a:r>
            </a:p>
            <a:p>
              <a:r>
                <a:rPr lang="da-DK" b="1" dirty="0" smtClean="0"/>
                <a:t>Radioaktive				Uran, Røgalarm </a:t>
              </a:r>
            </a:p>
            <a:p>
              <a:r>
                <a:rPr lang="da-DK" b="1" dirty="0" smtClean="0"/>
                <a:t>Stoffer					</a:t>
              </a:r>
              <a:r>
                <a:rPr lang="da-DK" b="1" dirty="0" err="1"/>
                <a:t>R</a:t>
              </a:r>
              <a:r>
                <a:rPr lang="da-DK" b="1" dirty="0" err="1" smtClean="0"/>
                <a:t>øntgten</a:t>
              </a:r>
              <a:r>
                <a:rPr lang="da-DK" b="1" dirty="0" smtClean="0"/>
                <a:t> kilder </a:t>
              </a:r>
            </a:p>
            <a:p>
              <a:endParaRPr lang="da-DK" b="1" dirty="0"/>
            </a:p>
          </p:txBody>
        </p:sp>
        <p:pic>
          <p:nvPicPr>
            <p:cNvPr id="6" name="Billede 5" descr="C:\Users\202687\Desktop\klasse 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555" y="1556792"/>
              <a:ext cx="1305789" cy="1224136"/>
            </a:xfrm>
            <a:prstGeom prst="rect">
              <a:avLst/>
            </a:prstGeom>
            <a:noFill/>
            <a:ln>
              <a:noFill/>
            </a:ln>
          </p:spPr>
        </p:pic>
      </p:grpSp>
      <p:grpSp>
        <p:nvGrpSpPr>
          <p:cNvPr id="7" name="Gruppe 6"/>
          <p:cNvGrpSpPr/>
          <p:nvPr/>
        </p:nvGrpSpPr>
        <p:grpSpPr>
          <a:xfrm>
            <a:off x="514350" y="3047628"/>
            <a:ext cx="8210550" cy="1400175"/>
            <a:chOff x="514350" y="3047628"/>
            <a:chExt cx="8210550" cy="1400175"/>
          </a:xfrm>
        </p:grpSpPr>
        <p:sp>
          <p:nvSpPr>
            <p:cNvPr id="8" name="Rektangel 7"/>
            <p:cNvSpPr/>
            <p:nvPr/>
          </p:nvSpPr>
          <p:spPr>
            <a:xfrm>
              <a:off x="514350" y="3228027"/>
              <a:ext cx="8210550" cy="1200329"/>
            </a:xfrm>
            <a:prstGeom prst="rect">
              <a:avLst/>
            </a:prstGeom>
          </p:spPr>
          <p:txBody>
            <a:bodyPr wrap="square">
              <a:spAutoFit/>
            </a:bodyPr>
            <a:lstStyle/>
            <a:p>
              <a:r>
                <a:rPr lang="da-DK" b="1" dirty="0" smtClean="0">
                  <a:solidFill>
                    <a:srgbClr val="FF0000"/>
                  </a:solidFill>
                </a:rPr>
                <a:t>Klasse 8</a:t>
              </a:r>
            </a:p>
            <a:p>
              <a:r>
                <a:rPr lang="da-DK" b="1" dirty="0" smtClean="0"/>
                <a:t>Ætsende					Syre, bil batterier</a:t>
              </a:r>
            </a:p>
            <a:p>
              <a:r>
                <a:rPr lang="da-DK" b="1" dirty="0" smtClean="0"/>
                <a:t>Stoffer					Afløbs rens</a:t>
              </a:r>
            </a:p>
            <a:p>
              <a:endParaRPr lang="da-DK" b="1" dirty="0"/>
            </a:p>
          </p:txBody>
        </p:sp>
        <p:pic>
          <p:nvPicPr>
            <p:cNvPr id="9" name="Billede 8" descr="C:\Users\202687\Desktop\klasse 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0747" y="3047628"/>
              <a:ext cx="1417605" cy="1400175"/>
            </a:xfrm>
            <a:prstGeom prst="rect">
              <a:avLst/>
            </a:prstGeom>
            <a:noFill/>
            <a:ln>
              <a:noFill/>
            </a:ln>
          </p:spPr>
        </p:pic>
      </p:grpSp>
      <p:grpSp>
        <p:nvGrpSpPr>
          <p:cNvPr id="10" name="Gruppe 9"/>
          <p:cNvGrpSpPr/>
          <p:nvPr/>
        </p:nvGrpSpPr>
        <p:grpSpPr>
          <a:xfrm>
            <a:off x="514350" y="4839444"/>
            <a:ext cx="8210550" cy="1296144"/>
            <a:chOff x="514350" y="4839444"/>
            <a:chExt cx="8210550" cy="1296144"/>
          </a:xfrm>
        </p:grpSpPr>
        <p:sp>
          <p:nvSpPr>
            <p:cNvPr id="11" name="Rektangel 10"/>
            <p:cNvSpPr/>
            <p:nvPr/>
          </p:nvSpPr>
          <p:spPr>
            <a:xfrm>
              <a:off x="514350" y="4907850"/>
              <a:ext cx="8210550" cy="1200329"/>
            </a:xfrm>
            <a:prstGeom prst="rect">
              <a:avLst/>
            </a:prstGeom>
          </p:spPr>
          <p:txBody>
            <a:bodyPr wrap="square">
              <a:spAutoFit/>
            </a:bodyPr>
            <a:lstStyle/>
            <a:p>
              <a:r>
                <a:rPr lang="da-DK" b="1" dirty="0" smtClean="0">
                  <a:solidFill>
                    <a:srgbClr val="FF0000"/>
                  </a:solidFill>
                </a:rPr>
                <a:t>Klasse 9</a:t>
              </a:r>
            </a:p>
            <a:p>
              <a:r>
                <a:rPr lang="da-DK" b="1" dirty="0" smtClean="0"/>
                <a:t>Forskellige farlige			Lithium batterier</a:t>
              </a:r>
            </a:p>
            <a:p>
              <a:r>
                <a:rPr lang="da-DK" b="1" dirty="0" smtClean="0"/>
                <a:t>stoffer</a:t>
              </a:r>
            </a:p>
            <a:p>
              <a:endParaRPr lang="da-DK" b="1" dirty="0"/>
            </a:p>
          </p:txBody>
        </p:sp>
        <p:pic>
          <p:nvPicPr>
            <p:cNvPr id="12" name="Billede 11" descr="C:\Users\202687\Desktop\klasse 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060" y="4839444"/>
              <a:ext cx="1282156" cy="129614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11560" y="1869794"/>
            <a:ext cx="7992888" cy="1754326"/>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b="1" dirty="0" smtClean="0">
                <a:effectLst/>
              </a:rPr>
              <a:t>Personer, som er ansat hos en af de i kapitel 1.4 nævnte parter, og hvis opgaver vedrører transport af farligt gods ad vej, skal, i et omfang der svarer til deres ansvarsområder og opgaver, være uddannet i de krav, der stilles til transport af sådant gods. Personalet skal være uddannet i henhold til 1.3.2, før de må påtage sig ansvar, og de må kun udføre funktioner, som de endnu ikke har den krævede uddannelse til, under en uddannet persons direkte opsyn.</a:t>
            </a:r>
            <a:endParaRPr lang="da-DK" b="1" dirty="0">
              <a:effectLst/>
            </a:endParaRPr>
          </a:p>
        </p:txBody>
      </p:sp>
      <p:sp>
        <p:nvSpPr>
          <p:cNvPr id="4" name="Tekstboks 3"/>
          <p:cNvSpPr txBox="1"/>
          <p:nvPr/>
        </p:nvSpPr>
        <p:spPr>
          <a:xfrm>
            <a:off x="611560" y="1509754"/>
            <a:ext cx="2918619" cy="369332"/>
          </a:xfrm>
          <a:prstGeom prst="rect">
            <a:avLst/>
          </a:prstGeom>
          <a:noFill/>
        </p:spPr>
        <p:txBody>
          <a:bodyPr wrap="none" rtlCol="0">
            <a:spAutoFit/>
          </a:bodyPr>
          <a:lstStyle/>
          <a:p>
            <a:pPr algn="l"/>
            <a:r>
              <a:rPr lang="da-DK" b="1" dirty="0" smtClean="0">
                <a:effectLst/>
              </a:rPr>
              <a:t>ADR konventionen pkt. 1.3.1</a:t>
            </a:r>
            <a:endParaRPr lang="da-DK" b="1" dirty="0">
              <a:effectLst/>
            </a:endParaRPr>
          </a:p>
        </p:txBody>
      </p:sp>
      <p:sp>
        <p:nvSpPr>
          <p:cNvPr id="5" name="Titel 1"/>
          <p:cNvSpPr txBox="1">
            <a:spLocks/>
          </p:cNvSpPr>
          <p:nvPr/>
        </p:nvSpPr>
        <p:spPr bwMode="auto">
          <a:xfrm>
            <a:off x="1562351" y="94815"/>
            <a:ext cx="5079175" cy="774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effectLst/>
                <a:uLnTx/>
                <a:uFillTx/>
                <a:latin typeface="Tahoma" pitchFamily="34" charset="0"/>
                <a:ea typeface="Tahoma" pitchFamily="34" charset="0"/>
                <a:cs typeface="Tahoma" pitchFamily="34" charset="0"/>
              </a:rPr>
              <a:t>Uddannelseskrav</a:t>
            </a:r>
            <a:endParaRPr kumimoji="0" lang="da-DK" sz="3600" b="1" i="0" u="none" strike="noStrike" kern="1200" cap="all"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6" name="Tekstboks 5"/>
          <p:cNvSpPr txBox="1"/>
          <p:nvPr/>
        </p:nvSpPr>
        <p:spPr>
          <a:xfrm>
            <a:off x="638476" y="4500593"/>
            <a:ext cx="7344816" cy="1200329"/>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da-DK" b="1" dirty="0" smtClean="0">
                <a:effectLst/>
              </a:rPr>
              <a:t> FMI ADR 1.3 CHEF &amp; </a:t>
            </a:r>
            <a:r>
              <a:rPr lang="da-DK" b="1" dirty="0" smtClean="0"/>
              <a:t>LEDER OG ADMINISTRATIVT PERSONALE</a:t>
            </a:r>
            <a:endParaRPr lang="da-DK" b="1" dirty="0" smtClean="0">
              <a:effectLst/>
            </a:endParaRPr>
          </a:p>
          <a:p>
            <a:pPr algn="l">
              <a:buFont typeface="Arial" pitchFamily="34" charset="0"/>
              <a:buChar char="•"/>
            </a:pPr>
            <a:r>
              <a:rPr lang="da-DK" b="1" dirty="0" smtClean="0">
                <a:effectLst/>
              </a:rPr>
              <a:t> FMI ADR 1.3 AFSENDER, PAKKER &amp; MODTAGER</a:t>
            </a:r>
          </a:p>
          <a:p>
            <a:pPr algn="l">
              <a:buFont typeface="Arial" pitchFamily="34" charset="0"/>
              <a:buChar char="•"/>
            </a:pPr>
            <a:r>
              <a:rPr lang="da-DK" b="1" dirty="0" smtClean="0">
                <a:effectLst/>
              </a:rPr>
              <a:t> FMI ADR 1.3 CHAUFFØR</a:t>
            </a:r>
          </a:p>
          <a:p>
            <a:pPr algn="l">
              <a:buFont typeface="Arial" pitchFamily="34" charset="0"/>
              <a:buChar char="•"/>
            </a:pPr>
            <a:r>
              <a:rPr lang="da-DK" b="1" dirty="0" smtClean="0">
                <a:effectLst/>
              </a:rPr>
              <a:t> FMI ADR 1.3 AFFALDSHÅNDTERING</a:t>
            </a:r>
            <a:endParaRPr lang="da-DK" b="1" dirty="0">
              <a:effectLst/>
            </a:endParaRPr>
          </a:p>
        </p:txBody>
      </p:sp>
      <p:sp>
        <p:nvSpPr>
          <p:cNvPr id="7" name="Tekstboks 6"/>
          <p:cNvSpPr txBox="1"/>
          <p:nvPr/>
        </p:nvSpPr>
        <p:spPr>
          <a:xfrm>
            <a:off x="611560" y="4131261"/>
            <a:ext cx="3490379" cy="369332"/>
          </a:xfrm>
          <a:prstGeom prst="rect">
            <a:avLst/>
          </a:prstGeom>
          <a:noFill/>
        </p:spPr>
        <p:txBody>
          <a:bodyPr wrap="none" rtlCol="0">
            <a:spAutoFit/>
          </a:bodyPr>
          <a:lstStyle/>
          <a:p>
            <a:pPr algn="l"/>
            <a:r>
              <a:rPr lang="da-DK" b="1" dirty="0" smtClean="0">
                <a:effectLst/>
              </a:rPr>
              <a:t>Kapitel 1.3 uddannelser i Forsvaret</a:t>
            </a:r>
            <a:endParaRPr lang="da-DK" b="1"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39552" y="1628801"/>
            <a:ext cx="8280920" cy="4770537"/>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1600" b="1" dirty="0" smtClean="0">
                <a:effectLst/>
              </a:rPr>
              <a:t>Uddannelsen skal, afpasset den enkelte persons ansvarsområder og opgaver, indeholde følgende:</a:t>
            </a:r>
            <a:br>
              <a:rPr lang="da-DK" sz="1600" b="1" dirty="0" smtClean="0">
                <a:effectLst/>
              </a:rPr>
            </a:br>
            <a:endParaRPr lang="da-DK" sz="1600" b="1" dirty="0" smtClean="0">
              <a:effectLst/>
            </a:endParaRPr>
          </a:p>
          <a:p>
            <a:pPr algn="l">
              <a:buFont typeface="Arial" pitchFamily="34" charset="0"/>
              <a:buChar char="•"/>
            </a:pPr>
            <a:r>
              <a:rPr lang="da-DK" sz="1600" b="1" i="1" dirty="0" smtClean="0">
                <a:effectLst/>
              </a:rPr>
              <a:t>Grunduddannelse</a:t>
            </a:r>
          </a:p>
          <a:p>
            <a:pPr algn="l"/>
            <a:r>
              <a:rPr lang="da-DK" sz="1600" b="1" dirty="0" smtClean="0">
                <a:effectLst/>
              </a:rPr>
              <a:t>  Personalet skal være bekendt med de generelle bestemmelser i reglerne vedrørende</a:t>
            </a:r>
            <a:br>
              <a:rPr lang="da-DK" sz="1600" b="1" dirty="0" smtClean="0">
                <a:effectLst/>
              </a:rPr>
            </a:br>
            <a:r>
              <a:rPr lang="da-DK" sz="1600" b="1" dirty="0" smtClean="0">
                <a:effectLst/>
              </a:rPr>
              <a:t>  transport af farligt gods ad vej.</a:t>
            </a:r>
          </a:p>
          <a:p>
            <a:pPr algn="l"/>
            <a:endParaRPr lang="da-DK" sz="1600" b="1" i="1" dirty="0" smtClean="0">
              <a:effectLst/>
            </a:endParaRPr>
          </a:p>
          <a:p>
            <a:pPr algn="l">
              <a:buFont typeface="Arial" pitchFamily="34" charset="0"/>
              <a:buChar char="•"/>
            </a:pPr>
            <a:r>
              <a:rPr lang="da-DK" sz="1600" b="1" i="1" dirty="0" smtClean="0">
                <a:effectLst/>
              </a:rPr>
              <a:t>Funktionsspecifik uddannelse</a:t>
            </a:r>
          </a:p>
          <a:p>
            <a:pPr marL="95250" algn="l"/>
            <a:r>
              <a:rPr lang="da-DK" sz="1600" b="1" dirty="0" smtClean="0">
                <a:effectLst/>
              </a:rPr>
              <a:t>Personalet skal være uddannet i reglerne vedrørende transport af farligt gods ad vej i et omfang, som modsvarer deres opgaver og ansvarsområde.</a:t>
            </a:r>
          </a:p>
          <a:p>
            <a:pPr marL="95250" algn="l"/>
            <a:r>
              <a:rPr lang="da-DK" sz="1600" b="1" dirty="0" smtClean="0">
                <a:effectLst/>
              </a:rPr>
              <a:t>I tilfælde hvor transporten af farligt gods omfatter flere transportformer, skal personalet have kendskab til reglerne for de andre transportformer.</a:t>
            </a:r>
          </a:p>
          <a:p>
            <a:pPr algn="l"/>
            <a:endParaRPr lang="da-DK" sz="1600" b="1" dirty="0" smtClean="0">
              <a:effectLst/>
            </a:endParaRPr>
          </a:p>
          <a:p>
            <a:pPr algn="l">
              <a:buFont typeface="Arial" pitchFamily="34" charset="0"/>
              <a:buChar char="•"/>
            </a:pPr>
            <a:r>
              <a:rPr lang="da-DK" sz="1600" b="1" i="1" dirty="0" smtClean="0">
                <a:effectLst/>
              </a:rPr>
              <a:t>Sikkerhedsuddannelse</a:t>
            </a:r>
          </a:p>
          <a:p>
            <a:pPr marL="95250" algn="l"/>
            <a:r>
              <a:rPr lang="da-DK" sz="1600" b="1" dirty="0" smtClean="0">
                <a:effectLst/>
              </a:rPr>
              <a:t>Personale skal i et omfang, som modsvarer risikoen for skade eller eksponering som følge af en hændelse, hvor farligt gods er involveret, være uddannet i risiciene og farerne forbundet med farligt gods.</a:t>
            </a:r>
          </a:p>
          <a:p>
            <a:pPr marL="95250" algn="l"/>
            <a:r>
              <a:rPr lang="da-DK" sz="1600" b="1" dirty="0" smtClean="0">
                <a:effectLst/>
              </a:rPr>
              <a:t>Den uddannelse, der tilbydes, skal tage sigte på at gøre personalet opmærksom på procedurerne for sikker håndtering og optræden i nødsituationer.</a:t>
            </a:r>
            <a:endParaRPr lang="da-DK" sz="1600" b="1" dirty="0">
              <a:effectLst/>
            </a:endParaRPr>
          </a:p>
        </p:txBody>
      </p:sp>
      <p:sp>
        <p:nvSpPr>
          <p:cNvPr id="4" name="Tekstboks 3"/>
          <p:cNvSpPr txBox="1"/>
          <p:nvPr/>
        </p:nvSpPr>
        <p:spPr>
          <a:xfrm>
            <a:off x="539552" y="1268760"/>
            <a:ext cx="2565959" cy="338554"/>
          </a:xfrm>
          <a:prstGeom prst="rect">
            <a:avLst/>
          </a:prstGeom>
          <a:noFill/>
        </p:spPr>
        <p:txBody>
          <a:bodyPr wrap="none" rtlCol="0">
            <a:spAutoFit/>
          </a:bodyPr>
          <a:lstStyle/>
          <a:p>
            <a:pPr algn="l"/>
            <a:r>
              <a:rPr lang="da-DK" sz="1600" b="1" dirty="0" smtClean="0">
                <a:effectLst/>
              </a:rPr>
              <a:t>ADR konventionen </a:t>
            </a:r>
            <a:r>
              <a:rPr lang="da-DK" sz="1600" b="1" dirty="0" err="1" smtClean="0">
                <a:effectLst/>
              </a:rPr>
              <a:t>pkt</a:t>
            </a:r>
            <a:r>
              <a:rPr lang="da-DK" sz="1600" b="1" dirty="0" smtClean="0">
                <a:effectLst/>
              </a:rPr>
              <a:t> 1.3.2</a:t>
            </a:r>
            <a:endParaRPr lang="da-DK" sz="1600" b="1" dirty="0">
              <a:effectLst/>
            </a:endParaRPr>
          </a:p>
        </p:txBody>
      </p:sp>
      <p:sp>
        <p:nvSpPr>
          <p:cNvPr id="5" name="Titel 1"/>
          <p:cNvSpPr txBox="1">
            <a:spLocks/>
          </p:cNvSpPr>
          <p:nvPr/>
        </p:nvSpPr>
        <p:spPr bwMode="auto">
          <a:xfrm>
            <a:off x="1455396" y="96648"/>
            <a:ext cx="5089201" cy="774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effectLst/>
                <a:uLnTx/>
                <a:uFillTx/>
                <a:latin typeface="Tahoma" pitchFamily="34" charset="0"/>
                <a:ea typeface="Tahoma" pitchFamily="34" charset="0"/>
                <a:cs typeface="Tahoma" pitchFamily="34" charset="0"/>
              </a:rPr>
              <a:t>Uddannelseskrav</a:t>
            </a:r>
            <a:endParaRPr kumimoji="0" lang="da-DK" sz="3600" b="1" i="0" u="none" strike="noStrike" kern="1200" cap="all"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51320" y="1385200"/>
            <a:ext cx="7992888" cy="646331"/>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b="1" dirty="0" smtClean="0">
                <a:effectLst/>
              </a:rPr>
              <a:t>Uddannelsen skal periodisk suppleres med repetitionskurser for at tage højde for ændringer i reglerne.</a:t>
            </a:r>
            <a:endParaRPr lang="da-DK" b="1" dirty="0">
              <a:effectLst/>
            </a:endParaRPr>
          </a:p>
        </p:txBody>
      </p:sp>
      <p:sp>
        <p:nvSpPr>
          <p:cNvPr id="4" name="Tekstboks 3"/>
          <p:cNvSpPr txBox="1"/>
          <p:nvPr/>
        </p:nvSpPr>
        <p:spPr>
          <a:xfrm>
            <a:off x="551320" y="1031734"/>
            <a:ext cx="2918619" cy="369332"/>
          </a:xfrm>
          <a:prstGeom prst="rect">
            <a:avLst/>
          </a:prstGeom>
          <a:noFill/>
        </p:spPr>
        <p:txBody>
          <a:bodyPr wrap="none" rtlCol="0">
            <a:spAutoFit/>
          </a:bodyPr>
          <a:lstStyle/>
          <a:p>
            <a:pPr algn="l"/>
            <a:r>
              <a:rPr lang="da-DK" b="1" dirty="0" smtClean="0">
                <a:effectLst/>
                <a:latin typeface="+mn-lt"/>
              </a:rPr>
              <a:t>ADR konventionen pkt. 1.3.2</a:t>
            </a:r>
            <a:endParaRPr lang="da-DK" b="1" dirty="0">
              <a:effectLst/>
              <a:latin typeface="+mn-lt"/>
            </a:endParaRPr>
          </a:p>
        </p:txBody>
      </p:sp>
      <p:sp>
        <p:nvSpPr>
          <p:cNvPr id="5" name="Tekstboks 4"/>
          <p:cNvSpPr txBox="1"/>
          <p:nvPr/>
        </p:nvSpPr>
        <p:spPr>
          <a:xfrm>
            <a:off x="527784" y="2113551"/>
            <a:ext cx="1548181" cy="369332"/>
          </a:xfrm>
          <a:prstGeom prst="rect">
            <a:avLst/>
          </a:prstGeom>
          <a:noFill/>
        </p:spPr>
        <p:txBody>
          <a:bodyPr wrap="none" rtlCol="0">
            <a:spAutoFit/>
          </a:bodyPr>
          <a:lstStyle/>
          <a:p>
            <a:pPr algn="l"/>
            <a:r>
              <a:rPr lang="da-DK" b="1" dirty="0" smtClean="0">
                <a:effectLst/>
                <a:latin typeface="+mn-lt"/>
              </a:rPr>
              <a:t>FMTBST 061-2</a:t>
            </a:r>
            <a:endParaRPr lang="da-DK" b="1" dirty="0">
              <a:effectLst/>
              <a:latin typeface="+mn-lt"/>
            </a:endParaRPr>
          </a:p>
        </p:txBody>
      </p:sp>
      <p:sp>
        <p:nvSpPr>
          <p:cNvPr id="6" name="Rektangel 5"/>
          <p:cNvSpPr/>
          <p:nvPr/>
        </p:nvSpPr>
        <p:spPr>
          <a:xfrm>
            <a:off x="539552" y="2442233"/>
            <a:ext cx="7992888" cy="2031325"/>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da-DK" b="1" dirty="0" smtClean="0">
                <a:effectLst/>
              </a:rPr>
              <a:t>En bestået militær funktionsbestemt uddannelse har en gyldighedsperiode på </a:t>
            </a:r>
            <a:r>
              <a:rPr lang="da-DK" b="1" dirty="0" smtClean="0">
                <a:solidFill>
                  <a:srgbClr val="FF0000"/>
                </a:solidFill>
                <a:effectLst/>
              </a:rPr>
              <a:t>fem år.</a:t>
            </a:r>
          </a:p>
          <a:p>
            <a:pPr algn="l"/>
            <a:endParaRPr lang="da-DK" b="1" dirty="0" smtClean="0">
              <a:effectLst/>
            </a:endParaRPr>
          </a:p>
          <a:p>
            <a:pPr algn="l"/>
            <a:r>
              <a:rPr lang="da-DK" b="1" dirty="0" smtClean="0">
                <a:effectLst/>
              </a:rPr>
              <a:t>Den ansvarlige for uddannelsens gennemførelse skal foranstalte, at de kursusdeltagere, der gennemfører uddannelsen med tilfredsstillende resultat, bliver indrapporteret i DeMars PERSYS med angivelse af gyldighedsperioden for uddannelsen.</a:t>
            </a:r>
            <a:endParaRPr lang="da-DK" b="1" dirty="0">
              <a:effectLst/>
            </a:endParaRPr>
          </a:p>
        </p:txBody>
      </p:sp>
      <p:sp>
        <p:nvSpPr>
          <p:cNvPr id="7" name="Rektangel 6"/>
          <p:cNvSpPr/>
          <p:nvPr/>
        </p:nvSpPr>
        <p:spPr>
          <a:xfrm>
            <a:off x="551320" y="4884261"/>
            <a:ext cx="7992888" cy="1754326"/>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b="1" dirty="0" smtClean="0">
                <a:effectLst/>
              </a:rPr>
              <a:t>Dokumentation</a:t>
            </a:r>
          </a:p>
          <a:p>
            <a:pPr algn="l"/>
            <a:r>
              <a:rPr lang="da-DK" b="1" dirty="0" smtClean="0">
                <a:effectLst/>
              </a:rPr>
              <a:t>Arbejdsgiveren skal opbevare dokumentation vedrørende gennemført uddannelse i henhold til dette kapitel og efter anmodning stille den til rådighed for medarbejderen eller den kompetente myndighed. Uddannelsesdokumentationen skal opbevares i en periode fastsat af den kompetente myndighed og kontrolleres ved påbegyndelsen af et nyt ansættelsesforhold.</a:t>
            </a:r>
            <a:endParaRPr lang="da-DK" b="1" dirty="0">
              <a:effectLst/>
            </a:endParaRPr>
          </a:p>
        </p:txBody>
      </p:sp>
      <p:sp>
        <p:nvSpPr>
          <p:cNvPr id="8" name="Tekstboks 7"/>
          <p:cNvSpPr txBox="1"/>
          <p:nvPr/>
        </p:nvSpPr>
        <p:spPr>
          <a:xfrm>
            <a:off x="539552" y="4555579"/>
            <a:ext cx="2857705" cy="369332"/>
          </a:xfrm>
          <a:prstGeom prst="rect">
            <a:avLst/>
          </a:prstGeom>
          <a:noFill/>
        </p:spPr>
        <p:txBody>
          <a:bodyPr wrap="none" rtlCol="0">
            <a:spAutoFit/>
          </a:bodyPr>
          <a:lstStyle/>
          <a:p>
            <a:pPr algn="l"/>
            <a:r>
              <a:rPr lang="da-DK" b="1" dirty="0" smtClean="0">
                <a:effectLst/>
                <a:latin typeface="+mn-lt"/>
              </a:rPr>
              <a:t>ADR konventionen </a:t>
            </a:r>
            <a:r>
              <a:rPr lang="da-DK" b="1" dirty="0" err="1" smtClean="0">
                <a:effectLst/>
                <a:latin typeface="+mn-lt"/>
              </a:rPr>
              <a:t>pkt</a:t>
            </a:r>
            <a:r>
              <a:rPr lang="da-DK" b="1" dirty="0" smtClean="0">
                <a:effectLst/>
                <a:latin typeface="+mn-lt"/>
              </a:rPr>
              <a:t> 1.3.3</a:t>
            </a:r>
            <a:endParaRPr lang="da-DK" b="1" dirty="0">
              <a:effectLst/>
              <a:latin typeface="+mn-lt"/>
            </a:endParaRPr>
          </a:p>
        </p:txBody>
      </p:sp>
      <p:sp>
        <p:nvSpPr>
          <p:cNvPr id="9" name="Titel 1"/>
          <p:cNvSpPr txBox="1">
            <a:spLocks/>
          </p:cNvSpPr>
          <p:nvPr/>
        </p:nvSpPr>
        <p:spPr bwMode="auto">
          <a:xfrm>
            <a:off x="1529850" y="80755"/>
            <a:ext cx="4968886" cy="774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effectLst/>
                <a:uLnTx/>
                <a:uFillTx/>
                <a:latin typeface="Tahoma" pitchFamily="34" charset="0"/>
                <a:ea typeface="Tahoma" pitchFamily="34" charset="0"/>
                <a:cs typeface="Tahoma" pitchFamily="34" charset="0"/>
              </a:rPr>
              <a:t>Uddannelseskrav</a:t>
            </a:r>
            <a:endParaRPr kumimoji="0" lang="da-DK" sz="3600" b="1" i="0" u="none" strike="noStrike" kern="1200" cap="all"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00070">
            <a:off x="2527850" y="2295560"/>
            <a:ext cx="3797857" cy="2420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Lige forbindelse 3"/>
          <p:cNvCxnSpPr/>
          <p:nvPr/>
        </p:nvCxnSpPr>
        <p:spPr>
          <a:xfrm>
            <a:off x="3774261" y="1295399"/>
            <a:ext cx="38100" cy="5067300"/>
          </a:xfrm>
          <a:prstGeom prst="line">
            <a:avLst/>
          </a:prstGeom>
          <a:ln>
            <a:solidFill>
              <a:schemeClr val="tx1"/>
            </a:solidFill>
          </a:ln>
        </p:spPr>
        <p:style>
          <a:lnRef idx="3">
            <a:schemeClr val="accent5"/>
          </a:lnRef>
          <a:fillRef idx="0">
            <a:schemeClr val="accent5"/>
          </a:fillRef>
          <a:effectRef idx="2">
            <a:schemeClr val="accent5"/>
          </a:effectRef>
          <a:fontRef idx="minor">
            <a:schemeClr val="tx1"/>
          </a:fontRef>
        </p:style>
      </p:cxnSp>
      <p:sp>
        <p:nvSpPr>
          <p:cNvPr id="5" name="Tekstboks 4"/>
          <p:cNvSpPr txBox="1"/>
          <p:nvPr/>
        </p:nvSpPr>
        <p:spPr>
          <a:xfrm>
            <a:off x="4338284" y="773609"/>
            <a:ext cx="1563249" cy="769441"/>
          </a:xfrm>
          <a:prstGeom prst="rect">
            <a:avLst/>
          </a:prstGeom>
          <a:noFill/>
        </p:spPr>
        <p:txBody>
          <a:bodyPr wrap="none" rtlCol="0">
            <a:spAutoFit/>
          </a:bodyPr>
          <a:lstStyle/>
          <a:p>
            <a:pPr algn="ctr"/>
            <a:r>
              <a:rPr lang="da-DK" sz="4400" b="1" dirty="0" smtClean="0">
                <a:latin typeface="Arial" pitchFamily="34" charset="0"/>
                <a:cs typeface="Arial" pitchFamily="34" charset="0"/>
              </a:rPr>
              <a:t>ADR </a:t>
            </a:r>
            <a:endParaRPr lang="da-DK" sz="4400" b="1" dirty="0">
              <a:latin typeface="Arial" pitchFamily="34" charset="0"/>
              <a:cs typeface="Arial" pitchFamily="34" charset="0"/>
            </a:endParaRPr>
          </a:p>
        </p:txBody>
      </p:sp>
      <p:sp>
        <p:nvSpPr>
          <p:cNvPr id="6" name="Tekstboks 5"/>
          <p:cNvSpPr txBox="1"/>
          <p:nvPr/>
        </p:nvSpPr>
        <p:spPr>
          <a:xfrm>
            <a:off x="1171575" y="773609"/>
            <a:ext cx="2629246" cy="769441"/>
          </a:xfrm>
          <a:prstGeom prst="rect">
            <a:avLst/>
          </a:prstGeom>
          <a:noFill/>
        </p:spPr>
        <p:txBody>
          <a:bodyPr wrap="none" rtlCol="0">
            <a:spAutoFit/>
          </a:bodyPr>
          <a:lstStyle/>
          <a:p>
            <a:pPr algn="ctr"/>
            <a:r>
              <a:rPr lang="da-DK" sz="4400" b="1" dirty="0" smtClean="0">
                <a:latin typeface="Arial" pitchFamily="34" charset="0"/>
                <a:cs typeface="Arial" pitchFamily="34" charset="0"/>
              </a:rPr>
              <a:t>FMTBST </a:t>
            </a:r>
            <a:endParaRPr lang="da-DK" sz="4400" b="1" dirty="0">
              <a:latin typeface="Arial" pitchFamily="34" charset="0"/>
              <a:cs typeface="Arial" pitchFamily="34" charset="0"/>
            </a:endParaRPr>
          </a:p>
        </p:txBody>
      </p:sp>
      <p:sp>
        <p:nvSpPr>
          <p:cNvPr id="7" name="Rektangel 6"/>
          <p:cNvSpPr/>
          <p:nvPr/>
        </p:nvSpPr>
        <p:spPr>
          <a:xfrm>
            <a:off x="1412390" y="1779831"/>
            <a:ext cx="1943100" cy="685800"/>
          </a:xfrm>
          <a:prstGeom prst="rect">
            <a:avLst/>
          </a:prstGeom>
          <a:solidFill>
            <a:srgbClr val="50863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t>Små mængder</a:t>
            </a:r>
            <a:endParaRPr lang="da-DK" b="1" dirty="0"/>
          </a:p>
        </p:txBody>
      </p:sp>
      <p:sp>
        <p:nvSpPr>
          <p:cNvPr id="8" name="Rektangel 7"/>
          <p:cNvSpPr/>
          <p:nvPr/>
        </p:nvSpPr>
        <p:spPr>
          <a:xfrm>
            <a:off x="1412390" y="2646022"/>
            <a:ext cx="1943100" cy="685800"/>
          </a:xfrm>
          <a:prstGeom prst="rect">
            <a:avLst/>
          </a:prstGeom>
          <a:solidFill>
            <a:srgbClr val="50863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t>Chauffør</a:t>
            </a:r>
          </a:p>
          <a:p>
            <a:pPr algn="ctr"/>
            <a:r>
              <a:rPr lang="da-DK" b="1" dirty="0"/>
              <a:t>u</a:t>
            </a:r>
            <a:r>
              <a:rPr lang="da-DK" b="1" dirty="0" smtClean="0"/>
              <a:t>nder frimængde</a:t>
            </a:r>
            <a:endParaRPr lang="da-DK" b="1" dirty="0"/>
          </a:p>
        </p:txBody>
      </p:sp>
      <p:sp>
        <p:nvSpPr>
          <p:cNvPr id="9" name="Rektangel 8"/>
          <p:cNvSpPr/>
          <p:nvPr/>
        </p:nvSpPr>
        <p:spPr>
          <a:xfrm>
            <a:off x="4154081" y="2632822"/>
            <a:ext cx="1943100" cy="6858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solidFill>
                  <a:schemeClr val="tx1"/>
                </a:solidFill>
              </a:rPr>
              <a:t>Chauffør </a:t>
            </a:r>
          </a:p>
          <a:p>
            <a:pPr algn="ctr"/>
            <a:r>
              <a:rPr lang="da-DK" b="1" dirty="0">
                <a:solidFill>
                  <a:schemeClr val="tx1"/>
                </a:solidFill>
              </a:rPr>
              <a:t>u</a:t>
            </a:r>
            <a:r>
              <a:rPr lang="da-DK" b="1" dirty="0" smtClean="0">
                <a:solidFill>
                  <a:schemeClr val="tx1"/>
                </a:solidFill>
              </a:rPr>
              <a:t>nder frimængde</a:t>
            </a:r>
            <a:endParaRPr lang="da-DK" b="1" dirty="0">
              <a:solidFill>
                <a:schemeClr val="tx1"/>
              </a:solidFill>
            </a:endParaRPr>
          </a:p>
        </p:txBody>
      </p:sp>
      <p:sp>
        <p:nvSpPr>
          <p:cNvPr id="10" name="Rektangel 9"/>
          <p:cNvSpPr/>
          <p:nvPr/>
        </p:nvSpPr>
        <p:spPr>
          <a:xfrm>
            <a:off x="1421915" y="3517415"/>
            <a:ext cx="1943100" cy="685800"/>
          </a:xfrm>
          <a:prstGeom prst="rect">
            <a:avLst/>
          </a:prstGeom>
          <a:solidFill>
            <a:srgbClr val="50863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t>Afsender/pakker/modtager</a:t>
            </a:r>
            <a:endParaRPr lang="da-DK" b="1" dirty="0"/>
          </a:p>
        </p:txBody>
      </p:sp>
      <p:sp>
        <p:nvSpPr>
          <p:cNvPr id="11" name="Rektangel 10"/>
          <p:cNvSpPr/>
          <p:nvPr/>
        </p:nvSpPr>
        <p:spPr>
          <a:xfrm>
            <a:off x="4154081" y="3499596"/>
            <a:ext cx="1943100" cy="6858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solidFill>
                  <a:schemeClr val="tx1"/>
                </a:solidFill>
              </a:rPr>
              <a:t>Afsender/pakker/modtager</a:t>
            </a:r>
            <a:endParaRPr lang="da-DK" b="1" dirty="0">
              <a:solidFill>
                <a:schemeClr val="tx1"/>
              </a:solidFill>
            </a:endParaRPr>
          </a:p>
        </p:txBody>
      </p:sp>
      <p:sp>
        <p:nvSpPr>
          <p:cNvPr id="12" name="Rektangel 11"/>
          <p:cNvSpPr/>
          <p:nvPr/>
        </p:nvSpPr>
        <p:spPr>
          <a:xfrm>
            <a:off x="4154081" y="4375897"/>
            <a:ext cx="1943100" cy="6858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solidFill>
                  <a:schemeClr val="tx1"/>
                </a:solidFill>
              </a:rPr>
              <a:t>Chauffør </a:t>
            </a:r>
          </a:p>
          <a:p>
            <a:pPr algn="ctr"/>
            <a:r>
              <a:rPr lang="da-DK" b="1" dirty="0" smtClean="0">
                <a:solidFill>
                  <a:schemeClr val="tx1"/>
                </a:solidFill>
              </a:rPr>
              <a:t>over frimængde</a:t>
            </a:r>
            <a:endParaRPr lang="da-DK" b="1" dirty="0">
              <a:solidFill>
                <a:schemeClr val="tx1"/>
              </a:solidFill>
            </a:endParaRPr>
          </a:p>
        </p:txBody>
      </p:sp>
      <p:sp>
        <p:nvSpPr>
          <p:cNvPr id="13" name="Rektangel 12"/>
          <p:cNvSpPr/>
          <p:nvPr/>
        </p:nvSpPr>
        <p:spPr>
          <a:xfrm>
            <a:off x="1412390" y="5329630"/>
            <a:ext cx="1943100" cy="400050"/>
          </a:xfrm>
          <a:prstGeom prst="rect">
            <a:avLst/>
          </a:prstGeom>
          <a:solidFill>
            <a:srgbClr val="50863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t>CHEF/LEDER</a:t>
            </a:r>
            <a:endParaRPr lang="da-DK" b="1" dirty="0"/>
          </a:p>
        </p:txBody>
      </p:sp>
      <p:sp>
        <p:nvSpPr>
          <p:cNvPr id="14" name="Rektangel 13"/>
          <p:cNvSpPr/>
          <p:nvPr/>
        </p:nvSpPr>
        <p:spPr>
          <a:xfrm>
            <a:off x="4173131" y="5329630"/>
            <a:ext cx="1943100" cy="4095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b="1" dirty="0" smtClean="0">
                <a:solidFill>
                  <a:schemeClr val="tx1"/>
                </a:solidFill>
              </a:rPr>
              <a:t>CHEF/LEDER</a:t>
            </a:r>
            <a:endParaRPr lang="da-DK" b="1" dirty="0">
              <a:solidFill>
                <a:schemeClr val="tx1"/>
              </a:solidFill>
            </a:endParaRPr>
          </a:p>
        </p:txBody>
      </p:sp>
      <p:cxnSp>
        <p:nvCxnSpPr>
          <p:cNvPr id="16" name="Lige forbindelse 15"/>
          <p:cNvCxnSpPr/>
          <p:nvPr/>
        </p:nvCxnSpPr>
        <p:spPr>
          <a:xfrm>
            <a:off x="1171575" y="2533650"/>
            <a:ext cx="75914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Lige forbindelse 16"/>
          <p:cNvCxnSpPr/>
          <p:nvPr/>
        </p:nvCxnSpPr>
        <p:spPr>
          <a:xfrm>
            <a:off x="1171575" y="3381375"/>
            <a:ext cx="75914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Lige forbindelse 17"/>
          <p:cNvCxnSpPr/>
          <p:nvPr/>
        </p:nvCxnSpPr>
        <p:spPr>
          <a:xfrm>
            <a:off x="1219200" y="4267200"/>
            <a:ext cx="75914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Lige forbindelse 18"/>
          <p:cNvCxnSpPr/>
          <p:nvPr/>
        </p:nvCxnSpPr>
        <p:spPr>
          <a:xfrm>
            <a:off x="1152525" y="5162550"/>
            <a:ext cx="7591425"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kstboks 19"/>
          <p:cNvSpPr txBox="1"/>
          <p:nvPr/>
        </p:nvSpPr>
        <p:spPr>
          <a:xfrm>
            <a:off x="7369720" y="1851851"/>
            <a:ext cx="800219" cy="461665"/>
          </a:xfrm>
          <a:prstGeom prst="rect">
            <a:avLst/>
          </a:prstGeom>
          <a:noFill/>
        </p:spPr>
        <p:txBody>
          <a:bodyPr wrap="none" rtlCol="0">
            <a:spAutoFit/>
          </a:bodyPr>
          <a:lstStyle/>
          <a:p>
            <a:r>
              <a:rPr lang="da-DK" sz="2400" b="1" dirty="0" smtClean="0">
                <a:latin typeface="Arial" pitchFamily="34" charset="0"/>
                <a:cs typeface="Arial" pitchFamily="34" charset="0"/>
              </a:rPr>
              <a:t>LPU</a:t>
            </a:r>
            <a:endParaRPr lang="da-DK" sz="2400" b="1" dirty="0">
              <a:latin typeface="Arial" pitchFamily="34" charset="0"/>
              <a:cs typeface="Arial" pitchFamily="34" charset="0"/>
            </a:endParaRPr>
          </a:p>
        </p:txBody>
      </p:sp>
      <p:sp>
        <p:nvSpPr>
          <p:cNvPr id="21" name="Tekstboks 20"/>
          <p:cNvSpPr txBox="1"/>
          <p:nvPr/>
        </p:nvSpPr>
        <p:spPr>
          <a:xfrm>
            <a:off x="7369720" y="2752725"/>
            <a:ext cx="971741" cy="461665"/>
          </a:xfrm>
          <a:prstGeom prst="rect">
            <a:avLst/>
          </a:prstGeom>
          <a:noFill/>
        </p:spPr>
        <p:txBody>
          <a:bodyPr wrap="none" rtlCol="0">
            <a:spAutoFit/>
          </a:bodyPr>
          <a:lstStyle/>
          <a:p>
            <a:r>
              <a:rPr lang="da-DK" sz="2400" b="1" dirty="0" smtClean="0">
                <a:latin typeface="Arial" pitchFamily="34" charset="0"/>
                <a:cs typeface="Arial" pitchFamily="34" charset="0"/>
              </a:rPr>
              <a:t>FSHJ</a:t>
            </a:r>
            <a:endParaRPr lang="da-DK" sz="2400" b="1" dirty="0">
              <a:latin typeface="Arial" pitchFamily="34" charset="0"/>
              <a:cs typeface="Arial" pitchFamily="34" charset="0"/>
            </a:endParaRPr>
          </a:p>
        </p:txBody>
      </p:sp>
      <p:sp>
        <p:nvSpPr>
          <p:cNvPr id="22" name="Tekstboks 21"/>
          <p:cNvSpPr txBox="1"/>
          <p:nvPr/>
        </p:nvSpPr>
        <p:spPr>
          <a:xfrm>
            <a:off x="7366763" y="3429981"/>
            <a:ext cx="1535998" cy="830997"/>
          </a:xfrm>
          <a:prstGeom prst="rect">
            <a:avLst/>
          </a:prstGeom>
          <a:noFill/>
        </p:spPr>
        <p:txBody>
          <a:bodyPr wrap="none" rtlCol="0">
            <a:spAutoFit/>
          </a:bodyPr>
          <a:lstStyle/>
          <a:p>
            <a:r>
              <a:rPr lang="da-DK" sz="2400" b="1" dirty="0" smtClean="0">
                <a:latin typeface="Arial" pitchFamily="34" charset="0"/>
                <a:cs typeface="Arial" pitchFamily="34" charset="0"/>
              </a:rPr>
              <a:t>FSBM</a:t>
            </a:r>
          </a:p>
          <a:p>
            <a:r>
              <a:rPr lang="da-DK" sz="2400" b="1" dirty="0" smtClean="0">
                <a:latin typeface="Arial" pitchFamily="34" charset="0"/>
                <a:cs typeface="Arial" pitchFamily="34" charset="0"/>
              </a:rPr>
              <a:t>OMRDEP</a:t>
            </a:r>
            <a:endParaRPr lang="da-DK" sz="2400" b="1" dirty="0">
              <a:latin typeface="Arial" pitchFamily="34" charset="0"/>
              <a:cs typeface="Arial" pitchFamily="34" charset="0"/>
            </a:endParaRPr>
          </a:p>
        </p:txBody>
      </p:sp>
      <p:sp>
        <p:nvSpPr>
          <p:cNvPr id="23" name="Tekstboks 22"/>
          <p:cNvSpPr txBox="1"/>
          <p:nvPr/>
        </p:nvSpPr>
        <p:spPr>
          <a:xfrm>
            <a:off x="7319465" y="4305300"/>
            <a:ext cx="1535998" cy="830997"/>
          </a:xfrm>
          <a:prstGeom prst="rect">
            <a:avLst/>
          </a:prstGeom>
          <a:noFill/>
        </p:spPr>
        <p:txBody>
          <a:bodyPr wrap="none" rtlCol="0">
            <a:spAutoFit/>
          </a:bodyPr>
          <a:lstStyle/>
          <a:p>
            <a:r>
              <a:rPr lang="da-DK" sz="2400" b="1" dirty="0" smtClean="0">
                <a:latin typeface="Arial" pitchFamily="34" charset="0"/>
                <a:cs typeface="Arial" pitchFamily="34" charset="0"/>
              </a:rPr>
              <a:t>OMRDEP</a:t>
            </a:r>
          </a:p>
          <a:p>
            <a:r>
              <a:rPr lang="da-DK" sz="2400" b="1" dirty="0" smtClean="0">
                <a:latin typeface="Arial" pitchFamily="34" charset="0"/>
                <a:cs typeface="Arial" pitchFamily="34" charset="0"/>
              </a:rPr>
              <a:t>TP ENH</a:t>
            </a:r>
            <a:endParaRPr lang="da-DK" sz="2400" b="1" dirty="0">
              <a:latin typeface="Arial" pitchFamily="34" charset="0"/>
              <a:cs typeface="Arial" pitchFamily="34" charset="0"/>
            </a:endParaRPr>
          </a:p>
        </p:txBody>
      </p:sp>
      <p:sp>
        <p:nvSpPr>
          <p:cNvPr id="24" name="Tekstboks 23"/>
          <p:cNvSpPr txBox="1"/>
          <p:nvPr/>
        </p:nvSpPr>
        <p:spPr>
          <a:xfrm>
            <a:off x="7305604" y="5257800"/>
            <a:ext cx="1707519" cy="830997"/>
          </a:xfrm>
          <a:prstGeom prst="rect">
            <a:avLst/>
          </a:prstGeom>
          <a:noFill/>
        </p:spPr>
        <p:txBody>
          <a:bodyPr wrap="none" rtlCol="0">
            <a:spAutoFit/>
          </a:bodyPr>
          <a:lstStyle/>
          <a:p>
            <a:pPr algn="ctr"/>
            <a:r>
              <a:rPr lang="da-DK" sz="2400" b="1" dirty="0" smtClean="0">
                <a:latin typeface="Arial" pitchFamily="34" charset="0"/>
                <a:cs typeface="Arial" pitchFamily="34" charset="0"/>
              </a:rPr>
              <a:t>Aktivitets</a:t>
            </a:r>
          </a:p>
          <a:p>
            <a:pPr algn="ctr"/>
            <a:r>
              <a:rPr lang="da-DK" sz="2400" b="1" dirty="0" smtClean="0">
                <a:latin typeface="Arial" pitchFamily="34" charset="0"/>
                <a:cs typeface="Arial" pitchFamily="34" charset="0"/>
              </a:rPr>
              <a:t>ansvarlige</a:t>
            </a:r>
            <a:endParaRPr lang="da-DK" sz="2400" b="1" dirty="0">
              <a:latin typeface="Arial" pitchFamily="34" charset="0"/>
              <a:cs typeface="Arial" pitchFamily="34" charset="0"/>
            </a:endParaRPr>
          </a:p>
        </p:txBody>
      </p:sp>
      <p:sp>
        <p:nvSpPr>
          <p:cNvPr id="26" name="Tekstboks 25"/>
          <p:cNvSpPr txBox="1"/>
          <p:nvPr/>
        </p:nvSpPr>
        <p:spPr>
          <a:xfrm>
            <a:off x="90770" y="2619375"/>
            <a:ext cx="922047" cy="646331"/>
          </a:xfrm>
          <a:prstGeom prst="rect">
            <a:avLst/>
          </a:prstGeom>
          <a:noFill/>
        </p:spPr>
        <p:txBody>
          <a:bodyPr wrap="none" rtlCol="0">
            <a:spAutoFit/>
          </a:bodyPr>
          <a:lstStyle/>
          <a:p>
            <a:pPr algn="ctr"/>
            <a:r>
              <a:rPr lang="da-DK" b="1" dirty="0" smtClean="0"/>
              <a:t>ADR </a:t>
            </a:r>
            <a:br>
              <a:rPr lang="da-DK" b="1" dirty="0" smtClean="0"/>
            </a:br>
            <a:r>
              <a:rPr lang="da-DK" b="1" dirty="0" smtClean="0"/>
              <a:t>KAP 1.3</a:t>
            </a:r>
            <a:endParaRPr lang="da-DK" b="1" dirty="0"/>
          </a:p>
        </p:txBody>
      </p:sp>
      <p:sp>
        <p:nvSpPr>
          <p:cNvPr id="30" name="Tekstboks 29"/>
          <p:cNvSpPr txBox="1"/>
          <p:nvPr/>
        </p:nvSpPr>
        <p:spPr>
          <a:xfrm>
            <a:off x="30658" y="4305300"/>
            <a:ext cx="1140918" cy="646331"/>
          </a:xfrm>
          <a:prstGeom prst="rect">
            <a:avLst/>
          </a:prstGeom>
          <a:noFill/>
        </p:spPr>
        <p:txBody>
          <a:bodyPr wrap="square" rtlCol="0">
            <a:spAutoFit/>
          </a:bodyPr>
          <a:lstStyle/>
          <a:p>
            <a:pPr algn="ctr"/>
            <a:r>
              <a:rPr lang="da-DK" b="1" dirty="0" smtClean="0"/>
              <a:t>ADR </a:t>
            </a:r>
            <a:br>
              <a:rPr lang="da-DK" b="1" dirty="0" smtClean="0"/>
            </a:br>
            <a:r>
              <a:rPr lang="da-DK" b="1" dirty="0" smtClean="0"/>
              <a:t>KAP 8.2</a:t>
            </a:r>
            <a:endParaRPr lang="da-DK"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ox(in)">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ox(in)">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ox(in)">
                                      <p:cBhvr>
                                        <p:cTn id="58" dur="500"/>
                                        <p:tgtEl>
                                          <p:spTgt spid="14"/>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ox(in)">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0" grpId="0"/>
      <p:bldP spid="21" grpId="0"/>
      <p:bldP spid="22" grpId="0"/>
      <p:bldP spid="23" grpId="0"/>
      <p:bldP spid="24" grpId="0"/>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076903" y="1607228"/>
            <a:ext cx="6969784" cy="2554545"/>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effectLst/>
                <a:latin typeface="Tahoma" pitchFamily="34" charset="0"/>
                <a:ea typeface="Tahoma" pitchFamily="34" charset="0"/>
                <a:cs typeface="Tahoma" pitchFamily="34" charset="0"/>
              </a:rPr>
              <a:t>Virksomhed:</a:t>
            </a:r>
            <a:r>
              <a:rPr lang="da-DK" sz="2000" b="0" dirty="0" smtClean="0">
                <a:effectLst/>
                <a:latin typeface="Tahoma" pitchFamily="34" charset="0"/>
                <a:ea typeface="Tahoma" pitchFamily="34" charset="0"/>
                <a:cs typeface="Tahoma" pitchFamily="34" charset="0"/>
              </a:rPr>
              <a:t> </a:t>
            </a:r>
          </a:p>
          <a:p>
            <a:pPr algn="l"/>
            <a:r>
              <a:rPr lang="da-DK" sz="2000" b="0" dirty="0" smtClean="0">
                <a:effectLst/>
                <a:latin typeface="Tahoma" pitchFamily="34" charset="0"/>
                <a:ea typeface="Tahoma" pitchFamily="34" charset="0"/>
                <a:cs typeface="Tahoma" pitchFamily="34" charset="0"/>
              </a:rPr>
              <a:t>Enhver fysisk person, enhver juridisk person, der arbejder med eller uden gevinst for øje, enhver sammenslutning eller gruppe af personer uden status som juridisk person, der arbejder med eller uden gevinst for øje, eller ethvert organ, der henhører under en offentlig myndighed, hvad enten det selv har status som juridisk person eller er undergivet en myndighed, der har sådan status.</a:t>
            </a:r>
            <a:endParaRPr lang="da-DK" sz="2000" b="0" dirty="0">
              <a:effectLst/>
              <a:latin typeface="Tahoma" pitchFamily="34" charset="0"/>
              <a:ea typeface="Tahoma" pitchFamily="34" charset="0"/>
              <a:cs typeface="Tahoma" pitchFamily="34" charset="0"/>
            </a:endParaRPr>
          </a:p>
        </p:txBody>
      </p:sp>
      <p:sp>
        <p:nvSpPr>
          <p:cNvPr id="4" name="Title 1"/>
          <p:cNvSpPr>
            <a:spLocks noGrp="1"/>
          </p:cNvSpPr>
          <p:nvPr>
            <p:ph type="ctrTitle"/>
          </p:nvPr>
        </p:nvSpPr>
        <p:spPr>
          <a:xfrm>
            <a:off x="-60791" y="59636"/>
            <a:ext cx="8735211" cy="649357"/>
          </a:xfrm>
        </p:spPr>
        <p:txBody>
          <a:bodyPr/>
          <a:lstStyle/>
          <a:p>
            <a:pPr algn="ctr"/>
            <a:r>
              <a:rPr lang="da-DK" dirty="0" smtClean="0"/>
              <a:t>Transportkæden</a:t>
            </a:r>
            <a:endParaRPr lang="da-DK" dirty="0"/>
          </a:p>
        </p:txBody>
      </p:sp>
      <p:sp>
        <p:nvSpPr>
          <p:cNvPr id="5" name="Tekstboks 4"/>
          <p:cNvSpPr txBox="1"/>
          <p:nvPr/>
        </p:nvSpPr>
        <p:spPr>
          <a:xfrm>
            <a:off x="3324911" y="570493"/>
            <a:ext cx="1963806" cy="276999"/>
          </a:xfrm>
          <a:prstGeom prst="rect">
            <a:avLst/>
          </a:prstGeom>
          <a:noFill/>
        </p:spPr>
        <p:txBody>
          <a:bodyPr wrap="none" rtlCol="0">
            <a:spAutoFit/>
          </a:bodyPr>
          <a:lstStyle/>
          <a:p>
            <a:pPr algn="ctr"/>
            <a:r>
              <a:rPr lang="da-DK" sz="1200" dirty="0" smtClean="0">
                <a:effectLst/>
              </a:rPr>
              <a:t>ADR konventionen pkt. 1.2.1</a:t>
            </a:r>
            <a:endParaRPr lang="da-DK" sz="1200" dirty="0">
              <a:effectLst/>
            </a:endParaRPr>
          </a:p>
        </p:txBody>
      </p:sp>
      <p:sp>
        <p:nvSpPr>
          <p:cNvPr id="6" name="Tekstboks 5"/>
          <p:cNvSpPr txBox="1"/>
          <p:nvPr/>
        </p:nvSpPr>
        <p:spPr>
          <a:xfrm>
            <a:off x="339550" y="4850993"/>
            <a:ext cx="8444490" cy="707886"/>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a-DK" sz="2000" b="1" dirty="0" smtClean="0">
                <a:effectLst/>
                <a:latin typeface="Arial" pitchFamily="34" charset="0"/>
                <a:cs typeface="Arial" pitchFamily="34" charset="0"/>
              </a:rPr>
              <a:t>Forsvaret kan afhængig af situationen være at betragte som både Afsender, transportør og modtager under samme transport.</a:t>
            </a:r>
            <a:endParaRPr lang="da-DK" sz="2000" b="1" dirty="0">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883266" y="1621191"/>
            <a:ext cx="1440386"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effectLst/>
                <a:latin typeface="Tahoma" pitchFamily="34" charset="0"/>
                <a:ea typeface="Tahoma" pitchFamily="34" charset="0"/>
                <a:cs typeface="Tahoma" pitchFamily="34" charset="0"/>
              </a:rPr>
              <a:t>Afsender</a:t>
            </a:r>
            <a:r>
              <a:rPr lang="da-DK" sz="2000" b="0" dirty="0" smtClean="0">
                <a:effectLst/>
                <a:latin typeface="Tahoma" pitchFamily="34" charset="0"/>
                <a:ea typeface="Tahoma" pitchFamily="34" charset="0"/>
                <a:cs typeface="Tahoma" pitchFamily="34" charset="0"/>
              </a:rPr>
              <a:t> </a:t>
            </a:r>
          </a:p>
        </p:txBody>
      </p:sp>
      <p:sp>
        <p:nvSpPr>
          <p:cNvPr id="4" name="Title 1"/>
          <p:cNvSpPr>
            <a:spLocks noGrp="1"/>
          </p:cNvSpPr>
          <p:nvPr>
            <p:ph type="ctrTitle"/>
          </p:nvPr>
        </p:nvSpPr>
        <p:spPr>
          <a:xfrm>
            <a:off x="-535448" y="107316"/>
            <a:ext cx="8735211" cy="649357"/>
          </a:xfrm>
        </p:spPr>
        <p:txBody>
          <a:bodyPr/>
          <a:lstStyle/>
          <a:p>
            <a:pPr algn="ctr"/>
            <a:r>
              <a:rPr lang="da-DK" dirty="0" smtClean="0"/>
              <a:t>Transportkæden</a:t>
            </a:r>
            <a:endParaRPr lang="da-DK" dirty="0"/>
          </a:p>
        </p:txBody>
      </p:sp>
      <p:sp>
        <p:nvSpPr>
          <p:cNvPr id="5" name="Tekstboks 4"/>
          <p:cNvSpPr txBox="1"/>
          <p:nvPr/>
        </p:nvSpPr>
        <p:spPr>
          <a:xfrm>
            <a:off x="2762798" y="618173"/>
            <a:ext cx="1963806" cy="276999"/>
          </a:xfrm>
          <a:prstGeom prst="rect">
            <a:avLst/>
          </a:prstGeom>
          <a:noFill/>
        </p:spPr>
        <p:txBody>
          <a:bodyPr wrap="none" rtlCol="0">
            <a:spAutoFit/>
          </a:bodyPr>
          <a:lstStyle/>
          <a:p>
            <a:pPr algn="ctr"/>
            <a:r>
              <a:rPr lang="da-DK" sz="1200" dirty="0" smtClean="0">
                <a:effectLst/>
              </a:rPr>
              <a:t>ADR konventionen pkt. 1.2.1</a:t>
            </a:r>
            <a:endParaRPr lang="da-DK" sz="1200" dirty="0">
              <a:effectLst/>
            </a:endParaRPr>
          </a:p>
        </p:txBody>
      </p:sp>
      <p:sp>
        <p:nvSpPr>
          <p:cNvPr id="7" name="Rektangel 6"/>
          <p:cNvSpPr/>
          <p:nvPr/>
        </p:nvSpPr>
        <p:spPr>
          <a:xfrm>
            <a:off x="1293850" y="2408765"/>
            <a:ext cx="1879656"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effectLst/>
                <a:latin typeface="Tahoma" pitchFamily="34" charset="0"/>
                <a:ea typeface="Tahoma" pitchFamily="34" charset="0"/>
                <a:cs typeface="Tahoma" pitchFamily="34" charset="0"/>
              </a:rPr>
              <a:t>Transportør</a:t>
            </a:r>
            <a:r>
              <a:rPr lang="da-DK" sz="2000" b="0" dirty="0" smtClean="0">
                <a:effectLst/>
                <a:latin typeface="Tahoma" pitchFamily="34" charset="0"/>
                <a:ea typeface="Tahoma" pitchFamily="34" charset="0"/>
                <a:cs typeface="Tahoma" pitchFamily="34" charset="0"/>
              </a:rPr>
              <a:t> </a:t>
            </a:r>
          </a:p>
        </p:txBody>
      </p:sp>
      <p:sp>
        <p:nvSpPr>
          <p:cNvPr id="8" name="Rektangel 7"/>
          <p:cNvSpPr/>
          <p:nvPr/>
        </p:nvSpPr>
        <p:spPr>
          <a:xfrm>
            <a:off x="5164662" y="3181046"/>
            <a:ext cx="1096289"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effectLst/>
                <a:latin typeface="Tahoma" pitchFamily="34" charset="0"/>
                <a:ea typeface="Tahoma" pitchFamily="34" charset="0"/>
                <a:cs typeface="Tahoma" pitchFamily="34" charset="0"/>
              </a:rPr>
              <a:t>Læsser</a:t>
            </a:r>
            <a:r>
              <a:rPr lang="da-DK" sz="2000" b="0" dirty="0" smtClean="0">
                <a:effectLst/>
                <a:latin typeface="Tahoma" pitchFamily="34" charset="0"/>
                <a:ea typeface="Tahoma" pitchFamily="34" charset="0"/>
                <a:cs typeface="Tahoma" pitchFamily="34" charset="0"/>
              </a:rPr>
              <a:t> </a:t>
            </a:r>
          </a:p>
        </p:txBody>
      </p:sp>
      <p:sp>
        <p:nvSpPr>
          <p:cNvPr id="9" name="Rektangel 8"/>
          <p:cNvSpPr/>
          <p:nvPr/>
        </p:nvSpPr>
        <p:spPr>
          <a:xfrm>
            <a:off x="3450198" y="3190108"/>
            <a:ext cx="1276406"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latin typeface="Tahoma" pitchFamily="34" charset="0"/>
                <a:ea typeface="Tahoma" pitchFamily="34" charset="0"/>
                <a:cs typeface="Tahoma" pitchFamily="34" charset="0"/>
              </a:rPr>
              <a:t>Påfylder</a:t>
            </a:r>
            <a:r>
              <a:rPr lang="da-DK" sz="2000" b="0" dirty="0" smtClean="0">
                <a:effectLst/>
                <a:latin typeface="Tahoma" pitchFamily="34" charset="0"/>
                <a:ea typeface="Tahoma" pitchFamily="34" charset="0"/>
                <a:cs typeface="Tahoma" pitchFamily="34" charset="0"/>
              </a:rPr>
              <a:t> </a:t>
            </a:r>
          </a:p>
        </p:txBody>
      </p:sp>
      <p:sp>
        <p:nvSpPr>
          <p:cNvPr id="10" name="Rektangel 9"/>
          <p:cNvSpPr/>
          <p:nvPr/>
        </p:nvSpPr>
        <p:spPr>
          <a:xfrm>
            <a:off x="1878348" y="3190108"/>
            <a:ext cx="1133793"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latin typeface="Tahoma" pitchFamily="34" charset="0"/>
                <a:ea typeface="Tahoma" pitchFamily="34" charset="0"/>
                <a:cs typeface="Tahoma" pitchFamily="34" charset="0"/>
              </a:rPr>
              <a:t>Pakker</a:t>
            </a:r>
            <a:r>
              <a:rPr lang="da-DK" sz="2000" b="0" dirty="0" smtClean="0">
                <a:effectLst/>
                <a:latin typeface="Tahoma" pitchFamily="34" charset="0"/>
                <a:ea typeface="Tahoma" pitchFamily="34" charset="0"/>
                <a:cs typeface="Tahoma" pitchFamily="34" charset="0"/>
              </a:rPr>
              <a:t> </a:t>
            </a:r>
          </a:p>
        </p:txBody>
      </p:sp>
      <p:sp>
        <p:nvSpPr>
          <p:cNvPr id="11" name="Rektangel 10"/>
          <p:cNvSpPr/>
          <p:nvPr/>
        </p:nvSpPr>
        <p:spPr>
          <a:xfrm>
            <a:off x="2476052" y="3971451"/>
            <a:ext cx="1440386"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effectLst/>
                <a:latin typeface="Tahoma" pitchFamily="34" charset="0"/>
                <a:ea typeface="Tahoma" pitchFamily="34" charset="0"/>
                <a:cs typeface="Tahoma" pitchFamily="34" charset="0"/>
              </a:rPr>
              <a:t>Chauffør</a:t>
            </a:r>
            <a:r>
              <a:rPr lang="da-DK" sz="2000" b="0" dirty="0" smtClean="0">
                <a:effectLst/>
                <a:latin typeface="Tahoma" pitchFamily="34" charset="0"/>
                <a:ea typeface="Tahoma" pitchFamily="34" charset="0"/>
                <a:cs typeface="Tahoma" pitchFamily="34" charset="0"/>
              </a:rPr>
              <a:t> </a:t>
            </a:r>
          </a:p>
        </p:txBody>
      </p:sp>
      <p:sp>
        <p:nvSpPr>
          <p:cNvPr id="12" name="Rektangel 11"/>
          <p:cNvSpPr/>
          <p:nvPr/>
        </p:nvSpPr>
        <p:spPr>
          <a:xfrm>
            <a:off x="3012141" y="4752794"/>
            <a:ext cx="1440386"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2000" b="1" dirty="0" smtClean="0">
                <a:latin typeface="Tahoma" pitchFamily="34" charset="0"/>
                <a:ea typeface="Tahoma" pitchFamily="34" charset="0"/>
                <a:cs typeface="Tahoma" pitchFamily="34" charset="0"/>
              </a:rPr>
              <a:t>Modtager</a:t>
            </a:r>
            <a:r>
              <a:rPr lang="da-DK" sz="2000" b="0" dirty="0" smtClean="0">
                <a:effectLst/>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18708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36139" y="85388"/>
            <a:ext cx="8735211" cy="649357"/>
          </a:xfrm>
        </p:spPr>
        <p:txBody>
          <a:bodyPr/>
          <a:lstStyle/>
          <a:p>
            <a:pPr algn="ctr"/>
            <a:r>
              <a:rPr lang="da-DK" dirty="0" smtClean="0"/>
              <a:t>Transportkæden</a:t>
            </a:r>
            <a:endParaRPr lang="da-DK" dirty="0"/>
          </a:p>
        </p:txBody>
      </p:sp>
      <p:sp>
        <p:nvSpPr>
          <p:cNvPr id="4" name="Rektangel 3"/>
          <p:cNvSpPr/>
          <p:nvPr/>
        </p:nvSpPr>
        <p:spPr>
          <a:xfrm>
            <a:off x="223259" y="1371894"/>
            <a:ext cx="5832648" cy="1477328"/>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b="1" dirty="0" smtClean="0">
                <a:effectLst/>
                <a:latin typeface="Tahoma" pitchFamily="34" charset="0"/>
                <a:ea typeface="Tahoma" pitchFamily="34" charset="0"/>
                <a:cs typeface="Tahoma" pitchFamily="34" charset="0"/>
              </a:rPr>
              <a:t>Afsender</a:t>
            </a:r>
            <a:r>
              <a:rPr lang="da-DK" dirty="0" smtClean="0">
                <a:effectLst/>
                <a:latin typeface="Tahoma" pitchFamily="34" charset="0"/>
                <a:ea typeface="Tahoma" pitchFamily="34" charset="0"/>
                <a:cs typeface="Tahoma" pitchFamily="34" charset="0"/>
              </a:rPr>
              <a:t>: </a:t>
            </a:r>
          </a:p>
          <a:p>
            <a:pPr algn="l"/>
            <a:r>
              <a:rPr lang="da-DK" dirty="0" smtClean="0">
                <a:effectLst/>
                <a:latin typeface="Tahoma" pitchFamily="34" charset="0"/>
                <a:ea typeface="Tahoma" pitchFamily="34" charset="0"/>
                <a:cs typeface="Tahoma" pitchFamily="34" charset="0"/>
              </a:rPr>
              <a:t>En virksomhed, som enten på egne eller tredjeparts vegne afsender farligt gods. Såfremt transporten udføres i henhold til en kontrakt herom, er afsender den afsender, der refereres til i denne kontrakt.</a:t>
            </a:r>
            <a:endParaRPr lang="da-DK" dirty="0">
              <a:effectLst/>
              <a:latin typeface="Tahoma" pitchFamily="34" charset="0"/>
              <a:ea typeface="Tahoma" pitchFamily="34" charset="0"/>
              <a:cs typeface="Tahoma" pitchFamily="34" charset="0"/>
            </a:endParaRPr>
          </a:p>
        </p:txBody>
      </p:sp>
      <p:sp>
        <p:nvSpPr>
          <p:cNvPr id="7" name="Tekstboks 6"/>
          <p:cNvSpPr txBox="1"/>
          <p:nvPr/>
        </p:nvSpPr>
        <p:spPr>
          <a:xfrm>
            <a:off x="2962107" y="596245"/>
            <a:ext cx="1963806" cy="276999"/>
          </a:xfrm>
          <a:prstGeom prst="rect">
            <a:avLst/>
          </a:prstGeom>
          <a:noFill/>
        </p:spPr>
        <p:txBody>
          <a:bodyPr wrap="none" rtlCol="0">
            <a:spAutoFit/>
          </a:bodyPr>
          <a:lstStyle/>
          <a:p>
            <a:pPr algn="ctr"/>
            <a:r>
              <a:rPr lang="da-DK" sz="1200" dirty="0" smtClean="0">
                <a:effectLst/>
              </a:rPr>
              <a:t>ADR konventionen pkt. 1.2.1</a:t>
            </a:r>
            <a:endParaRPr lang="da-DK" sz="1200" dirty="0">
              <a:effectLst/>
            </a:endParaRPr>
          </a:p>
        </p:txBody>
      </p:sp>
      <p:pic>
        <p:nvPicPr>
          <p:cNvPr id="9" name="Billede 8"/>
          <p:cNvPicPr/>
          <p:nvPr/>
        </p:nvPicPr>
        <p:blipFill>
          <a:blip r:embed="rId3" cstate="print">
            <a:extLst>
              <a:ext uri="{28A0092B-C50C-407E-A947-70E740481C1C}">
                <a14:useLocalDpi xmlns:a14="http://schemas.microsoft.com/office/drawing/2010/main" val="0"/>
              </a:ext>
            </a:extLst>
          </a:blip>
          <a:stretch>
            <a:fillRect/>
          </a:stretch>
        </p:blipFill>
        <p:spPr>
          <a:xfrm>
            <a:off x="6315843" y="1371894"/>
            <a:ext cx="2642627" cy="2673680"/>
          </a:xfrm>
          <a:prstGeom prst="rect">
            <a:avLst/>
          </a:prstGeom>
        </p:spPr>
      </p:pic>
      <p:sp>
        <p:nvSpPr>
          <p:cNvPr id="12" name="Rektangel 11"/>
          <p:cNvSpPr/>
          <p:nvPr/>
        </p:nvSpPr>
        <p:spPr>
          <a:xfrm>
            <a:off x="1754111" y="4405745"/>
            <a:ext cx="6408712" cy="2031325"/>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marL="266700" indent="-266700">
              <a:buFont typeface="Wingdings" pitchFamily="2" charset="2"/>
              <a:buChar char="Ø"/>
            </a:pPr>
            <a:r>
              <a:rPr lang="da-DK" b="1" dirty="0" smtClean="0">
                <a:latin typeface="Tahoma" pitchFamily="34" charset="0"/>
                <a:ea typeface="Tahoma" pitchFamily="34" charset="0"/>
                <a:cs typeface="Tahoma" pitchFamily="34" charset="0"/>
              </a:rPr>
              <a:t>Klassificering godset til transport</a:t>
            </a:r>
            <a:endParaRPr lang="da-DK" sz="1600" i="1" dirty="0" smtClean="0">
              <a:latin typeface="Tahoma" pitchFamily="34" charset="0"/>
              <a:ea typeface="Tahoma" pitchFamily="34" charset="0"/>
              <a:cs typeface="Tahoma" pitchFamily="34" charset="0"/>
            </a:endParaRPr>
          </a:p>
          <a:p>
            <a:pPr marL="266700" indent="-266700">
              <a:buFont typeface="Wingdings" pitchFamily="2" charset="2"/>
              <a:buChar char="Ø"/>
            </a:pPr>
            <a:r>
              <a:rPr lang="da-DK" b="1" dirty="0" smtClean="0">
                <a:latin typeface="Tahoma" pitchFamily="34" charset="0"/>
                <a:ea typeface="Tahoma" pitchFamily="34" charset="0"/>
                <a:cs typeface="Tahoma" pitchFamily="34" charset="0"/>
              </a:rPr>
              <a:t>Emballering af godset </a:t>
            </a:r>
            <a:endParaRPr lang="da-DK" sz="1600" i="1" dirty="0" smtClean="0">
              <a:latin typeface="Tahoma" pitchFamily="34" charset="0"/>
              <a:ea typeface="Tahoma" pitchFamily="34" charset="0"/>
              <a:cs typeface="Tahoma" pitchFamily="34" charset="0"/>
            </a:endParaRPr>
          </a:p>
          <a:p>
            <a:pPr marL="266700" indent="-266700">
              <a:buFont typeface="Wingdings" pitchFamily="2" charset="2"/>
              <a:buChar char="Ø"/>
            </a:pPr>
            <a:r>
              <a:rPr lang="da-DK" b="1" dirty="0" smtClean="0">
                <a:latin typeface="Tahoma" pitchFamily="34" charset="0"/>
                <a:ea typeface="Tahoma" pitchFamily="34" charset="0"/>
                <a:cs typeface="Tahoma" pitchFamily="34" charset="0"/>
              </a:rPr>
              <a:t>Transportdokument, ledsagedokumenter.</a:t>
            </a:r>
            <a:br>
              <a:rPr lang="da-DK" b="1" dirty="0" smtClean="0">
                <a:latin typeface="Tahoma" pitchFamily="34" charset="0"/>
                <a:ea typeface="Tahoma" pitchFamily="34" charset="0"/>
                <a:cs typeface="Tahoma" pitchFamily="34" charset="0"/>
              </a:rPr>
            </a:br>
            <a:r>
              <a:rPr lang="da-DK" i="1" dirty="0" smtClean="0">
                <a:latin typeface="Tahoma" pitchFamily="34" charset="0"/>
                <a:ea typeface="Tahoma" pitchFamily="34" charset="0"/>
                <a:cs typeface="Tahoma" pitchFamily="34" charset="0"/>
              </a:rPr>
              <a:t>Alt på en sporbare måde !! (E-mail, fax eller lignende)</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Pakkeattest for køretøj eller container.</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Samlæsning (</a:t>
            </a:r>
            <a:r>
              <a:rPr lang="da-DK" i="1" dirty="0" smtClean="0">
                <a:latin typeface="Tahoma" pitchFamily="34" charset="0"/>
                <a:ea typeface="Tahoma" pitchFamily="34" charset="0"/>
                <a:cs typeface="Tahoma" pitchFamily="34" charset="0"/>
              </a:rPr>
              <a:t>hvis kun en afsender</a:t>
            </a:r>
            <a:r>
              <a:rPr lang="da-DK" b="1" dirty="0" smtClean="0">
                <a:latin typeface="Tahoma" pitchFamily="34" charset="0"/>
                <a:ea typeface="Tahoma" pitchFamily="34" charset="0"/>
                <a:cs typeface="Tahoma" pitchFamily="34" charset="0"/>
              </a:rPr>
              <a:t>).</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Afmærkning af container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605040" y="1613142"/>
            <a:ext cx="5832648" cy="892552"/>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1600" b="1" dirty="0" smtClean="0">
                <a:effectLst/>
                <a:latin typeface="Tahoma" pitchFamily="34" charset="0"/>
                <a:ea typeface="Tahoma" pitchFamily="34" charset="0"/>
                <a:cs typeface="Tahoma" pitchFamily="34" charset="0"/>
              </a:rPr>
              <a:t>Transportør: </a:t>
            </a:r>
          </a:p>
          <a:p>
            <a:pPr algn="l"/>
            <a:r>
              <a:rPr lang="da-DK" b="0" dirty="0" smtClean="0">
                <a:effectLst/>
                <a:latin typeface="Tahoma" pitchFamily="34" charset="0"/>
                <a:ea typeface="Tahoma" pitchFamily="34" charset="0"/>
                <a:cs typeface="Tahoma" pitchFamily="34" charset="0"/>
              </a:rPr>
              <a:t>Den </a:t>
            </a:r>
            <a:r>
              <a:rPr lang="da-DK" dirty="0" smtClean="0">
                <a:effectLst/>
                <a:latin typeface="Tahoma" pitchFamily="34" charset="0"/>
                <a:ea typeface="Tahoma" pitchFamily="34" charset="0"/>
                <a:cs typeface="Tahoma" pitchFamily="34" charset="0"/>
              </a:rPr>
              <a:t>virksomhed</a:t>
            </a:r>
            <a:r>
              <a:rPr lang="da-DK" b="0" dirty="0" smtClean="0">
                <a:effectLst/>
                <a:latin typeface="Tahoma" pitchFamily="34" charset="0"/>
                <a:ea typeface="Tahoma" pitchFamily="34" charset="0"/>
                <a:cs typeface="Tahoma" pitchFamily="34" charset="0"/>
              </a:rPr>
              <a:t>, som udfører transporten i eller uden for en kontrakt.</a:t>
            </a:r>
            <a:endParaRPr lang="da-DK" b="0" dirty="0">
              <a:effectLst/>
              <a:latin typeface="Tahoma" pitchFamily="34" charset="0"/>
              <a:ea typeface="Tahoma" pitchFamily="34" charset="0"/>
              <a:cs typeface="Tahoma" pitchFamily="34" charset="0"/>
            </a:endParaRPr>
          </a:p>
        </p:txBody>
      </p:sp>
      <p:sp>
        <p:nvSpPr>
          <p:cNvPr id="4" name="Title 1"/>
          <p:cNvSpPr>
            <a:spLocks noGrp="1"/>
          </p:cNvSpPr>
          <p:nvPr>
            <p:ph type="ctrTitle"/>
          </p:nvPr>
        </p:nvSpPr>
        <p:spPr>
          <a:xfrm>
            <a:off x="-493737" y="96146"/>
            <a:ext cx="8735211" cy="649357"/>
          </a:xfrm>
        </p:spPr>
        <p:txBody>
          <a:bodyPr/>
          <a:lstStyle/>
          <a:p>
            <a:pPr algn="ctr"/>
            <a:r>
              <a:rPr lang="da-DK" dirty="0" smtClean="0"/>
              <a:t>Transportkæden</a:t>
            </a:r>
            <a:endParaRPr lang="da-DK" dirty="0"/>
          </a:p>
        </p:txBody>
      </p:sp>
      <p:pic>
        <p:nvPicPr>
          <p:cNvPr id="6" name="Billede 5"/>
          <p:cNvPicPr/>
          <p:nvPr/>
        </p:nvPicPr>
        <p:blipFill rotWithShape="1">
          <a:blip r:embed="rId3" cstate="print">
            <a:extLst>
              <a:ext uri="{28A0092B-C50C-407E-A947-70E740481C1C}">
                <a14:useLocalDpi xmlns:a14="http://schemas.microsoft.com/office/drawing/2010/main" val="0"/>
              </a:ext>
            </a:extLst>
          </a:blip>
          <a:srcRect l="62942" t="18825"/>
          <a:stretch/>
        </p:blipFill>
        <p:spPr>
          <a:xfrm flipH="1">
            <a:off x="708984" y="843666"/>
            <a:ext cx="1357321" cy="2813933"/>
          </a:xfrm>
          <a:prstGeom prst="rect">
            <a:avLst/>
          </a:prstGeom>
        </p:spPr>
      </p:pic>
      <p:sp>
        <p:nvSpPr>
          <p:cNvPr id="7" name="Rektangel 6"/>
          <p:cNvSpPr/>
          <p:nvPr/>
        </p:nvSpPr>
        <p:spPr>
          <a:xfrm>
            <a:off x="1219673" y="3321787"/>
            <a:ext cx="7021801" cy="2308324"/>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marL="266700" indent="-266700">
              <a:buFont typeface="Wingdings" pitchFamily="2" charset="2"/>
              <a:buChar char="Ø"/>
            </a:pPr>
            <a:r>
              <a:rPr lang="da-DK" b="1" dirty="0" smtClean="0">
                <a:latin typeface="Tahoma" pitchFamily="34" charset="0"/>
                <a:ea typeface="Tahoma" pitchFamily="34" charset="0"/>
                <a:cs typeface="Tahoma" pitchFamily="34" charset="0"/>
              </a:rPr>
              <a:t>At der er transportdokument ved start</a:t>
            </a:r>
            <a:endParaRPr lang="da-DK" sz="1600" i="1" dirty="0" smtClean="0">
              <a:latin typeface="Tahoma" pitchFamily="34" charset="0"/>
              <a:ea typeface="Tahoma" pitchFamily="34" charset="0"/>
              <a:cs typeface="Tahoma" pitchFamily="34" charset="0"/>
            </a:endParaRPr>
          </a:p>
          <a:p>
            <a:pPr marL="266700" indent="-266700">
              <a:buFont typeface="Wingdings" pitchFamily="2" charset="2"/>
              <a:buChar char="Ø"/>
            </a:pPr>
            <a:r>
              <a:rPr lang="da-DK" b="1" dirty="0" smtClean="0">
                <a:latin typeface="Tahoma" pitchFamily="34" charset="0"/>
                <a:ea typeface="Tahoma" pitchFamily="34" charset="0"/>
                <a:cs typeface="Tahoma" pitchFamily="34" charset="0"/>
              </a:rPr>
              <a:t>Skriftlige anvisninger</a:t>
            </a:r>
            <a:endParaRPr lang="da-DK" sz="1600" i="1" dirty="0" smtClean="0">
              <a:latin typeface="Tahoma" pitchFamily="34" charset="0"/>
              <a:ea typeface="Tahoma" pitchFamily="34" charset="0"/>
              <a:cs typeface="Tahoma" pitchFamily="34" charset="0"/>
            </a:endParaRPr>
          </a:p>
          <a:p>
            <a:pPr marL="266700" indent="-266700">
              <a:buFont typeface="Wingdings" pitchFamily="2" charset="2"/>
              <a:buChar char="Ø"/>
            </a:pPr>
            <a:r>
              <a:rPr lang="da-DK" b="1" dirty="0" smtClean="0">
                <a:latin typeface="Tahoma" pitchFamily="34" charset="0"/>
                <a:ea typeface="Tahoma" pitchFamily="34" charset="0"/>
                <a:cs typeface="Tahoma" pitchFamily="34" charset="0"/>
              </a:rPr>
              <a:t>Generelt-, og sikkerheds-udstyr</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Materiel til lastsikring</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Materiel til afmærkning af køretøj</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Køretøjs godkendelsesattest </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Chauffør uddannelse</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Køretøjets tekniske stand (syn ol.)</a:t>
            </a:r>
          </a:p>
        </p:txBody>
      </p:sp>
      <p:sp>
        <p:nvSpPr>
          <p:cNvPr id="8" name="Tekstboks 7"/>
          <p:cNvSpPr txBox="1"/>
          <p:nvPr/>
        </p:nvSpPr>
        <p:spPr>
          <a:xfrm>
            <a:off x="2804509" y="607003"/>
            <a:ext cx="1963806" cy="276999"/>
          </a:xfrm>
          <a:prstGeom prst="rect">
            <a:avLst/>
          </a:prstGeom>
          <a:noFill/>
        </p:spPr>
        <p:txBody>
          <a:bodyPr wrap="none" rtlCol="0">
            <a:spAutoFit/>
          </a:bodyPr>
          <a:lstStyle/>
          <a:p>
            <a:pPr algn="ctr"/>
            <a:r>
              <a:rPr lang="da-DK" sz="1200" dirty="0" smtClean="0">
                <a:effectLst/>
              </a:rPr>
              <a:t>ADR konventionen pkt. 1.2.1</a:t>
            </a:r>
            <a:endParaRPr lang="da-DK" sz="12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79169" y="59636"/>
            <a:ext cx="8735211" cy="649357"/>
          </a:xfrm>
        </p:spPr>
        <p:txBody>
          <a:bodyPr/>
          <a:lstStyle/>
          <a:p>
            <a:pPr algn="ctr"/>
            <a:r>
              <a:rPr lang="da-DK" dirty="0" smtClean="0"/>
              <a:t>Transportkæden</a:t>
            </a:r>
            <a:endParaRPr lang="da-DK" dirty="0"/>
          </a:p>
        </p:txBody>
      </p:sp>
      <p:sp>
        <p:nvSpPr>
          <p:cNvPr id="4" name="Rektangel 3"/>
          <p:cNvSpPr/>
          <p:nvPr/>
        </p:nvSpPr>
        <p:spPr>
          <a:xfrm>
            <a:off x="2399483" y="1333500"/>
            <a:ext cx="6408712" cy="4708981"/>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b="1" dirty="0" smtClean="0">
                <a:effectLst/>
                <a:latin typeface="Tahoma" pitchFamily="34" charset="0"/>
                <a:ea typeface="Tahoma" pitchFamily="34" charset="0"/>
                <a:cs typeface="Tahoma" pitchFamily="34" charset="0"/>
              </a:rPr>
              <a:t>CHAUFFØREN:</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Afvise gods, hvis gods og dokumenter ikke stemmer overens: </a:t>
            </a:r>
            <a:br>
              <a:rPr lang="da-DK" b="1" dirty="0" smtClean="0">
                <a:latin typeface="Tahoma" pitchFamily="34" charset="0"/>
                <a:ea typeface="Tahoma" pitchFamily="34" charset="0"/>
                <a:cs typeface="Tahoma" pitchFamily="34" charset="0"/>
              </a:rPr>
            </a:br>
            <a:r>
              <a:rPr lang="da-DK" sz="1600" i="1" dirty="0" smtClean="0">
                <a:latin typeface="Tahoma" pitchFamily="34" charset="0"/>
                <a:ea typeface="Tahoma" pitchFamily="34" charset="0"/>
                <a:cs typeface="Tahoma" pitchFamily="34" charset="0"/>
              </a:rPr>
              <a:t>Med mindre mangler/fejl kan rettes, inden transporten påbegyndes.</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Kontrol af køretøjets udstyr</a:t>
            </a:r>
            <a:br>
              <a:rPr lang="da-DK" b="1" dirty="0" smtClean="0">
                <a:latin typeface="Tahoma" pitchFamily="34" charset="0"/>
                <a:ea typeface="Tahoma" pitchFamily="34" charset="0"/>
                <a:cs typeface="Tahoma" pitchFamily="34" charset="0"/>
              </a:rPr>
            </a:br>
            <a:r>
              <a:rPr lang="da-DK" sz="1600" i="1" dirty="0" smtClean="0">
                <a:latin typeface="Tahoma" pitchFamily="34" charset="0"/>
                <a:ea typeface="Tahoma" pitchFamily="34" charset="0"/>
                <a:cs typeface="Tahoma" pitchFamily="34" charset="0"/>
              </a:rPr>
              <a:t>Herunder, skriftlige anvisninger, ildslukker og evt. afmærkning</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Afmærkning af køretøjet hvis påkrævet</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Færdselssikkerhedsmæssigt eftersyn </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Overholdelse af relevante farligt gods regler, under transporten</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Afgive ALLE relevante oplysninger i forbindelse med sejlads</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Kontrol af Emballage i forbindelse med læsning</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Kontrol af samlæsning </a:t>
            </a:r>
          </a:p>
          <a:p>
            <a:pPr marL="266700" indent="-266700">
              <a:buFont typeface="Wingdings" pitchFamily="2" charset="2"/>
              <a:buChar char="Ø"/>
            </a:pPr>
            <a:r>
              <a:rPr lang="da-DK" b="1" dirty="0" smtClean="0">
                <a:latin typeface="Tahoma" pitchFamily="34" charset="0"/>
                <a:ea typeface="Tahoma" pitchFamily="34" charset="0"/>
                <a:cs typeface="Tahoma" pitchFamily="34" charset="0"/>
              </a:rPr>
              <a:t>Surring, Stuvning og aflæsning forsvarligt efter ADR</a:t>
            </a:r>
            <a:endParaRPr lang="da-DK" b="0" dirty="0" smtClean="0">
              <a:effectLst/>
              <a:latin typeface="Tahoma" pitchFamily="34" charset="0"/>
              <a:ea typeface="Tahoma" pitchFamily="34" charset="0"/>
              <a:cs typeface="Tahoma" pitchFamily="34" charset="0"/>
            </a:endParaRPr>
          </a:p>
        </p:txBody>
      </p:sp>
      <p:pic>
        <p:nvPicPr>
          <p:cNvPr id="5" name="Billede 4"/>
          <p:cNvPicPr/>
          <p:nvPr/>
        </p:nvPicPr>
        <p:blipFill>
          <a:blip r:embed="rId3" cstate="print">
            <a:extLst>
              <a:ext uri="{28A0092B-C50C-407E-A947-70E740481C1C}">
                <a14:useLocalDpi xmlns:a14="http://schemas.microsoft.com/office/drawing/2010/main" val="0"/>
              </a:ext>
            </a:extLst>
          </a:blip>
          <a:stretch>
            <a:fillRect/>
          </a:stretch>
        </p:blipFill>
        <p:spPr>
          <a:xfrm>
            <a:off x="223259" y="2303813"/>
            <a:ext cx="2176224" cy="2744094"/>
          </a:xfrm>
          <a:prstGeom prst="rect">
            <a:avLst/>
          </a:prstGeom>
        </p:spPr>
      </p:pic>
      <p:sp>
        <p:nvSpPr>
          <p:cNvPr id="6" name="Tekstboks 7"/>
          <p:cNvSpPr txBox="1"/>
          <p:nvPr/>
        </p:nvSpPr>
        <p:spPr>
          <a:xfrm>
            <a:off x="3006533" y="570493"/>
            <a:ext cx="1963806" cy="276999"/>
          </a:xfrm>
          <a:prstGeom prst="rect">
            <a:avLst/>
          </a:prstGeom>
          <a:noFill/>
        </p:spPr>
        <p:txBody>
          <a:bodyPr wrap="none" rtlCol="0">
            <a:spAutoFit/>
          </a:bodyPr>
          <a:lstStyle/>
          <a:p>
            <a:pPr algn="ctr"/>
            <a:r>
              <a:rPr lang="da-DK" sz="1200" dirty="0" smtClean="0">
                <a:effectLst/>
              </a:rPr>
              <a:t>ADR konventionen pkt. 1.2.1</a:t>
            </a:r>
            <a:endParaRPr lang="da-DK" sz="12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ox(i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ox(i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ox(in)">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a-DK"/>
          </a:p>
        </p:txBody>
      </p:sp>
      <p:sp>
        <p:nvSpPr>
          <p:cNvPr id="3" name="Titel 1"/>
          <p:cNvSpPr txBox="1">
            <a:spLocks/>
          </p:cNvSpPr>
          <p:nvPr/>
        </p:nvSpPr>
        <p:spPr bwMode="auto">
          <a:xfrm>
            <a:off x="1021279" y="0"/>
            <a:ext cx="586641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effectLst/>
                <a:uLnTx/>
                <a:uFillTx/>
                <a:latin typeface="Tahoma" pitchFamily="34" charset="0"/>
                <a:ea typeface="Tahoma" pitchFamily="34" charset="0"/>
                <a:cs typeface="Tahoma" pitchFamily="34" charset="0"/>
              </a:rPr>
              <a:t>Formål og baggrund </a:t>
            </a:r>
            <a:br>
              <a:rPr kumimoji="0" lang="da-DK" sz="3600" b="1" i="0" u="none" strike="noStrike" kern="1200" cap="all"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kumimoji="0" lang="da-DK" sz="3600" b="1" i="0" u="none" strike="noStrike" kern="1200" cap="all" spc="0" normalizeH="0" baseline="0" noProof="0" dirty="0" smtClean="0">
                <a:ln>
                  <a:noFill/>
                </a:ln>
                <a:solidFill>
                  <a:schemeClr val="tx1"/>
                </a:solidFill>
                <a:effectLst/>
                <a:uLnTx/>
                <a:uFillTx/>
                <a:latin typeface="Tahoma" pitchFamily="34" charset="0"/>
                <a:ea typeface="Tahoma" pitchFamily="34" charset="0"/>
                <a:cs typeface="Tahoma" pitchFamily="34" charset="0"/>
              </a:rPr>
              <a:t>for faget</a:t>
            </a:r>
            <a:endParaRPr kumimoji="0" lang="da-DK" sz="3600" b="1" i="0" u="none" strike="noStrike" kern="1200" cap="all"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4" name="Rektangel 3"/>
          <p:cNvSpPr/>
          <p:nvPr/>
        </p:nvSpPr>
        <p:spPr>
          <a:xfrm>
            <a:off x="395536" y="4005064"/>
            <a:ext cx="8136904" cy="1815882"/>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sz="1600" b="1" dirty="0" smtClean="0">
                <a:effectLst/>
              </a:rPr>
              <a:t>Personer, som er ansat hos en af de i kapitel 1.4 nævnte parter, og hvis opgaver vedrører transport af farligt gods ad vej, skal, i et omfang der svarer til deres ansvarsområder og opgaver, være uddannet i de krav, der stilles til transport af sådant gods. Personalet skal være uddannet i henhold til 1.3.2, før de må påtage sig ansvar, og de må kun udføre funktioner, som de endnu ikke har den krævede uddannelse til, under en uddannet persons direkte opsyn. Der skal endvidere tages højde for uddannelseskravene i kapitel 1.10 vedrørende sikring af farligt gods.</a:t>
            </a:r>
            <a:endParaRPr lang="da-DK" sz="1600" b="1" dirty="0">
              <a:effectLst/>
            </a:endParaRPr>
          </a:p>
        </p:txBody>
      </p:sp>
      <p:sp>
        <p:nvSpPr>
          <p:cNvPr id="5" name="Rektangel 4"/>
          <p:cNvSpPr/>
          <p:nvPr/>
        </p:nvSpPr>
        <p:spPr>
          <a:xfrm>
            <a:off x="395536" y="3284984"/>
            <a:ext cx="8136904" cy="584775"/>
          </a:xfrm>
          <a:prstGeom prst="rect">
            <a:avLst/>
          </a:prstGeom>
          <a:solidFill>
            <a:srgbClr val="FFC000"/>
          </a:solidFill>
        </p:spPr>
        <p:txBody>
          <a:bodyPr wrap="square">
            <a:spAutoFit/>
          </a:bodyPr>
          <a:lstStyle/>
          <a:p>
            <a:pPr algn="ctr"/>
            <a:r>
              <a:rPr lang="da-DK" sz="1600" b="1" dirty="0" smtClean="0">
                <a:effectLst/>
              </a:rPr>
              <a:t>UDDANNELSE AF PERSONER INVOLVERET I TRANSPORT AF FARLIGT GODS</a:t>
            </a:r>
          </a:p>
          <a:p>
            <a:pPr algn="ctr"/>
            <a:r>
              <a:rPr lang="da-DK" sz="1600" b="1" dirty="0" smtClean="0">
                <a:effectLst/>
              </a:rPr>
              <a:t>1.3.1 Omfang og anvendelsesområde</a:t>
            </a:r>
            <a:endParaRPr lang="da-DK" sz="1600" b="1" dirty="0">
              <a:effectLst/>
            </a:endParaRPr>
          </a:p>
        </p:txBody>
      </p:sp>
      <p:pic>
        <p:nvPicPr>
          <p:cNvPr id="6" name="Picture 2"/>
          <p:cNvPicPr>
            <a:picLocks noChangeAspect="1" noChangeArrowheads="1"/>
          </p:cNvPicPr>
          <p:nvPr/>
        </p:nvPicPr>
        <p:blipFill>
          <a:blip r:embed="rId3" cstate="print"/>
          <a:srcRect/>
          <a:stretch>
            <a:fillRect/>
          </a:stretch>
        </p:blipFill>
        <p:spPr bwMode="auto">
          <a:xfrm>
            <a:off x="439391" y="1290947"/>
            <a:ext cx="8265226" cy="133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p:nvPr/>
        </p:nvPicPr>
        <p:blipFill>
          <a:blip r:embed="rId3" cstate="print">
            <a:extLst>
              <a:ext uri="{28A0092B-C50C-407E-A947-70E740481C1C}">
                <a14:useLocalDpi xmlns:a14="http://schemas.microsoft.com/office/drawing/2010/main" val="0"/>
              </a:ext>
            </a:extLst>
          </a:blip>
          <a:stretch>
            <a:fillRect/>
          </a:stretch>
        </p:blipFill>
        <p:spPr>
          <a:xfrm>
            <a:off x="6500862" y="2018062"/>
            <a:ext cx="2457608" cy="2233304"/>
          </a:xfrm>
          <a:prstGeom prst="rect">
            <a:avLst/>
          </a:prstGeom>
        </p:spPr>
      </p:pic>
      <p:sp>
        <p:nvSpPr>
          <p:cNvPr id="2" name="Rektangel 1"/>
          <p:cNvSpPr/>
          <p:nvPr/>
        </p:nvSpPr>
        <p:spPr>
          <a:xfrm>
            <a:off x="323528" y="1420528"/>
            <a:ext cx="6408712" cy="2308324"/>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b="1" dirty="0" smtClean="0">
                <a:effectLst/>
                <a:latin typeface="Tahoma" pitchFamily="34" charset="0"/>
                <a:ea typeface="Tahoma" pitchFamily="34" charset="0"/>
                <a:cs typeface="Tahoma" pitchFamily="34" charset="0"/>
              </a:rPr>
              <a:t>Modtager:</a:t>
            </a:r>
            <a:r>
              <a:rPr lang="da-DK" b="0" dirty="0" smtClean="0">
                <a:effectLst/>
                <a:latin typeface="Tahoma" pitchFamily="34" charset="0"/>
                <a:ea typeface="Tahoma" pitchFamily="34" charset="0"/>
                <a:cs typeface="Tahoma" pitchFamily="34" charset="0"/>
              </a:rPr>
              <a:t> </a:t>
            </a:r>
          </a:p>
          <a:p>
            <a:pPr algn="l"/>
            <a:r>
              <a:rPr lang="da-DK" b="0" dirty="0" smtClean="0">
                <a:effectLst/>
                <a:latin typeface="Tahoma" pitchFamily="34" charset="0"/>
                <a:ea typeface="Tahoma" pitchFamily="34" charset="0"/>
                <a:cs typeface="Tahoma" pitchFamily="34" charset="0"/>
              </a:rPr>
              <a:t>Modtageren i henhold til kontrakten for transporten. Hvis modtageren gør brug af en tredjepart i overensstemmelse med de bestemmelser, der finder anvendelse for kontrakten for transporten, er denne tredjepart per definition modtager i </a:t>
            </a:r>
            <a:r>
              <a:rPr lang="da-DK" b="0" dirty="0" err="1" smtClean="0">
                <a:effectLst/>
                <a:latin typeface="Tahoma" pitchFamily="34" charset="0"/>
                <a:ea typeface="Tahoma" pitchFamily="34" charset="0"/>
                <a:cs typeface="Tahoma" pitchFamily="34" charset="0"/>
              </a:rPr>
              <a:t>ADR-forstand</a:t>
            </a:r>
            <a:r>
              <a:rPr lang="da-DK" b="0" dirty="0" smtClean="0">
                <a:effectLst/>
                <a:latin typeface="Tahoma" pitchFamily="34" charset="0"/>
                <a:ea typeface="Tahoma" pitchFamily="34" charset="0"/>
                <a:cs typeface="Tahoma" pitchFamily="34" charset="0"/>
              </a:rPr>
              <a:t>. Hvis transporten foretages uden for kontrakt, er modtager per definition den </a:t>
            </a:r>
            <a:r>
              <a:rPr lang="da-DK" dirty="0" smtClean="0">
                <a:effectLst/>
                <a:latin typeface="Tahoma" pitchFamily="34" charset="0"/>
                <a:ea typeface="Tahoma" pitchFamily="34" charset="0"/>
                <a:cs typeface="Tahoma" pitchFamily="34" charset="0"/>
              </a:rPr>
              <a:t>virksomhed</a:t>
            </a:r>
            <a:r>
              <a:rPr lang="da-DK" b="0" dirty="0" smtClean="0">
                <a:effectLst/>
                <a:latin typeface="Tahoma" pitchFamily="34" charset="0"/>
                <a:ea typeface="Tahoma" pitchFamily="34" charset="0"/>
                <a:cs typeface="Tahoma" pitchFamily="34" charset="0"/>
              </a:rPr>
              <a:t>, der ved forsendelsens ankomst tager det farlige gods i sin varetægt.</a:t>
            </a:r>
            <a:endParaRPr lang="da-DK" b="0" dirty="0">
              <a:effectLst/>
              <a:latin typeface="Tahoma" pitchFamily="34" charset="0"/>
              <a:ea typeface="Tahoma" pitchFamily="34" charset="0"/>
              <a:cs typeface="Tahoma" pitchFamily="34" charset="0"/>
            </a:endParaRPr>
          </a:p>
        </p:txBody>
      </p:sp>
      <p:sp>
        <p:nvSpPr>
          <p:cNvPr id="3" name="Title 1"/>
          <p:cNvSpPr>
            <a:spLocks noGrp="1"/>
          </p:cNvSpPr>
          <p:nvPr>
            <p:ph type="ctrTitle"/>
          </p:nvPr>
        </p:nvSpPr>
        <p:spPr>
          <a:xfrm>
            <a:off x="-346897" y="45195"/>
            <a:ext cx="8735211" cy="649357"/>
          </a:xfrm>
        </p:spPr>
        <p:txBody>
          <a:bodyPr/>
          <a:lstStyle/>
          <a:p>
            <a:pPr algn="ctr"/>
            <a:r>
              <a:rPr lang="da-DK" dirty="0" smtClean="0"/>
              <a:t>Transportkæden</a:t>
            </a:r>
            <a:endParaRPr lang="da-DK" dirty="0"/>
          </a:p>
        </p:txBody>
      </p:sp>
      <p:sp>
        <p:nvSpPr>
          <p:cNvPr id="5" name="Rektangel 4"/>
          <p:cNvSpPr/>
          <p:nvPr/>
        </p:nvSpPr>
        <p:spPr>
          <a:xfrm>
            <a:off x="1564058" y="4669948"/>
            <a:ext cx="6408712" cy="923330"/>
          </a:xfrm>
          <a:prstGeom prst="rect">
            <a:avLst/>
          </a:prstGeom>
          <a:noFill/>
        </p:spPr>
        <p:style>
          <a:lnRef idx="1">
            <a:schemeClr val="accent6"/>
          </a:lnRef>
          <a:fillRef idx="2">
            <a:schemeClr val="accent6"/>
          </a:fillRef>
          <a:effectRef idx="1">
            <a:schemeClr val="accent6"/>
          </a:effectRef>
          <a:fontRef idx="minor">
            <a:schemeClr val="dk1"/>
          </a:fontRef>
        </p:style>
        <p:txBody>
          <a:bodyPr wrap="square">
            <a:spAutoFit/>
          </a:bodyPr>
          <a:lstStyle/>
          <a:p>
            <a:pPr marL="266700" indent="-266700">
              <a:buFont typeface="Wingdings" pitchFamily="2" charset="2"/>
              <a:buChar char="Ø"/>
            </a:pPr>
            <a:r>
              <a:rPr lang="da-DK" b="1" dirty="0" smtClean="0">
                <a:latin typeface="Tahoma" pitchFamily="34" charset="0"/>
                <a:ea typeface="Tahoma" pitchFamily="34" charset="0"/>
                <a:cs typeface="Tahoma" pitchFamily="34" charset="0"/>
              </a:rPr>
              <a:t>Kontrol af gods jf. transport dokument</a:t>
            </a:r>
            <a:endParaRPr lang="da-DK" sz="1600" i="1" dirty="0" smtClean="0">
              <a:latin typeface="Tahoma" pitchFamily="34" charset="0"/>
              <a:ea typeface="Tahoma" pitchFamily="34" charset="0"/>
              <a:cs typeface="Tahoma" pitchFamily="34" charset="0"/>
            </a:endParaRPr>
          </a:p>
          <a:p>
            <a:pPr marL="266700" indent="-266700">
              <a:buFont typeface="Wingdings" pitchFamily="2" charset="2"/>
              <a:buChar char="Ø"/>
            </a:pPr>
            <a:r>
              <a:rPr lang="da-DK" b="1" dirty="0" smtClean="0">
                <a:latin typeface="Tahoma" pitchFamily="34" charset="0"/>
                <a:ea typeface="Tahoma" pitchFamily="34" charset="0"/>
                <a:cs typeface="Tahoma" pitchFamily="34" charset="0"/>
              </a:rPr>
              <a:t>Må kun afvise gods hvis der er en tvingende grund  </a:t>
            </a:r>
            <a:endParaRPr lang="da-DK" sz="1600" i="1" dirty="0" smtClean="0">
              <a:latin typeface="Tahoma" pitchFamily="34" charset="0"/>
              <a:ea typeface="Tahoma" pitchFamily="34" charset="0"/>
              <a:cs typeface="Tahoma" pitchFamily="34" charset="0"/>
            </a:endParaRPr>
          </a:p>
          <a:p>
            <a:pPr marL="266700" indent="-266700">
              <a:buFont typeface="Wingdings" pitchFamily="2" charset="2"/>
              <a:buChar char="Ø"/>
            </a:pPr>
            <a:r>
              <a:rPr lang="da-DK" b="1" dirty="0" smtClean="0">
                <a:latin typeface="Tahoma" pitchFamily="34" charset="0"/>
                <a:ea typeface="Tahoma" pitchFamily="34" charset="0"/>
                <a:cs typeface="Tahoma" pitchFamily="34" charset="0"/>
              </a:rPr>
              <a:t>Skal kunne identificerer sig over for chaufføren </a:t>
            </a:r>
          </a:p>
        </p:txBody>
      </p:sp>
      <p:sp>
        <p:nvSpPr>
          <p:cNvPr id="6" name="Tekstboks 5"/>
          <p:cNvSpPr txBox="1"/>
          <p:nvPr/>
        </p:nvSpPr>
        <p:spPr>
          <a:xfrm>
            <a:off x="2951349" y="556052"/>
            <a:ext cx="1963806" cy="276999"/>
          </a:xfrm>
          <a:prstGeom prst="rect">
            <a:avLst/>
          </a:prstGeom>
          <a:noFill/>
        </p:spPr>
        <p:txBody>
          <a:bodyPr wrap="none" rtlCol="0">
            <a:spAutoFit/>
          </a:bodyPr>
          <a:lstStyle/>
          <a:p>
            <a:pPr algn="ctr"/>
            <a:r>
              <a:rPr lang="da-DK" sz="1200" dirty="0" smtClean="0">
                <a:effectLst/>
              </a:rPr>
              <a:t>ADR konventionen pkt. 1.2.1</a:t>
            </a:r>
            <a:endParaRPr lang="da-DK" sz="12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63054" y="94849"/>
            <a:ext cx="6645374" cy="649357"/>
          </a:xfrm>
        </p:spPr>
        <p:txBody>
          <a:bodyPr/>
          <a:lstStyle/>
          <a:p>
            <a:pPr algn="ctr"/>
            <a:r>
              <a:rPr lang="da-DK" dirty="0" smtClean="0"/>
              <a:t>Transportkæden</a:t>
            </a:r>
            <a:endParaRPr lang="da-DK" dirty="0"/>
          </a:p>
        </p:txBody>
      </p:sp>
      <p:grpSp>
        <p:nvGrpSpPr>
          <p:cNvPr id="6" name="Gruppe 5"/>
          <p:cNvGrpSpPr/>
          <p:nvPr/>
        </p:nvGrpSpPr>
        <p:grpSpPr>
          <a:xfrm>
            <a:off x="210428" y="2971800"/>
            <a:ext cx="1485900" cy="1219200"/>
            <a:chOff x="762000" y="1847850"/>
            <a:chExt cx="1485900" cy="1219200"/>
          </a:xfrm>
        </p:grpSpPr>
        <p:sp>
          <p:nvSpPr>
            <p:cNvPr id="4" name="Rektangel 3"/>
            <p:cNvSpPr/>
            <p:nvPr/>
          </p:nvSpPr>
          <p:spPr>
            <a:xfrm>
              <a:off x="762000" y="1847850"/>
              <a:ext cx="1485900" cy="6096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t>Afsender</a:t>
              </a:r>
              <a:endParaRPr lang="da-DK" dirty="0"/>
            </a:p>
          </p:txBody>
        </p:sp>
        <p:sp>
          <p:nvSpPr>
            <p:cNvPr id="5" name="Rektangel 4"/>
            <p:cNvSpPr/>
            <p:nvPr/>
          </p:nvSpPr>
          <p:spPr>
            <a:xfrm>
              <a:off x="762000" y="2457450"/>
              <a:ext cx="1485900" cy="609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tx1"/>
                  </a:solidFill>
                </a:rPr>
                <a:t>Modtager</a:t>
              </a:r>
              <a:endParaRPr lang="da-DK" dirty="0">
                <a:solidFill>
                  <a:schemeClr val="tx1"/>
                </a:solidFill>
              </a:endParaRPr>
            </a:p>
          </p:txBody>
        </p:sp>
      </p:grpSp>
      <p:grpSp>
        <p:nvGrpSpPr>
          <p:cNvPr id="7" name="Gruppe 6"/>
          <p:cNvGrpSpPr/>
          <p:nvPr/>
        </p:nvGrpSpPr>
        <p:grpSpPr>
          <a:xfrm>
            <a:off x="2647950" y="2971800"/>
            <a:ext cx="1485900" cy="1219200"/>
            <a:chOff x="762000" y="1847850"/>
            <a:chExt cx="1485900" cy="1219200"/>
          </a:xfrm>
        </p:grpSpPr>
        <p:sp>
          <p:nvSpPr>
            <p:cNvPr id="8" name="Rektangel 7"/>
            <p:cNvSpPr/>
            <p:nvPr/>
          </p:nvSpPr>
          <p:spPr>
            <a:xfrm>
              <a:off x="762000" y="1847850"/>
              <a:ext cx="1485900" cy="6096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t>Afsender</a:t>
              </a:r>
              <a:endParaRPr lang="da-DK" dirty="0"/>
            </a:p>
          </p:txBody>
        </p:sp>
        <p:sp>
          <p:nvSpPr>
            <p:cNvPr id="9" name="Rektangel 8"/>
            <p:cNvSpPr/>
            <p:nvPr/>
          </p:nvSpPr>
          <p:spPr>
            <a:xfrm>
              <a:off x="762000" y="2457450"/>
              <a:ext cx="1485900" cy="609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tx1"/>
                  </a:solidFill>
                </a:rPr>
                <a:t>Modtager</a:t>
              </a:r>
              <a:endParaRPr lang="da-DK" dirty="0">
                <a:solidFill>
                  <a:schemeClr val="tx1"/>
                </a:solidFill>
              </a:endParaRPr>
            </a:p>
          </p:txBody>
        </p:sp>
      </p:grpSp>
      <p:grpSp>
        <p:nvGrpSpPr>
          <p:cNvPr id="10" name="Gruppe 9"/>
          <p:cNvGrpSpPr/>
          <p:nvPr/>
        </p:nvGrpSpPr>
        <p:grpSpPr>
          <a:xfrm>
            <a:off x="5105400" y="2971800"/>
            <a:ext cx="1485900" cy="1219200"/>
            <a:chOff x="762000" y="1847850"/>
            <a:chExt cx="1485900" cy="1219200"/>
          </a:xfrm>
        </p:grpSpPr>
        <p:sp>
          <p:nvSpPr>
            <p:cNvPr id="11" name="Rektangel 10"/>
            <p:cNvSpPr/>
            <p:nvPr/>
          </p:nvSpPr>
          <p:spPr>
            <a:xfrm>
              <a:off x="762000" y="1847850"/>
              <a:ext cx="1485900" cy="6096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t>Afsender</a:t>
              </a:r>
              <a:endParaRPr lang="da-DK" dirty="0"/>
            </a:p>
          </p:txBody>
        </p:sp>
        <p:sp>
          <p:nvSpPr>
            <p:cNvPr id="12" name="Rektangel 11"/>
            <p:cNvSpPr/>
            <p:nvPr/>
          </p:nvSpPr>
          <p:spPr>
            <a:xfrm>
              <a:off x="762000" y="2457450"/>
              <a:ext cx="1485900" cy="609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tx1"/>
                  </a:solidFill>
                </a:rPr>
                <a:t>Modtager</a:t>
              </a:r>
              <a:endParaRPr lang="da-DK" dirty="0">
                <a:solidFill>
                  <a:schemeClr val="tx1"/>
                </a:solidFill>
              </a:endParaRPr>
            </a:p>
          </p:txBody>
        </p:sp>
      </p:grpSp>
      <p:grpSp>
        <p:nvGrpSpPr>
          <p:cNvPr id="13" name="Gruppe 12"/>
          <p:cNvGrpSpPr/>
          <p:nvPr/>
        </p:nvGrpSpPr>
        <p:grpSpPr>
          <a:xfrm>
            <a:off x="7467600" y="3009900"/>
            <a:ext cx="1485900" cy="1219200"/>
            <a:chOff x="762000" y="1847850"/>
            <a:chExt cx="1485900" cy="1219200"/>
          </a:xfrm>
        </p:grpSpPr>
        <p:sp>
          <p:nvSpPr>
            <p:cNvPr id="14" name="Rektangel 13"/>
            <p:cNvSpPr/>
            <p:nvPr/>
          </p:nvSpPr>
          <p:spPr>
            <a:xfrm>
              <a:off x="762000" y="1847850"/>
              <a:ext cx="1485900" cy="6096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t>Afsender</a:t>
              </a:r>
              <a:endParaRPr lang="da-DK" dirty="0"/>
            </a:p>
          </p:txBody>
        </p:sp>
        <p:sp>
          <p:nvSpPr>
            <p:cNvPr id="15" name="Rektangel 14"/>
            <p:cNvSpPr/>
            <p:nvPr/>
          </p:nvSpPr>
          <p:spPr>
            <a:xfrm>
              <a:off x="762000" y="2457450"/>
              <a:ext cx="1485900" cy="609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tx1"/>
                  </a:solidFill>
                </a:rPr>
                <a:t>Modtager</a:t>
              </a:r>
              <a:endParaRPr lang="da-DK" dirty="0">
                <a:solidFill>
                  <a:schemeClr val="tx1"/>
                </a:solidFill>
              </a:endParaRPr>
            </a:p>
          </p:txBody>
        </p:sp>
      </p:grpSp>
      <p:cxnSp>
        <p:nvCxnSpPr>
          <p:cNvPr id="17" name="Lige pilforbindelse 16"/>
          <p:cNvCxnSpPr/>
          <p:nvPr/>
        </p:nvCxnSpPr>
        <p:spPr>
          <a:xfrm>
            <a:off x="1696328" y="3276600"/>
            <a:ext cx="951622" cy="62865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Lige pilforbindelse 17"/>
          <p:cNvCxnSpPr>
            <a:endCxn id="12" idx="1"/>
          </p:cNvCxnSpPr>
          <p:nvPr/>
        </p:nvCxnSpPr>
        <p:spPr>
          <a:xfrm>
            <a:off x="4153778" y="3295650"/>
            <a:ext cx="951622" cy="59055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Lige pilforbindelse 18"/>
          <p:cNvCxnSpPr>
            <a:endCxn id="15" idx="1"/>
          </p:cNvCxnSpPr>
          <p:nvPr/>
        </p:nvCxnSpPr>
        <p:spPr>
          <a:xfrm>
            <a:off x="6592178" y="3333750"/>
            <a:ext cx="875422" cy="59055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kstboks 19"/>
          <p:cNvSpPr txBox="1"/>
          <p:nvPr/>
        </p:nvSpPr>
        <p:spPr>
          <a:xfrm>
            <a:off x="390217" y="2261116"/>
            <a:ext cx="1156086" cy="769441"/>
          </a:xfrm>
          <a:prstGeom prst="rect">
            <a:avLst/>
          </a:prstGeom>
          <a:noFill/>
        </p:spPr>
        <p:txBody>
          <a:bodyPr wrap="none" rtlCol="0">
            <a:spAutoFit/>
          </a:bodyPr>
          <a:lstStyle/>
          <a:p>
            <a:r>
              <a:rPr lang="da-DK" sz="4400" b="1" dirty="0" smtClean="0"/>
              <a:t>FDD</a:t>
            </a:r>
            <a:endParaRPr lang="da-DK" sz="4400" b="1" dirty="0"/>
          </a:p>
        </p:txBody>
      </p:sp>
      <p:sp>
        <p:nvSpPr>
          <p:cNvPr id="21" name="Tekstboks 20"/>
          <p:cNvSpPr txBox="1"/>
          <p:nvPr/>
        </p:nvSpPr>
        <p:spPr>
          <a:xfrm>
            <a:off x="2781300" y="2261116"/>
            <a:ext cx="1230722" cy="769441"/>
          </a:xfrm>
          <a:prstGeom prst="rect">
            <a:avLst/>
          </a:prstGeom>
          <a:noFill/>
        </p:spPr>
        <p:txBody>
          <a:bodyPr wrap="none" rtlCol="0">
            <a:spAutoFit/>
          </a:bodyPr>
          <a:lstStyle/>
          <a:p>
            <a:r>
              <a:rPr lang="da-DK" sz="4400" b="1" dirty="0" smtClean="0"/>
              <a:t>DIST</a:t>
            </a:r>
            <a:endParaRPr lang="da-DK" sz="4400" b="1" dirty="0"/>
          </a:p>
        </p:txBody>
      </p:sp>
      <p:sp>
        <p:nvSpPr>
          <p:cNvPr id="22" name="Tekstboks 21"/>
          <p:cNvSpPr txBox="1"/>
          <p:nvPr/>
        </p:nvSpPr>
        <p:spPr>
          <a:xfrm>
            <a:off x="5112928" y="2261116"/>
            <a:ext cx="1495218" cy="769441"/>
          </a:xfrm>
          <a:prstGeom prst="rect">
            <a:avLst/>
          </a:prstGeom>
          <a:noFill/>
        </p:spPr>
        <p:txBody>
          <a:bodyPr wrap="none" rtlCol="0">
            <a:spAutoFit/>
          </a:bodyPr>
          <a:lstStyle/>
          <a:p>
            <a:r>
              <a:rPr lang="da-DK" sz="4400" b="1" dirty="0" smtClean="0"/>
              <a:t>UAFD</a:t>
            </a:r>
            <a:endParaRPr lang="da-DK" sz="4400" b="1" dirty="0"/>
          </a:p>
        </p:txBody>
      </p:sp>
      <p:sp>
        <p:nvSpPr>
          <p:cNvPr id="23" name="Tekstboks 22"/>
          <p:cNvSpPr txBox="1"/>
          <p:nvPr/>
        </p:nvSpPr>
        <p:spPr>
          <a:xfrm>
            <a:off x="7208428" y="2108716"/>
            <a:ext cx="1960152" cy="954107"/>
          </a:xfrm>
          <a:prstGeom prst="rect">
            <a:avLst/>
          </a:prstGeom>
          <a:noFill/>
        </p:spPr>
        <p:txBody>
          <a:bodyPr wrap="none" rtlCol="0">
            <a:spAutoFit/>
          </a:bodyPr>
          <a:lstStyle/>
          <a:p>
            <a:pPr algn="ctr"/>
            <a:r>
              <a:rPr lang="da-DK" sz="2800" b="1" dirty="0" smtClean="0"/>
              <a:t>Aktivitet/</a:t>
            </a:r>
          </a:p>
          <a:p>
            <a:pPr algn="ctr"/>
            <a:r>
              <a:rPr lang="da-DK" sz="2800" b="1" dirty="0" smtClean="0"/>
              <a:t>Bruger/Skib</a:t>
            </a:r>
            <a:endParaRPr lang="da-DK" sz="2800" b="1" dirty="0"/>
          </a:p>
        </p:txBody>
      </p:sp>
      <p:cxnSp>
        <p:nvCxnSpPr>
          <p:cNvPr id="25" name="Lige pilforbindelse 24"/>
          <p:cNvCxnSpPr>
            <a:stCxn id="14" idx="1"/>
          </p:cNvCxnSpPr>
          <p:nvPr/>
        </p:nvCxnSpPr>
        <p:spPr>
          <a:xfrm flipH="1">
            <a:off x="6608146" y="3314700"/>
            <a:ext cx="859454" cy="590550"/>
          </a:xfrm>
          <a:prstGeom prst="straightConnector1">
            <a:avLst/>
          </a:prstGeom>
          <a:ln w="762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6" name="Lige pilforbindelse 25"/>
          <p:cNvCxnSpPr>
            <a:endCxn id="9" idx="3"/>
          </p:cNvCxnSpPr>
          <p:nvPr/>
        </p:nvCxnSpPr>
        <p:spPr>
          <a:xfrm flipH="1">
            <a:off x="4133850" y="3257550"/>
            <a:ext cx="895350" cy="628650"/>
          </a:xfrm>
          <a:prstGeom prst="straightConnector1">
            <a:avLst/>
          </a:prstGeom>
          <a:ln w="762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7" name="Lige pilforbindelse 26"/>
          <p:cNvCxnSpPr/>
          <p:nvPr/>
        </p:nvCxnSpPr>
        <p:spPr>
          <a:xfrm flipH="1">
            <a:off x="1693246" y="3333750"/>
            <a:ext cx="859454" cy="590550"/>
          </a:xfrm>
          <a:prstGeom prst="straightConnector1">
            <a:avLst/>
          </a:prstGeom>
          <a:ln w="76200">
            <a:solidFill>
              <a:srgbClr val="7030A0"/>
            </a:solidFill>
            <a:tailEnd type="arrow"/>
          </a:ln>
        </p:spPr>
        <p:style>
          <a:lnRef idx="2">
            <a:schemeClr val="accent1"/>
          </a:lnRef>
          <a:fillRef idx="0">
            <a:schemeClr val="accent1"/>
          </a:fillRef>
          <a:effectRef idx="1">
            <a:schemeClr val="accent1"/>
          </a:effectRef>
          <a:fontRef idx="minor">
            <a:schemeClr val="tx1"/>
          </a:fontRef>
        </p:style>
      </p:cxnSp>
      <p:pic>
        <p:nvPicPr>
          <p:cNvPr id="29" name="Billede 28" descr="MERC sprinter dobbcap.jpg"/>
          <p:cNvPicPr>
            <a:picLocks noChangeAspect="1"/>
          </p:cNvPicPr>
          <p:nvPr/>
        </p:nvPicPr>
        <p:blipFill>
          <a:blip r:embed="rId3"/>
          <a:srcRect l="8535" t="26092" r="8094"/>
          <a:stretch>
            <a:fillRect/>
          </a:stretch>
        </p:blipFill>
        <p:spPr>
          <a:xfrm flipH="1">
            <a:off x="3223073" y="4278615"/>
            <a:ext cx="2769778" cy="1524387"/>
          </a:xfrm>
          <a:prstGeom prst="rect">
            <a:avLst/>
          </a:prstGeom>
        </p:spPr>
      </p:pic>
      <p:sp>
        <p:nvSpPr>
          <p:cNvPr id="30" name="Tekstboks 29"/>
          <p:cNvSpPr txBox="1"/>
          <p:nvPr/>
        </p:nvSpPr>
        <p:spPr>
          <a:xfrm>
            <a:off x="3302198" y="5479836"/>
            <a:ext cx="2634247" cy="1200329"/>
          </a:xfrm>
          <a:prstGeom prst="rect">
            <a:avLst/>
          </a:prstGeom>
          <a:noFill/>
        </p:spPr>
        <p:txBody>
          <a:bodyPr wrap="none" rtlCol="0">
            <a:spAutoFit/>
          </a:bodyPr>
          <a:lstStyle/>
          <a:p>
            <a:pPr algn="ctr"/>
            <a:r>
              <a:rPr lang="da-DK" sz="3600" b="1" dirty="0" smtClean="0"/>
              <a:t>Transportør/</a:t>
            </a:r>
          </a:p>
          <a:p>
            <a:pPr algn="ctr"/>
            <a:r>
              <a:rPr lang="da-DK" sz="3600" b="1" dirty="0" smtClean="0"/>
              <a:t>Chauffør</a:t>
            </a:r>
            <a:endParaRPr lang="da-DK" sz="3600" b="1" dirty="0"/>
          </a:p>
        </p:txBody>
      </p:sp>
      <p:sp>
        <p:nvSpPr>
          <p:cNvPr id="32" name="Venstre klammeparentes 31"/>
          <p:cNvSpPr/>
          <p:nvPr/>
        </p:nvSpPr>
        <p:spPr>
          <a:xfrm>
            <a:off x="5410200" y="-805934"/>
            <a:ext cx="704850" cy="5295900"/>
          </a:xfrm>
          <a:prstGeom prst="lef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33" name="Tekstboks 32"/>
          <p:cNvSpPr txBox="1"/>
          <p:nvPr/>
        </p:nvSpPr>
        <p:spPr>
          <a:xfrm>
            <a:off x="4058528" y="939284"/>
            <a:ext cx="3388876" cy="584775"/>
          </a:xfrm>
          <a:prstGeom prst="rect">
            <a:avLst/>
          </a:prstGeom>
          <a:noFill/>
        </p:spPr>
        <p:txBody>
          <a:bodyPr wrap="none" rtlCol="0">
            <a:spAutoFit/>
          </a:bodyPr>
          <a:lstStyle/>
          <a:p>
            <a:r>
              <a:rPr lang="da-DK" sz="3200" b="1" dirty="0" smtClean="0"/>
              <a:t>Virksomheden HJV</a:t>
            </a:r>
            <a:endParaRPr lang="da-DK" sz="3200" b="1" dirty="0"/>
          </a:p>
        </p:txBody>
      </p:sp>
      <p:sp>
        <p:nvSpPr>
          <p:cNvPr id="31" name="Tekstboks 7"/>
          <p:cNvSpPr txBox="1"/>
          <p:nvPr/>
        </p:nvSpPr>
        <p:spPr>
          <a:xfrm>
            <a:off x="2903838" y="607003"/>
            <a:ext cx="1963806" cy="276999"/>
          </a:xfrm>
          <a:prstGeom prst="rect">
            <a:avLst/>
          </a:prstGeom>
          <a:noFill/>
        </p:spPr>
        <p:txBody>
          <a:bodyPr wrap="none" rtlCol="0">
            <a:spAutoFit/>
          </a:bodyPr>
          <a:lstStyle/>
          <a:p>
            <a:pPr algn="ctr"/>
            <a:r>
              <a:rPr lang="da-DK" sz="1200" dirty="0" smtClean="0">
                <a:effectLst/>
              </a:rPr>
              <a:t>ADR konventionen pkt. 1.2.1</a:t>
            </a:r>
            <a:endParaRPr lang="da-DK" sz="1200" dirty="0">
              <a:effectLst/>
            </a:endParaRPr>
          </a:p>
        </p:txBody>
      </p:sp>
    </p:spTree>
    <p:extLst>
      <p:ext uri="{BB962C8B-B14F-4D97-AF65-F5344CB8AC3E}">
        <p14:creationId xmlns:p14="http://schemas.microsoft.com/office/powerpoint/2010/main" val="19004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par>
                                <p:cTn id="43" presetID="4" presetClass="entr" presetSubtype="16"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ox(in)">
                                      <p:cBhvr>
                                        <p:cTn id="45" dur="500"/>
                                        <p:tgtEl>
                                          <p:spTgt spid="29"/>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ox(in)">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ox(in)">
                                      <p:cBhvr>
                                        <p:cTn id="53" dur="500"/>
                                        <p:tgtEl>
                                          <p:spTgt spid="13"/>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ox(i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ox(in)">
                                      <p:cBhvr>
                                        <p:cTn id="66" dur="500"/>
                                        <p:tgtEl>
                                          <p:spTgt spid="32"/>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ox(in)">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ox(in)">
                                      <p:cBhvr>
                                        <p:cTn id="74" dur="500"/>
                                        <p:tgtEl>
                                          <p:spTgt spid="25"/>
                                        </p:tgtEl>
                                      </p:cBhvr>
                                    </p:animEffect>
                                  </p:childTnLst>
                                </p:cTn>
                              </p:par>
                              <p:par>
                                <p:cTn id="75" presetID="1" presetClass="exit" presetSubtype="0" fill="hold" nodeType="withEffect">
                                  <p:stCondLst>
                                    <p:cond delay="0"/>
                                  </p:stCondLst>
                                  <p:childTnLst>
                                    <p:set>
                                      <p:cBhvr>
                                        <p:cTn id="76" dur="1" fill="hold">
                                          <p:stCondLst>
                                            <p:cond delay="0"/>
                                          </p:stCondLst>
                                        </p:cTn>
                                        <p:tgtEl>
                                          <p:spTgt spid="19"/>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ox(in)">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ox(in)">
                                      <p:cBhvr>
                                        <p:cTn id="9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0" grpId="0"/>
      <p:bldP spid="32"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bwMode="auto">
          <a:xfrm>
            <a:off x="967063" y="129840"/>
            <a:ext cx="6336704" cy="664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effectLst/>
                <a:uLnTx/>
                <a:uFillTx/>
                <a:latin typeface="Tahoma"/>
                <a:ea typeface="ＭＳ Ｐゴシック" charset="0"/>
                <a:cs typeface="Tahoma"/>
              </a:rPr>
              <a:t>Virksomheds ansvar </a:t>
            </a:r>
            <a:br>
              <a:rPr kumimoji="0" lang="da-DK" sz="3600" b="1" i="0" u="none" strike="noStrike" kern="1200" cap="all" spc="0" normalizeH="0" baseline="0" noProof="0" dirty="0" smtClean="0">
                <a:ln>
                  <a:noFill/>
                </a:ln>
                <a:solidFill>
                  <a:schemeClr val="tx1"/>
                </a:solidFill>
                <a:effectLst/>
                <a:uLnTx/>
                <a:uFillTx/>
                <a:latin typeface="Tahoma"/>
                <a:ea typeface="ＭＳ Ｐゴシック" charset="0"/>
                <a:cs typeface="Tahoma"/>
              </a:rPr>
            </a:br>
            <a:endParaRPr kumimoji="0" lang="da-DK" sz="3600" b="1" i="0" u="none" strike="noStrike" kern="1200" cap="all" spc="0" normalizeH="0" baseline="0" noProof="0" dirty="0">
              <a:ln>
                <a:noFill/>
              </a:ln>
              <a:solidFill>
                <a:schemeClr val="tx1"/>
              </a:solidFill>
              <a:effectLst/>
              <a:uLnTx/>
              <a:uFillTx/>
              <a:latin typeface="Tahoma"/>
              <a:ea typeface="ＭＳ Ｐゴシック" charset="0"/>
              <a:cs typeface="Tahoma"/>
            </a:endParaRPr>
          </a:p>
        </p:txBody>
      </p:sp>
      <p:sp>
        <p:nvSpPr>
          <p:cNvPr id="4" name="Rektangel 3"/>
          <p:cNvSpPr/>
          <p:nvPr/>
        </p:nvSpPr>
        <p:spPr>
          <a:xfrm>
            <a:off x="477430" y="912330"/>
            <a:ext cx="6692744" cy="1477328"/>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da-DK" b="1" dirty="0" smtClean="0">
                <a:effectLst/>
                <a:latin typeface="Arial" pitchFamily="34" charset="0"/>
                <a:cs typeface="Arial" pitchFamily="34" charset="0"/>
              </a:rPr>
              <a:t>1.8.3.1 Enhver virksomhed, hvis aktiviteter omfatter transport af farligt gods ad vej eller med sådan transport sammenhængende emballering, pålæsning, påfyldning eller aflæsning skal udpege en eller flere sikkerhedsrådgivere for transport af farligt gods…</a:t>
            </a:r>
            <a:endParaRPr lang="da-DK" b="1" dirty="0">
              <a:effectLst/>
              <a:latin typeface="Arial" pitchFamily="34" charset="0"/>
              <a:cs typeface="Arial" pitchFamily="34" charset="0"/>
            </a:endParaRPr>
          </a:p>
        </p:txBody>
      </p:sp>
      <p:sp>
        <p:nvSpPr>
          <p:cNvPr id="5" name="Rektangel 4"/>
          <p:cNvSpPr/>
          <p:nvPr/>
        </p:nvSpPr>
        <p:spPr>
          <a:xfrm>
            <a:off x="477430" y="3780831"/>
            <a:ext cx="8271033" cy="2862322"/>
          </a:xfrm>
          <a:prstGeom prst="rect">
            <a:avLst/>
          </a:pr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da-DK" b="1" dirty="0" smtClean="0">
                <a:solidFill>
                  <a:schemeClr val="bg1"/>
                </a:solidFill>
                <a:effectLst/>
                <a:latin typeface="Arial" pitchFamily="34" charset="0"/>
                <a:cs typeface="Arial" pitchFamily="34" charset="0"/>
              </a:rPr>
              <a:t>Hjemmeværnet har ansvaret for:</a:t>
            </a:r>
          </a:p>
          <a:p>
            <a:pPr algn="l"/>
            <a:endParaRPr lang="da-DK" b="1" dirty="0" smtClean="0">
              <a:solidFill>
                <a:schemeClr val="bg1"/>
              </a:solidFill>
              <a:effectLst/>
              <a:latin typeface="Arial" pitchFamily="34" charset="0"/>
              <a:cs typeface="Arial" pitchFamily="34" charset="0"/>
            </a:endParaRP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Skriftligt at udpege SR.</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Skriftligt at fastlægge sikkerhedsrådgiverens opgaver tilpasset myndighedens opgaver, herunder i nødvendigt omfang angive for hvilke enheder m.m. sikkerhedsrådgiveren udøver tilsyn og rådgivning.</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At tilvejebringe vilkår, der giver SR mulighed for og reelt være i stand til at løse opgaverne i forbindelse med hvervet jf. ADR konventionen</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At tilsikre, at den enkelte arbejdsleder ved, hvem der er sikkerhedsrådgiver.</a:t>
            </a:r>
            <a:endParaRPr lang="da-DK" b="1" dirty="0">
              <a:solidFill>
                <a:schemeClr val="bg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477430" y="2588284"/>
            <a:ext cx="7930883" cy="993921"/>
          </a:xfrm>
          <a:prstGeom prst="rect">
            <a:avLst/>
          </a:prstGeom>
          <a:ln>
            <a:headEnd/>
            <a:tailEnd/>
          </a:ln>
        </p:spPr>
        <p:style>
          <a:lnRef idx="1">
            <a:schemeClr val="accent1"/>
          </a:lnRef>
          <a:fillRef idx="2">
            <a:schemeClr val="accent1"/>
          </a:fillRef>
          <a:effectRef idx="1">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bwMode="auto">
          <a:xfrm>
            <a:off x="828700" y="0"/>
            <a:ext cx="633670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smtClean="0">
                <a:ln>
                  <a:noFill/>
                </a:ln>
                <a:solidFill>
                  <a:schemeClr val="tx1"/>
                </a:solidFill>
                <a:effectLst/>
                <a:uLnTx/>
                <a:uFillTx/>
                <a:latin typeface="Tahoma"/>
                <a:ea typeface="ＭＳ Ｐゴシック" charset="0"/>
                <a:cs typeface="Tahoma"/>
              </a:rPr>
              <a:t>Sikkerhedsrådgiver</a:t>
            </a:r>
            <a:endParaRPr kumimoji="0" lang="da-DK" sz="3600" b="1" i="0" u="none" strike="noStrike" kern="1200" cap="all" spc="0" normalizeH="0" baseline="0" noProof="0" dirty="0">
              <a:ln>
                <a:noFill/>
              </a:ln>
              <a:solidFill>
                <a:schemeClr val="tx1"/>
              </a:solidFill>
              <a:effectLst/>
              <a:uLnTx/>
              <a:uFillTx/>
              <a:latin typeface="Tahoma"/>
              <a:ea typeface="ＭＳ Ｐゴシック" charset="0"/>
              <a:cs typeface="Tahoma"/>
            </a:endParaRPr>
          </a:p>
        </p:txBody>
      </p:sp>
      <p:sp>
        <p:nvSpPr>
          <p:cNvPr id="4" name="Rektangel 3"/>
          <p:cNvSpPr/>
          <p:nvPr/>
        </p:nvSpPr>
        <p:spPr>
          <a:xfrm>
            <a:off x="1152412" y="4173056"/>
            <a:ext cx="7884011" cy="2308324"/>
          </a:xfrm>
          <a:prstGeom prst="rect">
            <a:avLst/>
          </a:pr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da-DK" b="1" dirty="0" smtClean="0">
                <a:solidFill>
                  <a:schemeClr val="bg1"/>
                </a:solidFill>
                <a:effectLst/>
                <a:latin typeface="Arial" pitchFamily="34" charset="0"/>
                <a:cs typeface="Arial" pitchFamily="34" charset="0"/>
              </a:rPr>
              <a:t>SR har navnligt til opgave:</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At føre tilsyn med, at reglerne for transport af farligt gods overholdes.</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At rådgive enheden i forbindelse med transport af farligt gods.</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At forestå udarbejdelsen af en årsrapport til enheden om sine og enhedens aktiviteter i forbindelse med transport af farligt og efterfølgende fremsende denne til Forsvarets Koordinerende Sikkerhedsrådgiver.</a:t>
            </a:r>
            <a:endParaRPr lang="da-DK" b="1" dirty="0">
              <a:solidFill>
                <a:schemeClr val="bg1"/>
              </a:solidFill>
              <a:effectLst/>
              <a:latin typeface="Arial" pitchFamily="34" charset="0"/>
              <a:cs typeface="Arial" pitchFamily="34" charset="0"/>
            </a:endParaRPr>
          </a:p>
        </p:txBody>
      </p:sp>
      <p:sp>
        <p:nvSpPr>
          <p:cNvPr id="5" name="Rektangel 4"/>
          <p:cNvSpPr/>
          <p:nvPr/>
        </p:nvSpPr>
        <p:spPr>
          <a:xfrm>
            <a:off x="220764" y="665058"/>
            <a:ext cx="7804440" cy="3422847"/>
          </a:xfrm>
          <a:prstGeom prst="rect">
            <a:avLst/>
          </a:pr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da-DK" b="1" dirty="0" smtClean="0">
                <a:solidFill>
                  <a:schemeClr val="bg1"/>
                </a:solidFill>
                <a:latin typeface="Arial" pitchFamily="34" charset="0"/>
                <a:cs typeface="Arial" pitchFamily="34" charset="0"/>
              </a:rPr>
              <a:t>SR </a:t>
            </a:r>
            <a:r>
              <a:rPr lang="da-DK" b="1" dirty="0" smtClean="0">
                <a:solidFill>
                  <a:schemeClr val="bg1"/>
                </a:solidFill>
                <a:effectLst/>
                <a:latin typeface="Arial" pitchFamily="34" charset="0"/>
                <a:cs typeface="Arial" pitchFamily="34" charset="0"/>
              </a:rPr>
              <a:t>BEFØJELSER OG ANSVAR</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Sikkerhedsrådgiveren (SR) skal efter behov iværksætte egenkontrol</a:t>
            </a:r>
            <a:r>
              <a:rPr lang="da-DK" b="1" dirty="0">
                <a:solidFill>
                  <a:schemeClr val="bg1"/>
                </a:solidFill>
                <a:latin typeface="Arial" pitchFamily="34" charset="0"/>
                <a:cs typeface="Arial" pitchFamily="34" charset="0"/>
              </a:rPr>
              <a:t> </a:t>
            </a:r>
            <a:r>
              <a:rPr lang="da-DK" b="1" dirty="0" smtClean="0">
                <a:solidFill>
                  <a:schemeClr val="bg1"/>
                </a:solidFill>
                <a:effectLst/>
                <a:latin typeface="Arial" pitchFamily="34" charset="0"/>
                <a:cs typeface="Arial" pitchFamily="34" charset="0"/>
              </a:rPr>
              <a:t>inden for CHV ansvarsområde</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SR skal gribe ind, hvis denne finder, at bestemmelsesgrundlaget for</a:t>
            </a:r>
            <a:r>
              <a:rPr lang="da-DK" b="1" dirty="0">
                <a:solidFill>
                  <a:schemeClr val="bg1"/>
                </a:solidFill>
                <a:latin typeface="Arial" pitchFamily="34" charset="0"/>
                <a:cs typeface="Arial" pitchFamily="34" charset="0"/>
              </a:rPr>
              <a:t> </a:t>
            </a:r>
            <a:r>
              <a:rPr lang="da-DK" b="1" dirty="0" smtClean="0">
                <a:solidFill>
                  <a:schemeClr val="bg1"/>
                </a:solidFill>
                <a:effectLst/>
                <a:latin typeface="Arial" pitchFamily="34" charset="0"/>
                <a:cs typeface="Arial" pitchFamily="34" charset="0"/>
              </a:rPr>
              <a:t>transport af farligt gods ikke kan overholdes. </a:t>
            </a:r>
            <a:r>
              <a:rPr lang="da-DK" b="1" dirty="0">
                <a:solidFill>
                  <a:schemeClr val="bg1"/>
                </a:solidFill>
                <a:latin typeface="Arial" pitchFamily="34" charset="0"/>
                <a:cs typeface="Arial" pitchFamily="34" charset="0"/>
              </a:rPr>
              <a:t/>
            </a:r>
            <a:br>
              <a:rPr lang="da-DK" b="1" dirty="0">
                <a:solidFill>
                  <a:schemeClr val="bg1"/>
                </a:solidFill>
                <a:latin typeface="Arial" pitchFamily="34" charset="0"/>
                <a:cs typeface="Arial" pitchFamily="34" charset="0"/>
              </a:rPr>
            </a:br>
            <a:r>
              <a:rPr lang="da-DK" b="1" dirty="0" smtClean="0">
                <a:solidFill>
                  <a:schemeClr val="bg1"/>
                </a:solidFill>
                <a:effectLst/>
                <a:latin typeface="Arial" pitchFamily="34" charset="0"/>
                <a:cs typeface="Arial" pitchFamily="34" charset="0"/>
              </a:rPr>
              <a:t>Dette gælder ved enhver planlagt eller igangværende transport af farligt gods.</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Efterfølgende orienteres den for transporten ansvarlige leder/chef.</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SR skal bidrage til udarbejdelse af HJV eventuelle læringsplaner m.m. i forbindelse med uddannelse af personellet.</a:t>
            </a:r>
          </a:p>
          <a:p>
            <a:pPr marL="285750" indent="-285750" algn="l">
              <a:buFont typeface="Arial" panose="020B0604020202020204" pitchFamily="34" charset="0"/>
              <a:buChar char="•"/>
            </a:pPr>
            <a:r>
              <a:rPr lang="da-DK" b="1" dirty="0" smtClean="0">
                <a:solidFill>
                  <a:schemeClr val="bg1"/>
                </a:solidFill>
                <a:effectLst/>
                <a:latin typeface="Arial" pitchFamily="34" charset="0"/>
                <a:cs typeface="Arial" pitchFamily="34" charset="0"/>
              </a:rPr>
              <a:t>SR skal bidrage til udarbejdelse og ajourføring af HJV direktiver, instrukser, procedure m.m. for transport af farligt gods.</a:t>
            </a:r>
            <a:endParaRPr lang="da-DK" b="1" dirty="0">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Foto\10.bmp"/>
          <p:cNvPicPr>
            <a:picLocks noChangeAspect="1" noChangeArrowheads="1"/>
          </p:cNvPicPr>
          <p:nvPr/>
        </p:nvPicPr>
        <p:blipFill>
          <a:blip r:embed="rId3"/>
          <a:srcRect/>
          <a:stretch>
            <a:fillRect/>
          </a:stretch>
        </p:blipFill>
        <p:spPr bwMode="auto">
          <a:xfrm>
            <a:off x="221066" y="3785047"/>
            <a:ext cx="3742234" cy="2520280"/>
          </a:xfrm>
          <a:prstGeom prst="rect">
            <a:avLst/>
          </a:prstGeom>
          <a:noFill/>
        </p:spPr>
      </p:pic>
      <p:sp>
        <p:nvSpPr>
          <p:cNvPr id="3" name="Titel 1"/>
          <p:cNvSpPr txBox="1">
            <a:spLocks/>
          </p:cNvSpPr>
          <p:nvPr/>
        </p:nvSpPr>
        <p:spPr bwMode="auto">
          <a:xfrm>
            <a:off x="1735779" y="23981"/>
            <a:ext cx="4455042"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err="1" smtClean="0">
                <a:ln>
                  <a:noFill/>
                </a:ln>
                <a:solidFill>
                  <a:schemeClr val="tx1"/>
                </a:solidFill>
                <a:effectLst/>
                <a:uLnTx/>
                <a:uFillTx/>
                <a:latin typeface="Tahoma"/>
                <a:ea typeface="ＭＳ Ｐゴシック" charset="0"/>
                <a:cs typeface="Tahoma"/>
              </a:rPr>
              <a:t>Højrisiko</a:t>
            </a:r>
            <a:r>
              <a:rPr kumimoji="0" lang="da-DK" sz="3600" b="1" i="0" u="none" strike="noStrike" kern="1200" cap="all" spc="0" normalizeH="0" baseline="0" noProof="0" dirty="0" smtClean="0">
                <a:ln>
                  <a:noFill/>
                </a:ln>
                <a:solidFill>
                  <a:schemeClr val="tx1"/>
                </a:solidFill>
                <a:effectLst/>
                <a:uLnTx/>
                <a:uFillTx/>
                <a:latin typeface="Tahoma"/>
                <a:ea typeface="ＭＳ Ｐゴシック" charset="0"/>
                <a:cs typeface="Tahoma"/>
              </a:rPr>
              <a:t> gods</a:t>
            </a:r>
            <a:endParaRPr kumimoji="0" lang="da-DK" sz="3600" b="1" i="0" u="none" strike="noStrike" kern="1200" cap="all" spc="0" normalizeH="0" baseline="0" noProof="0" dirty="0">
              <a:ln>
                <a:noFill/>
              </a:ln>
              <a:solidFill>
                <a:schemeClr val="tx1"/>
              </a:solidFill>
              <a:effectLst/>
              <a:uLnTx/>
              <a:uFillTx/>
              <a:latin typeface="Tahoma"/>
              <a:ea typeface="ＭＳ Ｐゴシック" charset="0"/>
              <a:cs typeface="Tahoma"/>
            </a:endParaRPr>
          </a:p>
        </p:txBody>
      </p:sp>
      <p:sp>
        <p:nvSpPr>
          <p:cNvPr id="4" name="Tekstboks 3"/>
          <p:cNvSpPr txBox="1"/>
          <p:nvPr/>
        </p:nvSpPr>
        <p:spPr>
          <a:xfrm>
            <a:off x="221066" y="1360959"/>
            <a:ext cx="3375503" cy="2308324"/>
          </a:xfrm>
          <a:prstGeom prst="rect">
            <a:avLst/>
          </a:prstGeom>
          <a:solidFill>
            <a:srgbClr val="FFC000"/>
          </a:solidFill>
        </p:spPr>
        <p:txBody>
          <a:bodyPr wrap="square" rtlCol="0">
            <a:spAutoFit/>
          </a:bodyPr>
          <a:lstStyle/>
          <a:p>
            <a:pPr algn="ctr"/>
            <a:r>
              <a:rPr lang="da-DK" b="1" dirty="0" err="1" smtClean="0"/>
              <a:t>Højrisiko</a:t>
            </a:r>
            <a:r>
              <a:rPr lang="da-DK" b="1" dirty="0" smtClean="0"/>
              <a:t> gods er farligt gods, </a:t>
            </a:r>
          </a:p>
          <a:p>
            <a:pPr algn="ctr"/>
            <a:r>
              <a:rPr lang="da-DK" b="1" dirty="0" smtClean="0"/>
              <a:t>som kan misbruges i en terror-</a:t>
            </a:r>
          </a:p>
          <a:p>
            <a:pPr algn="ctr"/>
            <a:r>
              <a:rPr lang="da-DK" b="1" dirty="0" smtClean="0"/>
              <a:t>situation og som følge heraf få</a:t>
            </a:r>
          </a:p>
          <a:p>
            <a:pPr algn="ctr"/>
            <a:r>
              <a:rPr lang="da-DK" b="1" dirty="0" smtClean="0"/>
              <a:t> alvorlige konsekvenser såsom </a:t>
            </a:r>
          </a:p>
          <a:p>
            <a:pPr algn="ctr"/>
            <a:r>
              <a:rPr lang="da-DK" b="1" dirty="0" smtClean="0"/>
              <a:t>massedrab,  masseødelæggelse </a:t>
            </a:r>
          </a:p>
          <a:p>
            <a:pPr algn="ctr"/>
            <a:r>
              <a:rPr lang="da-DK" b="1" dirty="0" smtClean="0"/>
              <a:t>eller, navnlig for klasse 7, </a:t>
            </a:r>
          </a:p>
          <a:p>
            <a:pPr algn="ctr"/>
            <a:r>
              <a:rPr lang="da-DK" b="1" dirty="0" smtClean="0"/>
              <a:t>samfundsøkonomisk  masse-</a:t>
            </a:r>
          </a:p>
          <a:p>
            <a:pPr algn="ctr"/>
            <a:r>
              <a:rPr lang="da-DK" b="1" dirty="0" smtClean="0"/>
              <a:t>ødelæggelse.</a:t>
            </a:r>
            <a:endParaRPr lang="da-DK" b="1" dirty="0"/>
          </a:p>
        </p:txBody>
      </p:sp>
      <p:pic>
        <p:nvPicPr>
          <p:cNvPr id="1027" name="Picture 3"/>
          <p:cNvPicPr>
            <a:picLocks noChangeAspect="1" noChangeArrowheads="1"/>
          </p:cNvPicPr>
          <p:nvPr/>
        </p:nvPicPr>
        <p:blipFill>
          <a:blip r:embed="rId4"/>
          <a:srcRect/>
          <a:stretch>
            <a:fillRect/>
          </a:stretch>
        </p:blipFill>
        <p:spPr bwMode="auto">
          <a:xfrm>
            <a:off x="4048457" y="1033239"/>
            <a:ext cx="4629317" cy="527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27781" y="1808640"/>
            <a:ext cx="4274098" cy="2585323"/>
          </a:xfrm>
          <a:prstGeom prst="rect">
            <a:avLst/>
          </a:prstGeom>
          <a:solidFill>
            <a:schemeClr val="accent2">
              <a:lumMod val="75000"/>
            </a:schemeClr>
          </a:solidFill>
        </p:spPr>
        <p:txBody>
          <a:bodyPr wrap="square">
            <a:spAutoFit/>
          </a:bodyPr>
          <a:lstStyle/>
          <a:p>
            <a:r>
              <a:rPr lang="da-DK" b="1" dirty="0" smtClean="0">
                <a:solidFill>
                  <a:schemeClr val="bg1"/>
                </a:solidFill>
              </a:rPr>
              <a:t>1.2. Våben, våbensystemer, ammunition og</a:t>
            </a:r>
            <a:br>
              <a:rPr lang="da-DK" b="1" dirty="0" smtClean="0">
                <a:solidFill>
                  <a:schemeClr val="bg1"/>
                </a:solidFill>
              </a:rPr>
            </a:br>
            <a:r>
              <a:rPr lang="da-DK" b="1" dirty="0" smtClean="0">
                <a:solidFill>
                  <a:schemeClr val="bg1"/>
                </a:solidFill>
              </a:rPr>
              <a:t>        eksplosivstoffer.</a:t>
            </a:r>
          </a:p>
          <a:p>
            <a:r>
              <a:rPr lang="da-DK" dirty="0" smtClean="0">
                <a:solidFill>
                  <a:schemeClr val="bg1"/>
                </a:solidFill>
              </a:rPr>
              <a:t>Til kategorien vitalt og/eller sensitivt materiel skal henføres:</a:t>
            </a:r>
          </a:p>
          <a:p>
            <a:r>
              <a:rPr lang="da-DK" dirty="0" smtClean="0">
                <a:solidFill>
                  <a:schemeClr val="bg1">
                    <a:lumMod val="50000"/>
                  </a:schemeClr>
                </a:solidFill>
              </a:rPr>
              <a:t>• håndvåben</a:t>
            </a:r>
          </a:p>
          <a:p>
            <a:r>
              <a:rPr lang="da-DK" b="1" dirty="0" smtClean="0">
                <a:solidFill>
                  <a:schemeClr val="bg1"/>
                </a:solidFill>
              </a:rPr>
              <a:t>• håndvåbenammunition</a:t>
            </a:r>
          </a:p>
          <a:p>
            <a:r>
              <a:rPr lang="da-DK" dirty="0" smtClean="0">
                <a:solidFill>
                  <a:schemeClr val="bg1">
                    <a:lumMod val="50000"/>
                  </a:schemeClr>
                </a:solidFill>
              </a:rPr>
              <a:t>• eksplosivstoffer</a:t>
            </a:r>
          </a:p>
          <a:p>
            <a:r>
              <a:rPr lang="da-DK" dirty="0" smtClean="0">
                <a:solidFill>
                  <a:schemeClr val="bg1">
                    <a:lumMod val="50000"/>
                  </a:schemeClr>
                </a:solidFill>
              </a:rPr>
              <a:t>• panserværnsvåben, mandbårne</a:t>
            </a:r>
          </a:p>
          <a:p>
            <a:r>
              <a:rPr lang="da-DK" dirty="0" smtClean="0">
                <a:solidFill>
                  <a:schemeClr val="bg1">
                    <a:lumMod val="50000"/>
                  </a:schemeClr>
                </a:solidFill>
              </a:rPr>
              <a:t>• luftværnsmissiler, mandbårne.</a:t>
            </a:r>
            <a:endParaRPr lang="da-DK" dirty="0">
              <a:solidFill>
                <a:schemeClr val="bg1">
                  <a:lumMod val="50000"/>
                </a:schemeClr>
              </a:solidFill>
            </a:endParaRPr>
          </a:p>
        </p:txBody>
      </p:sp>
      <p:sp>
        <p:nvSpPr>
          <p:cNvPr id="5" name="Rektangel 4"/>
          <p:cNvSpPr/>
          <p:nvPr/>
        </p:nvSpPr>
        <p:spPr>
          <a:xfrm>
            <a:off x="127782" y="1254642"/>
            <a:ext cx="4274097" cy="338554"/>
          </a:xfrm>
          <a:prstGeom prst="rect">
            <a:avLst/>
          </a:prstGeom>
          <a:solidFill>
            <a:schemeClr val="accent2">
              <a:lumMod val="75000"/>
            </a:schemeClr>
          </a:solidFill>
        </p:spPr>
        <p:txBody>
          <a:bodyPr wrap="square">
            <a:spAutoFit/>
          </a:bodyPr>
          <a:lstStyle/>
          <a:p>
            <a:pPr algn="ctr"/>
            <a:r>
              <a:rPr lang="da-DK" sz="1600" b="1" dirty="0" smtClean="0">
                <a:solidFill>
                  <a:schemeClr val="bg1"/>
                </a:solidFill>
                <a:latin typeface="Arial" pitchFamily="34" charset="0"/>
                <a:cs typeface="Arial" pitchFamily="34" charset="0"/>
              </a:rPr>
              <a:t>FKOBST 358-1 BILAG 1 TIL KAPITEL 3</a:t>
            </a:r>
            <a:endParaRPr lang="da-DK" sz="1600" b="1" dirty="0">
              <a:solidFill>
                <a:schemeClr val="bg1"/>
              </a:solidFill>
              <a:latin typeface="Arial" pitchFamily="34" charset="0"/>
              <a:cs typeface="Arial" pitchFamily="34" charset="0"/>
            </a:endParaRPr>
          </a:p>
        </p:txBody>
      </p:sp>
      <p:sp>
        <p:nvSpPr>
          <p:cNvPr id="10" name="Titel 1"/>
          <p:cNvSpPr txBox="1">
            <a:spLocks/>
          </p:cNvSpPr>
          <p:nvPr/>
        </p:nvSpPr>
        <p:spPr bwMode="auto">
          <a:xfrm>
            <a:off x="1727227" y="77823"/>
            <a:ext cx="4455042"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err="1" smtClean="0">
                <a:ln>
                  <a:noFill/>
                </a:ln>
                <a:solidFill>
                  <a:schemeClr val="tx1"/>
                </a:solidFill>
                <a:effectLst/>
                <a:uLnTx/>
                <a:uFillTx/>
                <a:latin typeface="Tahoma"/>
                <a:ea typeface="ＭＳ Ｐゴシック" charset="0"/>
                <a:cs typeface="Tahoma"/>
              </a:rPr>
              <a:t>Højrisiko</a:t>
            </a:r>
            <a:r>
              <a:rPr kumimoji="0" lang="da-DK" sz="3600" b="1" i="0" u="none" strike="noStrike" kern="1200" cap="all" spc="0" normalizeH="0" baseline="0" noProof="0" dirty="0" smtClean="0">
                <a:ln>
                  <a:noFill/>
                </a:ln>
                <a:solidFill>
                  <a:schemeClr val="tx1"/>
                </a:solidFill>
                <a:effectLst/>
                <a:uLnTx/>
                <a:uFillTx/>
                <a:latin typeface="Tahoma"/>
                <a:ea typeface="ＭＳ Ｐゴシック" charset="0"/>
                <a:cs typeface="Tahoma"/>
              </a:rPr>
              <a:t> gods</a:t>
            </a:r>
            <a:endParaRPr kumimoji="0" lang="da-DK" sz="3600" b="1" i="0" u="none" strike="noStrike" kern="1200" cap="all" spc="0" normalizeH="0" baseline="0" noProof="0" dirty="0">
              <a:ln>
                <a:noFill/>
              </a:ln>
              <a:solidFill>
                <a:schemeClr val="tx1"/>
              </a:solidFill>
              <a:effectLst/>
              <a:uLnTx/>
              <a:uFillTx/>
              <a:latin typeface="Tahoma"/>
              <a:ea typeface="ＭＳ Ｐゴシック" charset="0"/>
              <a:cs typeface="Tahoma"/>
            </a:endParaRPr>
          </a:p>
        </p:txBody>
      </p:sp>
      <p:pic>
        <p:nvPicPr>
          <p:cNvPr id="11" name="Billede 10" descr="FSV - gruppe.bmp"/>
          <p:cNvPicPr>
            <a:picLocks noChangeAspect="1"/>
          </p:cNvPicPr>
          <p:nvPr/>
        </p:nvPicPr>
        <p:blipFill>
          <a:blip r:embed="rId3"/>
          <a:stretch>
            <a:fillRect/>
          </a:stretch>
        </p:blipFill>
        <p:spPr>
          <a:xfrm>
            <a:off x="4653573" y="3285461"/>
            <a:ext cx="4361963" cy="2902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244548" y="914387"/>
            <a:ext cx="8750595" cy="5693866"/>
          </a:xfrm>
          <a:prstGeom prst="rect">
            <a:avLst/>
          </a:prstGeom>
          <a:solidFill>
            <a:srgbClr val="FFC000"/>
          </a:solidFill>
        </p:spPr>
        <p:txBody>
          <a:bodyPr wrap="square" rtlCol="0">
            <a:spAutoFit/>
          </a:bodyPr>
          <a:lstStyle/>
          <a:p>
            <a:pPr lvl="0" defTabSz="914400"/>
            <a:r>
              <a:rPr lang="da-DK" sz="2000" b="1" dirty="0" smtClean="0">
                <a:solidFill>
                  <a:srgbClr val="FF0000"/>
                </a:solidFill>
                <a:latin typeface="Arial" pitchFamily="34" charset="0"/>
                <a:ea typeface="Times New Roman" pitchFamily="18" charset="0"/>
                <a:cs typeface="Arial" pitchFamily="34" charset="0"/>
              </a:rPr>
              <a:t>Sikringsplanen skal som minimum omfatte følgende punkter: </a:t>
            </a:r>
            <a:br>
              <a:rPr lang="da-DK" sz="2000" b="1" dirty="0" smtClean="0">
                <a:solidFill>
                  <a:srgbClr val="FF0000"/>
                </a:solidFill>
                <a:latin typeface="Arial" pitchFamily="34" charset="0"/>
                <a:ea typeface="Times New Roman" pitchFamily="18" charset="0"/>
                <a:cs typeface="Arial" pitchFamily="34" charset="0"/>
              </a:rPr>
            </a:br>
            <a:endParaRPr lang="da-DK" sz="2000" b="1" dirty="0" smtClean="0">
              <a:solidFill>
                <a:srgbClr val="FF0000"/>
              </a:solidFill>
              <a:latin typeface="Arial" pitchFamily="34" charset="0"/>
              <a:cs typeface="Arial" pitchFamily="34" charset="0"/>
            </a:endParaRPr>
          </a:p>
          <a:p>
            <a:pPr marL="180975" lvl="0" indent="-180975" defTabSz="914400" eaLnBrk="0" hangingPunct="0">
              <a:buFont typeface="Wingdings" pitchFamily="2" charset="2"/>
              <a:buChar char="Ø"/>
            </a:pPr>
            <a:r>
              <a:rPr lang="da-DK" sz="1200" b="1" dirty="0" smtClean="0">
                <a:solidFill>
                  <a:srgbClr val="000000"/>
                </a:solidFill>
                <a:latin typeface="Arial" pitchFamily="34" charset="0"/>
                <a:ea typeface="Times New Roman" pitchFamily="18" charset="0"/>
                <a:cs typeface="Arial" pitchFamily="34" charset="0"/>
              </a:rPr>
              <a:t>udpegelse af sikringsansvarlige personer, der er kompetente og kvalificerede med passende beføjelser til at udføre deres forpligtelser, </a:t>
            </a:r>
            <a:endParaRPr lang="da-DK" sz="1200" b="1" dirty="0" smtClean="0">
              <a:latin typeface="Arial" pitchFamily="34" charset="0"/>
              <a:cs typeface="Arial" pitchFamily="34" charset="0"/>
            </a:endParaRPr>
          </a:p>
          <a:p>
            <a:pPr marL="180975" lvl="0" indent="-180975" defTabSz="914400" eaLnBrk="0" hangingPunct="0">
              <a:buFont typeface="Wingdings" pitchFamily="2" charset="2"/>
              <a:buChar char="Ø"/>
            </a:pPr>
            <a:r>
              <a:rPr lang="da-DK" sz="1200" b="1" dirty="0" smtClean="0">
                <a:solidFill>
                  <a:srgbClr val="000000"/>
                </a:solidFill>
                <a:latin typeface="Arial" pitchFamily="34" charset="0"/>
                <a:ea typeface="Times New Roman" pitchFamily="18" charset="0"/>
                <a:cs typeface="Arial" pitchFamily="34" charset="0"/>
              </a:rPr>
              <a:t>fortegnelser over det pågældende farlige gods eller de pågældende typer af farligt gods, </a:t>
            </a:r>
            <a:endParaRPr lang="da-DK" sz="1200" b="1" dirty="0" smtClean="0">
              <a:latin typeface="Arial" pitchFamily="34" charset="0"/>
              <a:cs typeface="Arial" pitchFamily="34" charset="0"/>
            </a:endParaRPr>
          </a:p>
          <a:p>
            <a:pPr marL="180975" lvl="0" indent="-180975" defTabSz="914400" eaLnBrk="0" hangingPunct="0">
              <a:buFont typeface="Wingdings" pitchFamily="2" charset="2"/>
              <a:buChar char="Ø"/>
            </a:pPr>
            <a:r>
              <a:rPr lang="da-DK" sz="1200" b="1" dirty="0" smtClean="0">
                <a:solidFill>
                  <a:srgbClr val="000000"/>
                </a:solidFill>
                <a:latin typeface="Arial" pitchFamily="34" charset="0"/>
                <a:ea typeface="Times New Roman" pitchFamily="18" charset="0"/>
                <a:cs typeface="Arial" pitchFamily="34" charset="0"/>
              </a:rPr>
              <a:t>gennemgang af nuværende opgaver og vurdering af sikringsrisici, herunder hvis det er relevant de standsninger, </a:t>
            </a:r>
            <a:br>
              <a:rPr lang="da-DK" sz="1200" b="1" dirty="0" smtClean="0">
                <a:solidFill>
                  <a:srgbClr val="000000"/>
                </a:solidFill>
                <a:latin typeface="Arial" pitchFamily="34" charset="0"/>
                <a:ea typeface="Times New Roman" pitchFamily="18" charset="0"/>
                <a:cs typeface="Arial" pitchFamily="34" charset="0"/>
              </a:rPr>
            </a:br>
            <a:r>
              <a:rPr lang="da-DK" sz="1200" b="1" dirty="0" smtClean="0">
                <a:solidFill>
                  <a:srgbClr val="000000"/>
                </a:solidFill>
                <a:latin typeface="Arial" pitchFamily="34" charset="0"/>
                <a:ea typeface="Times New Roman" pitchFamily="18" charset="0"/>
                <a:cs typeface="Arial" pitchFamily="34" charset="0"/>
              </a:rPr>
              <a:t>der er nødvendige for at udføre transportopgaven, opbevaringen af det farlige gods i køretøjet, tanken eller containeren før, under og efter transporten samt den midlertidige opbevaring af farligt gods i forbindelse med skift af transportform eller omlastning mellem enheder, </a:t>
            </a:r>
            <a:endParaRPr lang="da-DK" sz="1200" b="1" dirty="0" smtClean="0">
              <a:latin typeface="Arial" pitchFamily="34" charset="0"/>
              <a:cs typeface="Arial" pitchFamily="34" charset="0"/>
            </a:endParaRPr>
          </a:p>
          <a:p>
            <a:pPr marL="180975" lvl="0" indent="-180975" defTabSz="914400" eaLnBrk="0" hangingPunct="0">
              <a:buFont typeface="Wingdings" pitchFamily="2" charset="2"/>
              <a:buChar char="Ø"/>
            </a:pPr>
            <a:r>
              <a:rPr lang="da-DK" sz="1200" b="1" dirty="0" smtClean="0">
                <a:solidFill>
                  <a:srgbClr val="000000"/>
                </a:solidFill>
                <a:latin typeface="Arial" pitchFamily="34" charset="0"/>
                <a:ea typeface="Times New Roman" pitchFamily="18" charset="0"/>
                <a:cs typeface="Arial" pitchFamily="34" charset="0"/>
              </a:rPr>
              <a:t>præcisering af foranstaltninger, der skal træffes for at mindske </a:t>
            </a:r>
            <a:r>
              <a:rPr lang="da-DK" sz="1200" b="1" dirty="0" err="1" smtClean="0">
                <a:solidFill>
                  <a:srgbClr val="000000"/>
                </a:solidFill>
                <a:latin typeface="Arial" pitchFamily="34" charset="0"/>
                <a:ea typeface="Times New Roman" pitchFamily="18" charset="0"/>
                <a:cs typeface="Arial" pitchFamily="34" charset="0"/>
              </a:rPr>
              <a:t>sikringsricisi</a:t>
            </a:r>
            <a:r>
              <a:rPr lang="da-DK" sz="1200" b="1" dirty="0" smtClean="0">
                <a:solidFill>
                  <a:srgbClr val="000000"/>
                </a:solidFill>
                <a:latin typeface="Arial" pitchFamily="34" charset="0"/>
                <a:ea typeface="Times New Roman" pitchFamily="18" charset="0"/>
                <a:cs typeface="Arial" pitchFamily="34" charset="0"/>
              </a:rPr>
              <a:t>, og som modsvarer partens ansvarsområde og opgaver, herunder: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en-GB" sz="1200" b="1" dirty="0" smtClean="0">
                <a:solidFill>
                  <a:srgbClr val="000000"/>
                </a:solidFill>
                <a:latin typeface="Arial" pitchFamily="34" charset="0"/>
                <a:ea typeface="Times New Roman" pitchFamily="18" charset="0"/>
                <a:cs typeface="Arial" pitchFamily="34" charset="0"/>
              </a:rPr>
              <a:t>Uddannelse,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da-DK" sz="1200" b="1" dirty="0" smtClean="0">
                <a:solidFill>
                  <a:srgbClr val="000000"/>
                </a:solidFill>
                <a:latin typeface="Arial" pitchFamily="34" charset="0"/>
                <a:ea typeface="Times New Roman" pitchFamily="18" charset="0"/>
                <a:cs typeface="Arial" pitchFamily="34" charset="0"/>
              </a:rPr>
              <a:t>sikringspolitikker (f.eks. reaktion i tilfælde af forhøjet trusselsniveau, kontrol af nye medarbejdere/ansættelsesforhold m.v.),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da-DK" sz="1200" b="1" dirty="0" smtClean="0">
                <a:solidFill>
                  <a:srgbClr val="000000"/>
                </a:solidFill>
                <a:latin typeface="Arial" pitchFamily="34" charset="0"/>
                <a:ea typeface="Times New Roman" pitchFamily="18" charset="0"/>
                <a:cs typeface="Arial" pitchFamily="34" charset="0"/>
              </a:rPr>
              <a:t>arbejdspraksis (f.eks. valg/brug af ruter, såfremt de er kendte, adgang til farligt gods ved midlertidig opbevaring </a:t>
            </a:r>
            <a:br>
              <a:rPr lang="da-DK" sz="1200" b="1" dirty="0" smtClean="0">
                <a:solidFill>
                  <a:srgbClr val="000000"/>
                </a:solidFill>
                <a:latin typeface="Arial" pitchFamily="34" charset="0"/>
                <a:ea typeface="Times New Roman" pitchFamily="18" charset="0"/>
                <a:cs typeface="Arial" pitchFamily="34" charset="0"/>
              </a:rPr>
            </a:br>
            <a:r>
              <a:rPr lang="da-DK" sz="1200" b="1" dirty="0" smtClean="0">
                <a:solidFill>
                  <a:srgbClr val="000000"/>
                </a:solidFill>
                <a:latin typeface="Arial" pitchFamily="34" charset="0"/>
                <a:ea typeface="Times New Roman" pitchFamily="18" charset="0"/>
                <a:cs typeface="Arial" pitchFamily="34" charset="0"/>
              </a:rPr>
              <a:t>(som defineret i (c)), afstand til sårbar infrastruktur m.v.),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da-DK" sz="1200" b="1" dirty="0" smtClean="0">
                <a:solidFill>
                  <a:srgbClr val="000000"/>
                </a:solidFill>
                <a:latin typeface="Arial" pitchFamily="34" charset="0"/>
                <a:ea typeface="Times New Roman" pitchFamily="18" charset="0"/>
                <a:cs typeface="Arial" pitchFamily="34" charset="0"/>
              </a:rPr>
              <a:t>udstyr og ressourcer, som skal anvendes til at mindske sikringsrisici,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da-DK" sz="1200" b="1" dirty="0" smtClean="0">
                <a:solidFill>
                  <a:srgbClr val="000000"/>
                </a:solidFill>
                <a:latin typeface="Arial" pitchFamily="34" charset="0"/>
                <a:ea typeface="Times New Roman" pitchFamily="18" charset="0"/>
                <a:cs typeface="Arial" pitchFamily="34" charset="0"/>
              </a:rPr>
              <a:t>effektive og ajourførte procedurer for rapportering og håndtering af sikringstrusler, sikringsbrud eller sikringsrelaterede hændelser,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da-DK" sz="1200" b="1" dirty="0" smtClean="0">
                <a:solidFill>
                  <a:srgbClr val="000000"/>
                </a:solidFill>
                <a:latin typeface="Arial" pitchFamily="34" charset="0"/>
                <a:ea typeface="Times New Roman" pitchFamily="18" charset="0"/>
                <a:cs typeface="Arial" pitchFamily="34" charset="0"/>
              </a:rPr>
              <a:t>procedurer for evaluering og afprøvning af sikringsplaner samt procedurer for periodisk gennemgang og ajourføring af planerne,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da-DK" sz="1200" b="1" dirty="0" smtClean="0">
                <a:solidFill>
                  <a:srgbClr val="000000"/>
                </a:solidFill>
                <a:latin typeface="Arial" pitchFamily="34" charset="0"/>
                <a:ea typeface="Times New Roman" pitchFamily="18" charset="0"/>
                <a:cs typeface="Arial" pitchFamily="34" charset="0"/>
              </a:rPr>
              <a:t>foranstaltninger til at sikre den fysiske sikring af de transportoplysninger, der er indeholdt i sikringsplanen, og </a:t>
            </a:r>
            <a:endParaRPr lang="da-DK" sz="1200" b="1" dirty="0" smtClean="0">
              <a:latin typeface="Arial" pitchFamily="34" charset="0"/>
              <a:cs typeface="Arial" pitchFamily="34" charset="0"/>
            </a:endParaRPr>
          </a:p>
          <a:p>
            <a:pPr marL="627063" lvl="1" indent="-169863" defTabSz="914400" eaLnBrk="0" hangingPunct="0">
              <a:buFont typeface="Wingdings" pitchFamily="2" charset="2"/>
              <a:buChar char="v"/>
            </a:pPr>
            <a:r>
              <a:rPr lang="da-DK" sz="1200" b="1" dirty="0" smtClean="0">
                <a:latin typeface="Arial" pitchFamily="34" charset="0"/>
                <a:ea typeface="Times New Roman" pitchFamily="18" charset="0"/>
                <a:cs typeface="Arial" pitchFamily="34" charset="0"/>
              </a:rPr>
              <a:t>foranstaltninger til at sikre, at de transportoplysninger, der er indeholdt i sikringsplanen, kun videregives til dem, </a:t>
            </a:r>
            <a:br>
              <a:rPr lang="da-DK" sz="1200" b="1" dirty="0" smtClean="0">
                <a:latin typeface="Arial" pitchFamily="34" charset="0"/>
                <a:ea typeface="Times New Roman" pitchFamily="18" charset="0"/>
                <a:cs typeface="Arial" pitchFamily="34" charset="0"/>
              </a:rPr>
            </a:br>
            <a:r>
              <a:rPr lang="da-DK" sz="1200" b="1" dirty="0" smtClean="0">
                <a:latin typeface="Arial" pitchFamily="34" charset="0"/>
                <a:ea typeface="Times New Roman" pitchFamily="18" charset="0"/>
                <a:cs typeface="Arial" pitchFamily="34" charset="0"/>
              </a:rPr>
              <a:t>der skal have dem. Sådanne foranstaltninger må ikke udelukke udlevering af oplysninger, der måtte være krævet andre steder i ADR.</a:t>
            </a:r>
            <a:endParaRPr lang="da-DK" sz="1200" b="1" dirty="0"/>
          </a:p>
        </p:txBody>
      </p:sp>
      <p:sp>
        <p:nvSpPr>
          <p:cNvPr id="6" name="Titel 1"/>
          <p:cNvSpPr txBox="1">
            <a:spLocks/>
          </p:cNvSpPr>
          <p:nvPr/>
        </p:nvSpPr>
        <p:spPr bwMode="auto">
          <a:xfrm>
            <a:off x="1770259" y="84157"/>
            <a:ext cx="4455042"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effectLst/>
                <a:uLnTx/>
                <a:uFillTx/>
                <a:latin typeface="Tahoma"/>
                <a:ea typeface="ＭＳ Ｐゴシック" charset="0"/>
                <a:cs typeface="Tahoma"/>
              </a:rPr>
              <a:t>SIKRINGSPLAN</a:t>
            </a:r>
            <a:endParaRPr kumimoji="0" lang="da-DK" sz="3600" b="1" i="0" u="none" strike="noStrike" kern="1200" cap="all" spc="0" normalizeH="0" baseline="0" noProof="0" dirty="0">
              <a:ln>
                <a:noFill/>
              </a:ln>
              <a:solidFill>
                <a:schemeClr val="tx1"/>
              </a:solidFill>
              <a:effectLst/>
              <a:uLnTx/>
              <a:uFillTx/>
              <a:latin typeface="Tahoma"/>
              <a:ea typeface="ＭＳ Ｐゴシック" charset="0"/>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i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ox(i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ox(i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ox(i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ox(i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ox(in)">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ox(in)">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ox(in)">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box(in)">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box(in)">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box(in)">
                                      <p:cBhvr>
                                        <p:cTn id="6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HRN ptrmd 01.jpg"/>
          <p:cNvPicPr>
            <a:picLocks noChangeAspect="1"/>
          </p:cNvPicPr>
          <p:nvPr/>
        </p:nvPicPr>
        <p:blipFill>
          <a:blip r:embed="rId3"/>
          <a:stretch>
            <a:fillRect/>
          </a:stretch>
        </p:blipFill>
        <p:spPr>
          <a:xfrm>
            <a:off x="4953212" y="1202670"/>
            <a:ext cx="2398813" cy="2062103"/>
          </a:xfrm>
          <a:prstGeom prst="rect">
            <a:avLst/>
          </a:prstGeom>
        </p:spPr>
      </p:pic>
      <p:sp>
        <p:nvSpPr>
          <p:cNvPr id="4" name="Rektangel 3"/>
          <p:cNvSpPr/>
          <p:nvPr/>
        </p:nvSpPr>
        <p:spPr>
          <a:xfrm>
            <a:off x="183172" y="4869712"/>
            <a:ext cx="4572000" cy="1815882"/>
          </a:xfrm>
          <a:prstGeom prst="rect">
            <a:avLst/>
          </a:prstGeom>
          <a:solidFill>
            <a:schemeClr val="accent2">
              <a:lumMod val="75000"/>
            </a:schemeClr>
          </a:solidFill>
        </p:spPr>
        <p:txBody>
          <a:bodyPr>
            <a:spAutoFit/>
          </a:bodyPr>
          <a:lstStyle/>
          <a:p>
            <a:r>
              <a:rPr lang="da-DK" sz="1600" dirty="0" smtClean="0">
                <a:solidFill>
                  <a:schemeClr val="bg1"/>
                </a:solidFill>
                <a:latin typeface="Arial" pitchFamily="34" charset="0"/>
                <a:cs typeface="Arial" pitchFamily="34" charset="0"/>
              </a:rPr>
              <a:t>Ledsagepersonellet skal transporteres i køretøj, der ikke indgår som transportkøretøj, og</a:t>
            </a:r>
          </a:p>
          <a:p>
            <a:r>
              <a:rPr lang="da-DK" sz="1600" dirty="0" smtClean="0">
                <a:solidFill>
                  <a:schemeClr val="bg1"/>
                </a:solidFill>
                <a:latin typeface="Arial" pitchFamily="34" charset="0"/>
                <a:cs typeface="Arial" pitchFamily="34" charset="0"/>
              </a:rPr>
              <a:t>være af et sådant antal og en sådan uddannelse samt være udrustet og eventuelt bevæbnet,</a:t>
            </a:r>
          </a:p>
          <a:p>
            <a:r>
              <a:rPr lang="da-DK" sz="1600" dirty="0" smtClean="0">
                <a:solidFill>
                  <a:schemeClr val="bg1"/>
                </a:solidFill>
                <a:latin typeface="Arial" pitchFamily="34" charset="0"/>
                <a:cs typeface="Arial" pitchFamily="34" charset="0"/>
              </a:rPr>
              <a:t>således at den for transporten nødvendige overvågning, sikring og bevogtning kan</a:t>
            </a:r>
          </a:p>
          <a:p>
            <a:r>
              <a:rPr lang="da-DK" sz="1600" dirty="0" smtClean="0">
                <a:solidFill>
                  <a:schemeClr val="bg1"/>
                </a:solidFill>
                <a:latin typeface="Arial" pitchFamily="34" charset="0"/>
                <a:cs typeface="Arial" pitchFamily="34" charset="0"/>
              </a:rPr>
              <a:t>etableres og opretholdes.</a:t>
            </a:r>
            <a:endParaRPr lang="da-DK" sz="1600" dirty="0">
              <a:solidFill>
                <a:schemeClr val="bg1"/>
              </a:solidFill>
              <a:latin typeface="Arial" pitchFamily="34" charset="0"/>
              <a:cs typeface="Arial" pitchFamily="34" charset="0"/>
            </a:endParaRPr>
          </a:p>
        </p:txBody>
      </p:sp>
      <p:sp>
        <p:nvSpPr>
          <p:cNvPr id="5" name="Rektangel 4"/>
          <p:cNvSpPr/>
          <p:nvPr/>
        </p:nvSpPr>
        <p:spPr>
          <a:xfrm>
            <a:off x="183172" y="1318431"/>
            <a:ext cx="4572000" cy="2062103"/>
          </a:xfrm>
          <a:prstGeom prst="rect">
            <a:avLst/>
          </a:prstGeom>
          <a:solidFill>
            <a:schemeClr val="accent2">
              <a:lumMod val="75000"/>
            </a:schemeClr>
          </a:solidFill>
        </p:spPr>
        <p:txBody>
          <a:bodyPr wrap="square">
            <a:spAutoFit/>
          </a:bodyPr>
          <a:lstStyle/>
          <a:p>
            <a:r>
              <a:rPr lang="da-DK" sz="1600" b="1" dirty="0" smtClean="0">
                <a:solidFill>
                  <a:schemeClr val="bg1"/>
                </a:solidFill>
                <a:latin typeface="Arial" pitchFamily="34" charset="0"/>
                <a:cs typeface="Arial" pitchFamily="34" charset="0"/>
              </a:rPr>
              <a:t>7. OVERVÅGNING, SIKRING OG BEVOGTNING AF SÆRLIGE TRANSPORTER</a:t>
            </a:r>
          </a:p>
          <a:p>
            <a:r>
              <a:rPr lang="da-DK" sz="1600" dirty="0" smtClean="0">
                <a:solidFill>
                  <a:schemeClr val="bg1"/>
                </a:solidFill>
                <a:latin typeface="Arial" pitchFamily="34" charset="0"/>
                <a:cs typeface="Arial" pitchFamily="34" charset="0"/>
              </a:rPr>
              <a:t>Ved transport af vitalt og/eller sensitivt materiel (våben, ammunition og eksplosivstoffer) skal den for transporten ansvarlige myndighed foretage en risikovurdering, der danner grundlag for omfang af overvågning, sikring og bevogtning af transporten.</a:t>
            </a:r>
            <a:endParaRPr lang="da-DK" sz="1600" dirty="0"/>
          </a:p>
        </p:txBody>
      </p:sp>
      <p:sp>
        <p:nvSpPr>
          <p:cNvPr id="6" name="Rektangel 5"/>
          <p:cNvSpPr/>
          <p:nvPr/>
        </p:nvSpPr>
        <p:spPr>
          <a:xfrm>
            <a:off x="1765567" y="677612"/>
            <a:ext cx="4572000" cy="369332"/>
          </a:xfrm>
          <a:prstGeom prst="rect">
            <a:avLst/>
          </a:prstGeom>
          <a:solidFill>
            <a:schemeClr val="accent2">
              <a:lumMod val="75000"/>
            </a:schemeClr>
          </a:solidFill>
        </p:spPr>
        <p:txBody>
          <a:bodyPr wrap="square">
            <a:spAutoFit/>
          </a:bodyPr>
          <a:lstStyle/>
          <a:p>
            <a:r>
              <a:rPr lang="da-DK" b="1" dirty="0" smtClean="0">
                <a:solidFill>
                  <a:schemeClr val="bg1"/>
                </a:solidFill>
                <a:latin typeface="Arial" pitchFamily="34" charset="0"/>
                <a:cs typeface="Arial" pitchFamily="34" charset="0"/>
              </a:rPr>
              <a:t>FKOBST 358-1 BILAG 3 TIL KAPITEL 3</a:t>
            </a:r>
            <a:endParaRPr lang="da-DK" b="1" dirty="0">
              <a:solidFill>
                <a:schemeClr val="bg1"/>
              </a:solidFill>
              <a:latin typeface="Arial" pitchFamily="34" charset="0"/>
              <a:cs typeface="Arial" pitchFamily="34" charset="0"/>
            </a:endParaRPr>
          </a:p>
        </p:txBody>
      </p:sp>
      <p:sp>
        <p:nvSpPr>
          <p:cNvPr id="7" name="Titel 1"/>
          <p:cNvSpPr txBox="1">
            <a:spLocks/>
          </p:cNvSpPr>
          <p:nvPr/>
        </p:nvSpPr>
        <p:spPr bwMode="auto">
          <a:xfrm>
            <a:off x="1824046" y="61082"/>
            <a:ext cx="4455042"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effectLst/>
                <a:uLnTx/>
                <a:uFillTx/>
                <a:latin typeface="Tahoma"/>
                <a:ea typeface="ＭＳ Ｐゴシック" charset="0"/>
                <a:cs typeface="Tahoma"/>
              </a:rPr>
              <a:t>SIKRINGSPLAN</a:t>
            </a:r>
            <a:endParaRPr kumimoji="0" lang="da-DK" sz="3600" b="1" i="0" u="none" strike="noStrike" kern="1200" cap="all" spc="0" normalizeH="0" baseline="0" noProof="0" dirty="0">
              <a:ln>
                <a:noFill/>
              </a:ln>
              <a:solidFill>
                <a:schemeClr val="tx1"/>
              </a:solidFill>
              <a:effectLst/>
              <a:uLnTx/>
              <a:uFillTx/>
              <a:latin typeface="Tahoma"/>
              <a:ea typeface="ＭＳ Ｐゴシック" charset="0"/>
              <a:cs typeface="Tahoma"/>
            </a:endParaRPr>
          </a:p>
        </p:txBody>
      </p:sp>
      <p:sp>
        <p:nvSpPr>
          <p:cNvPr id="3" name="Rektangel 2"/>
          <p:cNvSpPr/>
          <p:nvPr/>
        </p:nvSpPr>
        <p:spPr>
          <a:xfrm>
            <a:off x="4572000" y="3192053"/>
            <a:ext cx="4572000" cy="1815882"/>
          </a:xfrm>
          <a:prstGeom prst="rect">
            <a:avLst/>
          </a:prstGeom>
          <a:solidFill>
            <a:schemeClr val="accent2">
              <a:lumMod val="75000"/>
            </a:schemeClr>
          </a:solidFill>
        </p:spPr>
        <p:txBody>
          <a:bodyPr>
            <a:spAutoFit/>
          </a:bodyPr>
          <a:lstStyle/>
          <a:p>
            <a:r>
              <a:rPr lang="da-DK" sz="1600" dirty="0" smtClean="0">
                <a:solidFill>
                  <a:schemeClr val="bg1"/>
                </a:solidFill>
                <a:latin typeface="Arial" pitchFamily="34" charset="0"/>
                <a:cs typeface="Arial" pitchFamily="34" charset="0"/>
              </a:rPr>
              <a:t>Ved transport af vitalt og/eller sensitivt materiel, der på baggrund af en risikovurdering</a:t>
            </a:r>
          </a:p>
          <a:p>
            <a:r>
              <a:rPr lang="da-DK" sz="1600" dirty="0" smtClean="0">
                <a:solidFill>
                  <a:schemeClr val="bg1"/>
                </a:solidFill>
                <a:latin typeface="Arial" pitchFamily="34" charset="0"/>
                <a:cs typeface="Arial" pitchFamily="34" charset="0"/>
              </a:rPr>
              <a:t>kræver egentlig bevogtning, skal ledsage-personellet være militært personel. Ved øvrige</a:t>
            </a:r>
          </a:p>
          <a:p>
            <a:r>
              <a:rPr lang="da-DK" sz="1600" dirty="0" smtClean="0">
                <a:solidFill>
                  <a:schemeClr val="bg1"/>
                </a:solidFill>
                <a:latin typeface="Arial" pitchFamily="34" charset="0"/>
                <a:cs typeface="Arial" pitchFamily="34" charset="0"/>
              </a:rPr>
              <a:t>transporter af vitalt og/eller sensitivt materiel kan ledsagepersonellet være militært eller civilt</a:t>
            </a:r>
          </a:p>
          <a:p>
            <a:r>
              <a:rPr lang="da-DK" sz="1600" dirty="0" smtClean="0">
                <a:solidFill>
                  <a:schemeClr val="bg1"/>
                </a:solidFill>
                <a:latin typeface="Arial" pitchFamily="34" charset="0"/>
                <a:cs typeface="Arial" pitchFamily="34" charset="0"/>
              </a:rPr>
              <a:t>personel.</a:t>
            </a:r>
            <a:endParaRPr lang="da-DK"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KØTJ - tønner væltet.bmp"/>
          <p:cNvPicPr>
            <a:picLocks noChangeAspect="1"/>
          </p:cNvPicPr>
          <p:nvPr/>
        </p:nvPicPr>
        <p:blipFill>
          <a:blip r:embed="rId3"/>
          <a:stretch>
            <a:fillRect/>
          </a:stretch>
        </p:blipFill>
        <p:spPr>
          <a:xfrm>
            <a:off x="152400" y="3814762"/>
            <a:ext cx="4045004" cy="2691766"/>
          </a:xfrm>
          <a:prstGeom prst="rect">
            <a:avLst/>
          </a:prstGeom>
        </p:spPr>
      </p:pic>
      <p:sp>
        <p:nvSpPr>
          <p:cNvPr id="6" name="Tekstboks 5"/>
          <p:cNvSpPr txBox="1"/>
          <p:nvPr/>
        </p:nvSpPr>
        <p:spPr>
          <a:xfrm>
            <a:off x="1372883" y="60470"/>
            <a:ext cx="5168403" cy="707886"/>
          </a:xfrm>
          <a:prstGeom prst="rect">
            <a:avLst/>
          </a:prstGeom>
          <a:noFill/>
        </p:spPr>
        <p:txBody>
          <a:bodyPr wrap="none" rtlCol="0">
            <a:spAutoFit/>
          </a:bodyPr>
          <a:lstStyle/>
          <a:p>
            <a:r>
              <a:rPr lang="da-DK" sz="4000" b="1" cap="all" dirty="0" smtClean="0">
                <a:solidFill>
                  <a:prstClr val="black"/>
                </a:solidFill>
              </a:rPr>
              <a:t>Hændelser og uheld</a:t>
            </a:r>
            <a:endParaRPr lang="da-DK" sz="4000" b="1" cap="all" dirty="0">
              <a:solidFill>
                <a:prstClr val="black"/>
              </a:solidFill>
            </a:endParaRPr>
          </a:p>
        </p:txBody>
      </p:sp>
      <p:sp>
        <p:nvSpPr>
          <p:cNvPr id="10" name="Rektangel 9"/>
          <p:cNvSpPr/>
          <p:nvPr/>
        </p:nvSpPr>
        <p:spPr>
          <a:xfrm>
            <a:off x="3505200" y="5029200"/>
            <a:ext cx="5410200" cy="1477328"/>
          </a:xfrm>
          <a:prstGeom prst="rect">
            <a:avLst/>
          </a:prstGeom>
          <a:solidFill>
            <a:srgbClr val="FFC000"/>
          </a:solidFill>
        </p:spPr>
        <p:txBody>
          <a:bodyPr wrap="square">
            <a:spAutoFit/>
          </a:bodyPr>
          <a:lstStyle/>
          <a:p>
            <a:r>
              <a:rPr lang="da-DK" b="1" dirty="0" smtClean="0">
                <a:solidFill>
                  <a:srgbClr val="FF0000"/>
                </a:solidFill>
                <a:latin typeface="Arial" pitchFamily="34" charset="0"/>
                <a:cs typeface="Arial" pitchFamily="34" charset="0"/>
              </a:rPr>
              <a:t>En ulykke </a:t>
            </a:r>
            <a:r>
              <a:rPr lang="da-DK" b="1" dirty="0" smtClean="0">
                <a:solidFill>
                  <a:prstClr val="black"/>
                </a:solidFill>
                <a:latin typeface="Arial" pitchFamily="34" charset="0"/>
                <a:cs typeface="Arial" pitchFamily="34" charset="0"/>
              </a:rPr>
              <a:t>er en begivenhed, der indtræder under eller i forbindelse med transport af farligt gods på jernbane eller ad vej, når begivenheden resulterer i dødsfald, alvorlig skade på person eller større skade på ejendom eller miljø.</a:t>
            </a:r>
            <a:endParaRPr lang="da-DK" b="1" dirty="0">
              <a:solidFill>
                <a:prstClr val="black"/>
              </a:solidFill>
              <a:latin typeface="Arial" pitchFamily="34" charset="0"/>
              <a:cs typeface="Arial" pitchFamily="34" charset="0"/>
            </a:endParaRPr>
          </a:p>
        </p:txBody>
      </p:sp>
      <p:pic>
        <p:nvPicPr>
          <p:cNvPr id="1028" name="Picture 4" descr="C:\Users\hdnjy\AppData\Local\Temp\SNAGHTML4c239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22050"/>
            <a:ext cx="4343400" cy="3752851"/>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p:cNvSpPr/>
          <p:nvPr/>
        </p:nvSpPr>
        <p:spPr>
          <a:xfrm>
            <a:off x="152400" y="922050"/>
            <a:ext cx="5429250" cy="2585323"/>
          </a:xfrm>
          <a:prstGeom prst="rect">
            <a:avLst/>
          </a:prstGeom>
          <a:solidFill>
            <a:srgbClr val="FFC000"/>
          </a:solidFill>
        </p:spPr>
        <p:txBody>
          <a:bodyPr wrap="square">
            <a:spAutoFit/>
          </a:bodyPr>
          <a:lstStyle/>
          <a:p>
            <a:r>
              <a:rPr lang="da-DK" b="1" dirty="0" smtClean="0">
                <a:solidFill>
                  <a:srgbClr val="FF0000"/>
                </a:solidFill>
                <a:latin typeface="Arial" pitchFamily="34" charset="0"/>
                <a:cs typeface="Arial" pitchFamily="34" charset="0"/>
              </a:rPr>
              <a:t>En hændelse </a:t>
            </a:r>
            <a:r>
              <a:rPr lang="da-DK" b="1" dirty="0" smtClean="0">
                <a:solidFill>
                  <a:prstClr val="black"/>
                </a:solidFill>
                <a:latin typeface="Arial" pitchFamily="34" charset="0"/>
                <a:cs typeface="Arial" pitchFamily="34" charset="0"/>
              </a:rPr>
              <a:t>er en begivenhed (som ikke er en ulykke), der indtræder under eller i forbindelse med transport af farligt gods på jernbane eller ad vej, og som kan have indflydelse på transportens sikkerhed og resultere i skade på person, skade på ejendom, skade på miljø eller brand, brækage, spild, udsivning af væske eller stråling eller andet tegn på, at godsets emballage er blevet beskadiget.</a:t>
            </a:r>
          </a:p>
        </p:txBody>
      </p:sp>
    </p:spTree>
    <p:extLst>
      <p:ext uri="{BB962C8B-B14F-4D97-AF65-F5344CB8AC3E}">
        <p14:creationId xmlns:p14="http://schemas.microsoft.com/office/powerpoint/2010/main" val="30478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1394398" y="83106"/>
            <a:ext cx="5168403" cy="707886"/>
          </a:xfrm>
          <a:prstGeom prst="rect">
            <a:avLst/>
          </a:prstGeom>
          <a:noFill/>
        </p:spPr>
        <p:txBody>
          <a:bodyPr wrap="none" rtlCol="0">
            <a:spAutoFit/>
          </a:bodyPr>
          <a:lstStyle/>
          <a:p>
            <a:r>
              <a:rPr lang="da-DK" sz="4000" b="1" cap="all" dirty="0" smtClean="0">
                <a:solidFill>
                  <a:prstClr val="black"/>
                </a:solidFill>
              </a:rPr>
              <a:t>Hændelser og uheld</a:t>
            </a:r>
            <a:endParaRPr lang="da-DK" sz="4000" b="1" cap="all" dirty="0">
              <a:solidFill>
                <a:prstClr val="black"/>
              </a:solidFill>
            </a:endParaRP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88" y="922050"/>
            <a:ext cx="3802380" cy="2926050"/>
          </a:xfrm>
          <a:prstGeom prst="rect">
            <a:avLst/>
          </a:prstGeom>
        </p:spPr>
      </p:pic>
      <p:sp>
        <p:nvSpPr>
          <p:cNvPr id="5" name="Rektangel 4"/>
          <p:cNvSpPr/>
          <p:nvPr/>
        </p:nvSpPr>
        <p:spPr>
          <a:xfrm>
            <a:off x="4438650" y="1674674"/>
            <a:ext cx="4572000" cy="1754326"/>
          </a:xfrm>
          <a:prstGeom prst="rect">
            <a:avLst/>
          </a:prstGeom>
          <a:solidFill>
            <a:srgbClr val="FFC000"/>
          </a:solidFill>
        </p:spPr>
        <p:txBody>
          <a:bodyPr>
            <a:spAutoFit/>
          </a:bodyPr>
          <a:lstStyle/>
          <a:p>
            <a:r>
              <a:rPr lang="da-DK" b="1" dirty="0" smtClean="0">
                <a:solidFill>
                  <a:prstClr val="black"/>
                </a:solidFill>
                <a:latin typeface="Arial" pitchFamily="34" charset="0"/>
                <a:cs typeface="Arial" pitchFamily="34" charset="0"/>
              </a:rPr>
              <a:t>BEK 1223, § 3. </a:t>
            </a:r>
          </a:p>
          <a:p>
            <a:r>
              <a:rPr lang="da-DK" b="1" dirty="0" smtClean="0">
                <a:solidFill>
                  <a:prstClr val="black"/>
                </a:solidFill>
                <a:latin typeface="Arial" pitchFamily="34" charset="0"/>
                <a:cs typeface="Arial" pitchFamily="34" charset="0"/>
              </a:rPr>
              <a:t>Spild eller udslip af farligt gods skal omgående anmeldes til alarmcentralen (1-1-2), medmindre spildet eller udslippet umiddelbart kan fjernes eller uskadeliggøres af de tilstedeværende.</a:t>
            </a:r>
            <a:endParaRPr lang="da-DK" b="1" dirty="0">
              <a:solidFill>
                <a:prstClr val="black"/>
              </a:solidFill>
              <a:latin typeface="Arial" pitchFamily="34" charset="0"/>
              <a:cs typeface="Arial" pitchFamily="34" charset="0"/>
            </a:endParaRPr>
          </a:p>
        </p:txBody>
      </p:sp>
      <p:sp>
        <p:nvSpPr>
          <p:cNvPr id="6" name="Rektangel 5"/>
          <p:cNvSpPr/>
          <p:nvPr/>
        </p:nvSpPr>
        <p:spPr>
          <a:xfrm>
            <a:off x="914400" y="4191000"/>
            <a:ext cx="4914900" cy="2308324"/>
          </a:xfrm>
          <a:prstGeom prst="rect">
            <a:avLst/>
          </a:prstGeom>
          <a:solidFill>
            <a:srgbClr val="FFC000"/>
          </a:solidFill>
        </p:spPr>
        <p:txBody>
          <a:bodyPr wrap="square">
            <a:spAutoFit/>
          </a:bodyPr>
          <a:lstStyle/>
          <a:p>
            <a:r>
              <a:rPr lang="da-DK" b="1" i="1" dirty="0" smtClean="0">
                <a:solidFill>
                  <a:prstClr val="black"/>
                </a:solidFill>
                <a:latin typeface="Arial" pitchFamily="34" charset="0"/>
                <a:cs typeface="Arial" pitchFamily="34" charset="0"/>
              </a:rPr>
              <a:t>Stk. 2. </a:t>
            </a:r>
          </a:p>
          <a:p>
            <a:r>
              <a:rPr lang="da-DK" b="1" dirty="0" smtClean="0">
                <a:solidFill>
                  <a:prstClr val="black"/>
                </a:solidFill>
                <a:latin typeface="Arial" pitchFamily="34" charset="0"/>
                <a:cs typeface="Arial" pitchFamily="34" charset="0"/>
              </a:rPr>
              <a:t>Rapportering om alvorlige ulykker eller hændelser i henhold til afsnit 1.8.5 i ADR skal af henholdsvis læsseren, påfylderen, transportøren eller modtageren ske til Beredskabsstyrelsen. </a:t>
            </a:r>
          </a:p>
          <a:p>
            <a:r>
              <a:rPr lang="da-DK" b="1" dirty="0" smtClean="0">
                <a:solidFill>
                  <a:prstClr val="black"/>
                </a:solidFill>
                <a:latin typeface="Arial" pitchFamily="34" charset="0"/>
                <a:cs typeface="Arial" pitchFamily="34" charset="0"/>
              </a:rPr>
              <a:t>Rapporteringen skal ske senest 1 måned efter ulykken eller hændelsen.</a:t>
            </a:r>
            <a:endParaRPr lang="da-DK"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932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259" y="457196"/>
            <a:ext cx="8735211" cy="649357"/>
          </a:xfrm>
        </p:spPr>
        <p:txBody>
          <a:bodyPr/>
          <a:lstStyle/>
          <a:p>
            <a:pPr algn="ctr"/>
            <a:r>
              <a:rPr lang="da-DK" dirty="0" smtClean="0"/>
              <a:t>Lovgivning og regelsæt</a:t>
            </a:r>
            <a:endParaRPr lang="da-DK" dirty="0"/>
          </a:p>
        </p:txBody>
      </p:sp>
      <p:sp>
        <p:nvSpPr>
          <p:cNvPr id="34" name="Tekstboks 33"/>
          <p:cNvSpPr txBox="1"/>
          <p:nvPr/>
        </p:nvSpPr>
        <p:spPr>
          <a:xfrm>
            <a:off x="1835696" y="1268760"/>
            <a:ext cx="5923416" cy="430887"/>
          </a:xfrm>
          <a:prstGeom prst="rect">
            <a:avLst/>
          </a:prstGeom>
          <a:noFill/>
        </p:spPr>
        <p:txBody>
          <a:bodyPr wrap="none" rtlCol="0">
            <a:spAutoFit/>
          </a:bodyPr>
          <a:lstStyle/>
          <a:p>
            <a:r>
              <a:rPr lang="da-DK" sz="1100" b="1" dirty="0" smtClean="0"/>
              <a:t>ADR Konventionen (2015) </a:t>
            </a:r>
          </a:p>
          <a:p>
            <a:r>
              <a:rPr lang="da-DK" sz="1100" i="1" dirty="0" err="1" smtClean="0"/>
              <a:t>Accord</a:t>
            </a:r>
            <a:r>
              <a:rPr lang="da-DK" sz="1100" i="1" dirty="0" smtClean="0"/>
              <a:t> </a:t>
            </a:r>
            <a:r>
              <a:rPr lang="da-DK" sz="1100" i="1" dirty="0" err="1" smtClean="0"/>
              <a:t>européen</a:t>
            </a:r>
            <a:r>
              <a:rPr lang="da-DK" sz="1100" i="1" dirty="0" smtClean="0"/>
              <a:t> </a:t>
            </a:r>
            <a:r>
              <a:rPr lang="da-DK" sz="1100" i="1" dirty="0" err="1" smtClean="0"/>
              <a:t>ralatif</a:t>
            </a:r>
            <a:r>
              <a:rPr lang="da-DK" sz="1100" i="1" dirty="0" smtClean="0"/>
              <a:t> au transport international des </a:t>
            </a:r>
            <a:r>
              <a:rPr lang="da-DK" sz="1100" i="1" dirty="0" err="1" smtClean="0"/>
              <a:t>marchandises</a:t>
            </a:r>
            <a:r>
              <a:rPr lang="da-DK" sz="1100" i="1" dirty="0" smtClean="0"/>
              <a:t> </a:t>
            </a:r>
            <a:r>
              <a:rPr lang="da-DK" sz="1100" i="1" dirty="0" err="1" smtClean="0"/>
              <a:t>dange-reuses</a:t>
            </a:r>
            <a:r>
              <a:rPr lang="da-DK" sz="1100" i="1" dirty="0" smtClean="0"/>
              <a:t> par </a:t>
            </a:r>
            <a:r>
              <a:rPr lang="da-DK" sz="1100" i="1" dirty="0" err="1" smtClean="0"/>
              <a:t>route</a:t>
            </a:r>
            <a:endParaRPr lang="da-DK" sz="1100" dirty="0"/>
          </a:p>
        </p:txBody>
      </p:sp>
      <p:grpSp>
        <p:nvGrpSpPr>
          <p:cNvPr id="3" name="Group 10"/>
          <p:cNvGrpSpPr>
            <a:grpSpLocks/>
          </p:cNvGrpSpPr>
          <p:nvPr/>
        </p:nvGrpSpPr>
        <p:grpSpPr bwMode="auto">
          <a:xfrm>
            <a:off x="611560" y="3933056"/>
            <a:ext cx="1354138" cy="825500"/>
            <a:chOff x="2472" y="1888"/>
            <a:chExt cx="853" cy="520"/>
          </a:xfrm>
        </p:grpSpPr>
        <p:sp>
          <p:nvSpPr>
            <p:cNvPr id="36" name="AutoShape 11"/>
            <p:cNvSpPr>
              <a:spLocks noChangeAspect="1" noChangeArrowheads="1" noTextEdit="1"/>
            </p:cNvSpPr>
            <p:nvPr/>
          </p:nvSpPr>
          <p:spPr bwMode="auto">
            <a:xfrm>
              <a:off x="2472" y="1888"/>
              <a:ext cx="853" cy="520"/>
            </a:xfrm>
            <a:prstGeom prst="rect">
              <a:avLst/>
            </a:prstGeom>
            <a:noFill/>
            <a:ln w="9525">
              <a:noFill/>
              <a:miter lim="800000"/>
              <a:headEnd/>
              <a:tailEnd/>
            </a:ln>
          </p:spPr>
          <p:txBody>
            <a:bodyPr/>
            <a:lstStyle/>
            <a:p>
              <a:endParaRPr lang="da-DK"/>
            </a:p>
          </p:txBody>
        </p:sp>
        <p:grpSp>
          <p:nvGrpSpPr>
            <p:cNvPr id="4" name="Group 12"/>
            <p:cNvGrpSpPr>
              <a:grpSpLocks/>
            </p:cNvGrpSpPr>
            <p:nvPr/>
          </p:nvGrpSpPr>
          <p:grpSpPr bwMode="auto">
            <a:xfrm>
              <a:off x="2473" y="2041"/>
              <a:ext cx="851" cy="298"/>
              <a:chOff x="2473" y="2041"/>
              <a:chExt cx="851" cy="298"/>
            </a:xfrm>
          </p:grpSpPr>
          <p:sp>
            <p:nvSpPr>
              <p:cNvPr id="1003" name="Freeform 13"/>
              <p:cNvSpPr>
                <a:spLocks/>
              </p:cNvSpPr>
              <p:nvPr/>
            </p:nvSpPr>
            <p:spPr bwMode="auto">
              <a:xfrm>
                <a:off x="2845" y="2337"/>
                <a:ext cx="10" cy="2"/>
              </a:xfrm>
              <a:custGeom>
                <a:avLst/>
                <a:gdLst>
                  <a:gd name="T0" fmla="*/ 0 w 185"/>
                  <a:gd name="T1" fmla="*/ 0 h 28"/>
                  <a:gd name="T2" fmla="*/ 185 w 185"/>
                  <a:gd name="T3" fmla="*/ 0 h 28"/>
                  <a:gd name="T4" fmla="*/ 112 w 185"/>
                  <a:gd name="T5" fmla="*/ 28 h 28"/>
                  <a:gd name="T6" fmla="*/ 31 w 185"/>
                  <a:gd name="T7" fmla="*/ 16 h 28"/>
                  <a:gd name="T8" fmla="*/ 0 w 185"/>
                  <a:gd name="T9" fmla="*/ 0 h 28"/>
                  <a:gd name="T10" fmla="*/ 0 60000 65536"/>
                  <a:gd name="T11" fmla="*/ 0 60000 65536"/>
                  <a:gd name="T12" fmla="*/ 0 60000 65536"/>
                  <a:gd name="T13" fmla="*/ 0 60000 65536"/>
                  <a:gd name="T14" fmla="*/ 0 60000 65536"/>
                  <a:gd name="T15" fmla="*/ 0 w 185"/>
                  <a:gd name="T16" fmla="*/ 0 h 28"/>
                  <a:gd name="T17" fmla="*/ 185 w 185"/>
                  <a:gd name="T18" fmla="*/ 28 h 28"/>
                </a:gdLst>
                <a:ahLst/>
                <a:cxnLst>
                  <a:cxn ang="T10">
                    <a:pos x="T0" y="T1"/>
                  </a:cxn>
                  <a:cxn ang="T11">
                    <a:pos x="T2" y="T3"/>
                  </a:cxn>
                  <a:cxn ang="T12">
                    <a:pos x="T4" y="T5"/>
                  </a:cxn>
                  <a:cxn ang="T13">
                    <a:pos x="T6" y="T7"/>
                  </a:cxn>
                  <a:cxn ang="T14">
                    <a:pos x="T8" y="T9"/>
                  </a:cxn>
                </a:cxnLst>
                <a:rect l="T15" t="T16" r="T17" b="T18"/>
                <a:pathLst>
                  <a:path w="185" h="28">
                    <a:moveTo>
                      <a:pt x="0" y="0"/>
                    </a:moveTo>
                    <a:lnTo>
                      <a:pt x="185" y="0"/>
                    </a:lnTo>
                    <a:lnTo>
                      <a:pt x="112" y="28"/>
                    </a:lnTo>
                    <a:lnTo>
                      <a:pt x="31" y="16"/>
                    </a:lnTo>
                    <a:lnTo>
                      <a:pt x="0" y="0"/>
                    </a:lnTo>
                    <a:close/>
                  </a:path>
                </a:pathLst>
              </a:custGeom>
              <a:solidFill>
                <a:srgbClr val="FF9900"/>
              </a:solidFill>
              <a:ln w="9525">
                <a:noFill/>
                <a:round/>
                <a:headEnd/>
                <a:tailEnd/>
              </a:ln>
            </p:spPr>
            <p:txBody>
              <a:bodyPr/>
              <a:lstStyle/>
              <a:p>
                <a:endParaRPr lang="da-DK"/>
              </a:p>
            </p:txBody>
          </p:sp>
          <p:sp>
            <p:nvSpPr>
              <p:cNvPr id="1004" name="Freeform 14"/>
              <p:cNvSpPr>
                <a:spLocks noEditPoints="1"/>
              </p:cNvSpPr>
              <p:nvPr/>
            </p:nvSpPr>
            <p:spPr bwMode="auto">
              <a:xfrm>
                <a:off x="2842" y="2336"/>
                <a:ext cx="32" cy="3"/>
              </a:xfrm>
              <a:custGeom>
                <a:avLst/>
                <a:gdLst>
                  <a:gd name="T0" fmla="*/ 0 w 614"/>
                  <a:gd name="T1" fmla="*/ 0 h 57"/>
                  <a:gd name="T2" fmla="*/ 260 w 614"/>
                  <a:gd name="T3" fmla="*/ 0 h 57"/>
                  <a:gd name="T4" fmla="*/ 252 w 614"/>
                  <a:gd name="T5" fmla="*/ 25 h 57"/>
                  <a:gd name="T6" fmla="*/ 168 w 614"/>
                  <a:gd name="T7" fmla="*/ 57 h 57"/>
                  <a:gd name="T8" fmla="*/ 87 w 614"/>
                  <a:gd name="T9" fmla="*/ 45 h 57"/>
                  <a:gd name="T10" fmla="*/ 0 w 614"/>
                  <a:gd name="T11" fmla="*/ 0 h 57"/>
                  <a:gd name="T12" fmla="*/ 426 w 614"/>
                  <a:gd name="T13" fmla="*/ 0 h 57"/>
                  <a:gd name="T14" fmla="*/ 614 w 614"/>
                  <a:gd name="T15" fmla="*/ 0 h 57"/>
                  <a:gd name="T16" fmla="*/ 533 w 614"/>
                  <a:gd name="T17" fmla="*/ 25 h 57"/>
                  <a:gd name="T18" fmla="*/ 426 w 61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4"/>
                  <a:gd name="T31" fmla="*/ 0 h 57"/>
                  <a:gd name="T32" fmla="*/ 614 w 61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4" h="57">
                    <a:moveTo>
                      <a:pt x="0" y="0"/>
                    </a:moveTo>
                    <a:lnTo>
                      <a:pt x="260" y="0"/>
                    </a:lnTo>
                    <a:lnTo>
                      <a:pt x="252" y="25"/>
                    </a:lnTo>
                    <a:lnTo>
                      <a:pt x="168" y="57"/>
                    </a:lnTo>
                    <a:lnTo>
                      <a:pt x="87" y="45"/>
                    </a:lnTo>
                    <a:lnTo>
                      <a:pt x="0" y="0"/>
                    </a:lnTo>
                    <a:close/>
                    <a:moveTo>
                      <a:pt x="426" y="0"/>
                    </a:moveTo>
                    <a:lnTo>
                      <a:pt x="614" y="0"/>
                    </a:lnTo>
                    <a:lnTo>
                      <a:pt x="533" y="25"/>
                    </a:lnTo>
                    <a:lnTo>
                      <a:pt x="426" y="0"/>
                    </a:lnTo>
                    <a:close/>
                  </a:path>
                </a:pathLst>
              </a:custGeom>
              <a:solidFill>
                <a:srgbClr val="FF9900"/>
              </a:solidFill>
              <a:ln w="9525">
                <a:noFill/>
                <a:round/>
                <a:headEnd/>
                <a:tailEnd/>
              </a:ln>
            </p:spPr>
            <p:txBody>
              <a:bodyPr/>
              <a:lstStyle/>
              <a:p>
                <a:endParaRPr lang="da-DK"/>
              </a:p>
            </p:txBody>
          </p:sp>
          <p:sp>
            <p:nvSpPr>
              <p:cNvPr id="1005" name="Freeform 15"/>
              <p:cNvSpPr>
                <a:spLocks noEditPoints="1"/>
              </p:cNvSpPr>
              <p:nvPr/>
            </p:nvSpPr>
            <p:spPr bwMode="auto">
              <a:xfrm>
                <a:off x="2839" y="2334"/>
                <a:ext cx="40" cy="3"/>
              </a:xfrm>
              <a:custGeom>
                <a:avLst/>
                <a:gdLst>
                  <a:gd name="T0" fmla="*/ 297 w 764"/>
                  <a:gd name="T1" fmla="*/ 56 h 56"/>
                  <a:gd name="T2" fmla="*/ 112 w 764"/>
                  <a:gd name="T3" fmla="*/ 56 h 56"/>
                  <a:gd name="T4" fmla="*/ 0 w 764"/>
                  <a:gd name="T5" fmla="*/ 0 h 56"/>
                  <a:gd name="T6" fmla="*/ 325 w 764"/>
                  <a:gd name="T7" fmla="*/ 0 h 56"/>
                  <a:gd name="T8" fmla="*/ 308 w 764"/>
                  <a:gd name="T9" fmla="*/ 52 h 56"/>
                  <a:gd name="T10" fmla="*/ 297 w 764"/>
                  <a:gd name="T11" fmla="*/ 56 h 56"/>
                  <a:gd name="T12" fmla="*/ 438 w 764"/>
                  <a:gd name="T13" fmla="*/ 0 h 56"/>
                  <a:gd name="T14" fmla="*/ 764 w 764"/>
                  <a:gd name="T15" fmla="*/ 0 h 56"/>
                  <a:gd name="T16" fmla="*/ 589 w 764"/>
                  <a:gd name="T17" fmla="*/ 52 h 56"/>
                  <a:gd name="T18" fmla="*/ 476 w 764"/>
                  <a:gd name="T19" fmla="*/ 26 h 56"/>
                  <a:gd name="T20" fmla="*/ 438 w 764"/>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4"/>
                  <a:gd name="T34" fmla="*/ 0 h 56"/>
                  <a:gd name="T35" fmla="*/ 764 w 76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4" h="56">
                    <a:moveTo>
                      <a:pt x="297" y="56"/>
                    </a:moveTo>
                    <a:lnTo>
                      <a:pt x="112" y="56"/>
                    </a:lnTo>
                    <a:lnTo>
                      <a:pt x="0" y="0"/>
                    </a:lnTo>
                    <a:lnTo>
                      <a:pt x="325" y="0"/>
                    </a:lnTo>
                    <a:lnTo>
                      <a:pt x="308" y="52"/>
                    </a:lnTo>
                    <a:lnTo>
                      <a:pt x="297" y="56"/>
                    </a:lnTo>
                    <a:close/>
                    <a:moveTo>
                      <a:pt x="438" y="0"/>
                    </a:moveTo>
                    <a:lnTo>
                      <a:pt x="764" y="0"/>
                    </a:lnTo>
                    <a:lnTo>
                      <a:pt x="589" y="52"/>
                    </a:lnTo>
                    <a:lnTo>
                      <a:pt x="476" y="26"/>
                    </a:lnTo>
                    <a:lnTo>
                      <a:pt x="438" y="0"/>
                    </a:lnTo>
                    <a:close/>
                  </a:path>
                </a:pathLst>
              </a:custGeom>
              <a:solidFill>
                <a:srgbClr val="FF9900"/>
              </a:solidFill>
              <a:ln w="9525">
                <a:noFill/>
                <a:round/>
                <a:headEnd/>
                <a:tailEnd/>
              </a:ln>
            </p:spPr>
            <p:txBody>
              <a:bodyPr/>
              <a:lstStyle/>
              <a:p>
                <a:endParaRPr lang="da-DK"/>
              </a:p>
            </p:txBody>
          </p:sp>
          <p:sp>
            <p:nvSpPr>
              <p:cNvPr id="1006" name="Freeform 16"/>
              <p:cNvSpPr>
                <a:spLocks noEditPoints="1"/>
              </p:cNvSpPr>
              <p:nvPr/>
            </p:nvSpPr>
            <p:spPr bwMode="auto">
              <a:xfrm>
                <a:off x="2836" y="2333"/>
                <a:ext cx="48" cy="3"/>
              </a:xfrm>
              <a:custGeom>
                <a:avLst/>
                <a:gdLst>
                  <a:gd name="T0" fmla="*/ 726 w 914"/>
                  <a:gd name="T1" fmla="*/ 55 h 55"/>
                  <a:gd name="T2" fmla="*/ 538 w 914"/>
                  <a:gd name="T3" fmla="*/ 55 h 55"/>
                  <a:gd name="T4" fmla="*/ 532 w 914"/>
                  <a:gd name="T5" fmla="*/ 54 h 55"/>
                  <a:gd name="T6" fmla="*/ 453 w 914"/>
                  <a:gd name="T7" fmla="*/ 0 h 55"/>
                  <a:gd name="T8" fmla="*/ 914 w 914"/>
                  <a:gd name="T9" fmla="*/ 0 h 55"/>
                  <a:gd name="T10" fmla="*/ 726 w 914"/>
                  <a:gd name="T11" fmla="*/ 55 h 55"/>
                  <a:gd name="T12" fmla="*/ 372 w 914"/>
                  <a:gd name="T13" fmla="*/ 55 h 55"/>
                  <a:gd name="T14" fmla="*/ 112 w 914"/>
                  <a:gd name="T15" fmla="*/ 55 h 55"/>
                  <a:gd name="T16" fmla="*/ 0 w 914"/>
                  <a:gd name="T17" fmla="*/ 0 h 55"/>
                  <a:gd name="T18" fmla="*/ 390 w 914"/>
                  <a:gd name="T19" fmla="*/ 0 h 55"/>
                  <a:gd name="T20" fmla="*/ 372 w 914"/>
                  <a:gd name="T21" fmla="*/ 5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4"/>
                  <a:gd name="T34" fmla="*/ 0 h 55"/>
                  <a:gd name="T35" fmla="*/ 914 w 914"/>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4" h="55">
                    <a:moveTo>
                      <a:pt x="726" y="55"/>
                    </a:moveTo>
                    <a:lnTo>
                      <a:pt x="538" y="55"/>
                    </a:lnTo>
                    <a:lnTo>
                      <a:pt x="532" y="54"/>
                    </a:lnTo>
                    <a:lnTo>
                      <a:pt x="453" y="0"/>
                    </a:lnTo>
                    <a:lnTo>
                      <a:pt x="914" y="0"/>
                    </a:lnTo>
                    <a:lnTo>
                      <a:pt x="726" y="55"/>
                    </a:lnTo>
                    <a:close/>
                    <a:moveTo>
                      <a:pt x="372" y="55"/>
                    </a:moveTo>
                    <a:lnTo>
                      <a:pt x="112" y="55"/>
                    </a:lnTo>
                    <a:lnTo>
                      <a:pt x="0" y="0"/>
                    </a:lnTo>
                    <a:lnTo>
                      <a:pt x="390" y="0"/>
                    </a:lnTo>
                    <a:lnTo>
                      <a:pt x="372" y="55"/>
                    </a:lnTo>
                    <a:close/>
                  </a:path>
                </a:pathLst>
              </a:custGeom>
              <a:solidFill>
                <a:srgbClr val="FF9900"/>
              </a:solidFill>
              <a:ln w="9525">
                <a:noFill/>
                <a:round/>
                <a:headEnd/>
                <a:tailEnd/>
              </a:ln>
            </p:spPr>
            <p:txBody>
              <a:bodyPr/>
              <a:lstStyle/>
              <a:p>
                <a:endParaRPr lang="da-DK"/>
              </a:p>
            </p:txBody>
          </p:sp>
          <p:sp>
            <p:nvSpPr>
              <p:cNvPr id="1007" name="Freeform 17"/>
              <p:cNvSpPr>
                <a:spLocks noEditPoints="1"/>
              </p:cNvSpPr>
              <p:nvPr/>
            </p:nvSpPr>
            <p:spPr bwMode="auto">
              <a:xfrm>
                <a:off x="2833" y="2331"/>
                <a:ext cx="56" cy="3"/>
              </a:xfrm>
              <a:custGeom>
                <a:avLst/>
                <a:gdLst>
                  <a:gd name="T0" fmla="*/ 876 w 1064"/>
                  <a:gd name="T1" fmla="*/ 57 h 57"/>
                  <a:gd name="T2" fmla="*/ 550 w 1064"/>
                  <a:gd name="T3" fmla="*/ 57 h 57"/>
                  <a:gd name="T4" fmla="*/ 469 w 1064"/>
                  <a:gd name="T5" fmla="*/ 0 h 57"/>
                  <a:gd name="T6" fmla="*/ 1064 w 1064"/>
                  <a:gd name="T7" fmla="*/ 0 h 57"/>
                  <a:gd name="T8" fmla="*/ 876 w 1064"/>
                  <a:gd name="T9" fmla="*/ 57 h 57"/>
                  <a:gd name="T10" fmla="*/ 437 w 1064"/>
                  <a:gd name="T11" fmla="*/ 57 h 57"/>
                  <a:gd name="T12" fmla="*/ 112 w 1064"/>
                  <a:gd name="T13" fmla="*/ 57 h 57"/>
                  <a:gd name="T14" fmla="*/ 0 w 1064"/>
                  <a:gd name="T15" fmla="*/ 0 h 57"/>
                  <a:gd name="T16" fmla="*/ 456 w 1064"/>
                  <a:gd name="T17" fmla="*/ 0 h 57"/>
                  <a:gd name="T18" fmla="*/ 437 w 1064"/>
                  <a:gd name="T19" fmla="*/ 5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4"/>
                  <a:gd name="T31" fmla="*/ 0 h 57"/>
                  <a:gd name="T32" fmla="*/ 1064 w 106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4" h="57">
                    <a:moveTo>
                      <a:pt x="876" y="57"/>
                    </a:moveTo>
                    <a:lnTo>
                      <a:pt x="550" y="57"/>
                    </a:lnTo>
                    <a:lnTo>
                      <a:pt x="469" y="0"/>
                    </a:lnTo>
                    <a:lnTo>
                      <a:pt x="1064" y="0"/>
                    </a:lnTo>
                    <a:lnTo>
                      <a:pt x="876" y="57"/>
                    </a:lnTo>
                    <a:close/>
                    <a:moveTo>
                      <a:pt x="437" y="57"/>
                    </a:moveTo>
                    <a:lnTo>
                      <a:pt x="112" y="57"/>
                    </a:lnTo>
                    <a:lnTo>
                      <a:pt x="0" y="0"/>
                    </a:lnTo>
                    <a:lnTo>
                      <a:pt x="456" y="0"/>
                    </a:lnTo>
                    <a:lnTo>
                      <a:pt x="437" y="57"/>
                    </a:lnTo>
                    <a:close/>
                  </a:path>
                </a:pathLst>
              </a:custGeom>
              <a:solidFill>
                <a:srgbClr val="FF9900"/>
              </a:solidFill>
              <a:ln w="9525">
                <a:noFill/>
                <a:round/>
                <a:headEnd/>
                <a:tailEnd/>
              </a:ln>
            </p:spPr>
            <p:txBody>
              <a:bodyPr/>
              <a:lstStyle/>
              <a:p>
                <a:endParaRPr lang="da-DK"/>
              </a:p>
            </p:txBody>
          </p:sp>
          <p:sp>
            <p:nvSpPr>
              <p:cNvPr id="1008" name="Freeform 18"/>
              <p:cNvSpPr>
                <a:spLocks/>
              </p:cNvSpPr>
              <p:nvPr/>
            </p:nvSpPr>
            <p:spPr bwMode="auto">
              <a:xfrm>
                <a:off x="2830" y="2330"/>
                <a:ext cx="64" cy="3"/>
              </a:xfrm>
              <a:custGeom>
                <a:avLst/>
                <a:gdLst>
                  <a:gd name="T0" fmla="*/ 1026 w 1213"/>
                  <a:gd name="T1" fmla="*/ 57 h 57"/>
                  <a:gd name="T2" fmla="*/ 565 w 1213"/>
                  <a:gd name="T3" fmla="*/ 57 h 57"/>
                  <a:gd name="T4" fmla="*/ 514 w 1213"/>
                  <a:gd name="T5" fmla="*/ 21 h 57"/>
                  <a:gd name="T6" fmla="*/ 502 w 1213"/>
                  <a:gd name="T7" fmla="*/ 57 h 57"/>
                  <a:gd name="T8" fmla="*/ 112 w 1213"/>
                  <a:gd name="T9" fmla="*/ 57 h 57"/>
                  <a:gd name="T10" fmla="*/ 0 w 1213"/>
                  <a:gd name="T11" fmla="*/ 0 h 57"/>
                  <a:gd name="T12" fmla="*/ 1213 w 1213"/>
                  <a:gd name="T13" fmla="*/ 0 h 57"/>
                  <a:gd name="T14" fmla="*/ 1026 w 1213"/>
                  <a:gd name="T15" fmla="*/ 57 h 57"/>
                  <a:gd name="T16" fmla="*/ 0 60000 65536"/>
                  <a:gd name="T17" fmla="*/ 0 60000 65536"/>
                  <a:gd name="T18" fmla="*/ 0 60000 65536"/>
                  <a:gd name="T19" fmla="*/ 0 60000 65536"/>
                  <a:gd name="T20" fmla="*/ 0 60000 65536"/>
                  <a:gd name="T21" fmla="*/ 0 60000 65536"/>
                  <a:gd name="T22" fmla="*/ 0 60000 65536"/>
                  <a:gd name="T23" fmla="*/ 0 60000 65536"/>
                  <a:gd name="T24" fmla="*/ 0 w 1213"/>
                  <a:gd name="T25" fmla="*/ 0 h 57"/>
                  <a:gd name="T26" fmla="*/ 1213 w 1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3" h="57">
                    <a:moveTo>
                      <a:pt x="1026" y="57"/>
                    </a:moveTo>
                    <a:lnTo>
                      <a:pt x="565" y="57"/>
                    </a:lnTo>
                    <a:lnTo>
                      <a:pt x="514" y="21"/>
                    </a:lnTo>
                    <a:lnTo>
                      <a:pt x="502" y="57"/>
                    </a:lnTo>
                    <a:lnTo>
                      <a:pt x="112" y="57"/>
                    </a:lnTo>
                    <a:lnTo>
                      <a:pt x="0" y="0"/>
                    </a:lnTo>
                    <a:lnTo>
                      <a:pt x="1213" y="0"/>
                    </a:lnTo>
                    <a:lnTo>
                      <a:pt x="1026" y="57"/>
                    </a:lnTo>
                    <a:close/>
                  </a:path>
                </a:pathLst>
              </a:custGeom>
              <a:solidFill>
                <a:srgbClr val="FF9900"/>
              </a:solidFill>
              <a:ln w="9525">
                <a:noFill/>
                <a:round/>
                <a:headEnd/>
                <a:tailEnd/>
              </a:ln>
            </p:spPr>
            <p:txBody>
              <a:bodyPr/>
              <a:lstStyle/>
              <a:p>
                <a:endParaRPr lang="da-DK"/>
              </a:p>
            </p:txBody>
          </p:sp>
          <p:sp>
            <p:nvSpPr>
              <p:cNvPr id="1009" name="Freeform 19"/>
              <p:cNvSpPr>
                <a:spLocks/>
              </p:cNvSpPr>
              <p:nvPr/>
            </p:nvSpPr>
            <p:spPr bwMode="auto">
              <a:xfrm>
                <a:off x="2827" y="2328"/>
                <a:ext cx="72" cy="3"/>
              </a:xfrm>
              <a:custGeom>
                <a:avLst/>
                <a:gdLst>
                  <a:gd name="T0" fmla="*/ 1176 w 1364"/>
                  <a:gd name="T1" fmla="*/ 56 h 56"/>
                  <a:gd name="T2" fmla="*/ 581 w 1364"/>
                  <a:gd name="T3" fmla="*/ 56 h 56"/>
                  <a:gd name="T4" fmla="*/ 570 w 1364"/>
                  <a:gd name="T5" fmla="*/ 49 h 56"/>
                  <a:gd name="T6" fmla="*/ 568 w 1364"/>
                  <a:gd name="T7" fmla="*/ 56 h 56"/>
                  <a:gd name="T8" fmla="*/ 112 w 1364"/>
                  <a:gd name="T9" fmla="*/ 56 h 56"/>
                  <a:gd name="T10" fmla="*/ 0 w 1364"/>
                  <a:gd name="T11" fmla="*/ 0 h 56"/>
                  <a:gd name="T12" fmla="*/ 1364 w 1364"/>
                  <a:gd name="T13" fmla="*/ 0 h 56"/>
                  <a:gd name="T14" fmla="*/ 1176 w 1364"/>
                  <a:gd name="T15" fmla="*/ 56 h 56"/>
                  <a:gd name="T16" fmla="*/ 0 60000 65536"/>
                  <a:gd name="T17" fmla="*/ 0 60000 65536"/>
                  <a:gd name="T18" fmla="*/ 0 60000 65536"/>
                  <a:gd name="T19" fmla="*/ 0 60000 65536"/>
                  <a:gd name="T20" fmla="*/ 0 60000 65536"/>
                  <a:gd name="T21" fmla="*/ 0 60000 65536"/>
                  <a:gd name="T22" fmla="*/ 0 60000 65536"/>
                  <a:gd name="T23" fmla="*/ 0 60000 65536"/>
                  <a:gd name="T24" fmla="*/ 0 w 1364"/>
                  <a:gd name="T25" fmla="*/ 0 h 56"/>
                  <a:gd name="T26" fmla="*/ 1364 w 1364"/>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4" h="56">
                    <a:moveTo>
                      <a:pt x="1176" y="56"/>
                    </a:moveTo>
                    <a:lnTo>
                      <a:pt x="581" y="56"/>
                    </a:lnTo>
                    <a:lnTo>
                      <a:pt x="570" y="49"/>
                    </a:lnTo>
                    <a:lnTo>
                      <a:pt x="568" y="56"/>
                    </a:lnTo>
                    <a:lnTo>
                      <a:pt x="112" y="56"/>
                    </a:lnTo>
                    <a:lnTo>
                      <a:pt x="0" y="0"/>
                    </a:lnTo>
                    <a:lnTo>
                      <a:pt x="1364" y="0"/>
                    </a:lnTo>
                    <a:lnTo>
                      <a:pt x="1176" y="56"/>
                    </a:lnTo>
                    <a:close/>
                  </a:path>
                </a:pathLst>
              </a:custGeom>
              <a:solidFill>
                <a:srgbClr val="FF9900"/>
              </a:solidFill>
              <a:ln w="9525">
                <a:noFill/>
                <a:round/>
                <a:headEnd/>
                <a:tailEnd/>
              </a:ln>
            </p:spPr>
            <p:txBody>
              <a:bodyPr/>
              <a:lstStyle/>
              <a:p>
                <a:endParaRPr lang="da-DK"/>
              </a:p>
            </p:txBody>
          </p:sp>
          <p:sp>
            <p:nvSpPr>
              <p:cNvPr id="1010" name="Freeform 20"/>
              <p:cNvSpPr>
                <a:spLocks/>
              </p:cNvSpPr>
              <p:nvPr/>
            </p:nvSpPr>
            <p:spPr bwMode="auto">
              <a:xfrm>
                <a:off x="2824" y="2327"/>
                <a:ext cx="80" cy="3"/>
              </a:xfrm>
              <a:custGeom>
                <a:avLst/>
                <a:gdLst>
                  <a:gd name="T0" fmla="*/ 1326 w 1515"/>
                  <a:gd name="T1" fmla="*/ 57 h 57"/>
                  <a:gd name="T2" fmla="*/ 113 w 1515"/>
                  <a:gd name="T3" fmla="*/ 57 h 57"/>
                  <a:gd name="T4" fmla="*/ 0 w 1515"/>
                  <a:gd name="T5" fmla="*/ 0 h 57"/>
                  <a:gd name="T6" fmla="*/ 1515 w 1515"/>
                  <a:gd name="T7" fmla="*/ 0 h 57"/>
                  <a:gd name="T8" fmla="*/ 1326 w 1515"/>
                  <a:gd name="T9" fmla="*/ 57 h 57"/>
                  <a:gd name="T10" fmla="*/ 0 60000 65536"/>
                  <a:gd name="T11" fmla="*/ 0 60000 65536"/>
                  <a:gd name="T12" fmla="*/ 0 60000 65536"/>
                  <a:gd name="T13" fmla="*/ 0 60000 65536"/>
                  <a:gd name="T14" fmla="*/ 0 60000 65536"/>
                  <a:gd name="T15" fmla="*/ 0 w 1515"/>
                  <a:gd name="T16" fmla="*/ 0 h 57"/>
                  <a:gd name="T17" fmla="*/ 1515 w 1515"/>
                  <a:gd name="T18" fmla="*/ 57 h 57"/>
                </a:gdLst>
                <a:ahLst/>
                <a:cxnLst>
                  <a:cxn ang="T10">
                    <a:pos x="T0" y="T1"/>
                  </a:cxn>
                  <a:cxn ang="T11">
                    <a:pos x="T2" y="T3"/>
                  </a:cxn>
                  <a:cxn ang="T12">
                    <a:pos x="T4" y="T5"/>
                  </a:cxn>
                  <a:cxn ang="T13">
                    <a:pos x="T6" y="T7"/>
                  </a:cxn>
                  <a:cxn ang="T14">
                    <a:pos x="T8" y="T9"/>
                  </a:cxn>
                </a:cxnLst>
                <a:rect l="T15" t="T16" r="T17" b="T18"/>
                <a:pathLst>
                  <a:path w="1515" h="57">
                    <a:moveTo>
                      <a:pt x="1326" y="57"/>
                    </a:moveTo>
                    <a:lnTo>
                      <a:pt x="113" y="57"/>
                    </a:lnTo>
                    <a:lnTo>
                      <a:pt x="0" y="0"/>
                    </a:lnTo>
                    <a:lnTo>
                      <a:pt x="1515" y="0"/>
                    </a:lnTo>
                    <a:lnTo>
                      <a:pt x="1326" y="57"/>
                    </a:lnTo>
                    <a:close/>
                  </a:path>
                </a:pathLst>
              </a:custGeom>
              <a:solidFill>
                <a:srgbClr val="FF9900"/>
              </a:solidFill>
              <a:ln w="9525">
                <a:noFill/>
                <a:round/>
                <a:headEnd/>
                <a:tailEnd/>
              </a:ln>
            </p:spPr>
            <p:txBody>
              <a:bodyPr/>
              <a:lstStyle/>
              <a:p>
                <a:endParaRPr lang="da-DK"/>
              </a:p>
            </p:txBody>
          </p:sp>
          <p:sp>
            <p:nvSpPr>
              <p:cNvPr id="1011" name="Freeform 21"/>
              <p:cNvSpPr>
                <a:spLocks/>
              </p:cNvSpPr>
              <p:nvPr/>
            </p:nvSpPr>
            <p:spPr bwMode="auto">
              <a:xfrm>
                <a:off x="2821" y="2325"/>
                <a:ext cx="88" cy="3"/>
              </a:xfrm>
              <a:custGeom>
                <a:avLst/>
                <a:gdLst>
                  <a:gd name="T0" fmla="*/ 1476 w 1664"/>
                  <a:gd name="T1" fmla="*/ 57 h 57"/>
                  <a:gd name="T2" fmla="*/ 112 w 1664"/>
                  <a:gd name="T3" fmla="*/ 57 h 57"/>
                  <a:gd name="T4" fmla="*/ 0 w 1664"/>
                  <a:gd name="T5" fmla="*/ 0 h 57"/>
                  <a:gd name="T6" fmla="*/ 1664 w 1664"/>
                  <a:gd name="T7" fmla="*/ 0 h 57"/>
                  <a:gd name="T8" fmla="*/ 1476 w 1664"/>
                  <a:gd name="T9" fmla="*/ 57 h 57"/>
                  <a:gd name="T10" fmla="*/ 0 60000 65536"/>
                  <a:gd name="T11" fmla="*/ 0 60000 65536"/>
                  <a:gd name="T12" fmla="*/ 0 60000 65536"/>
                  <a:gd name="T13" fmla="*/ 0 60000 65536"/>
                  <a:gd name="T14" fmla="*/ 0 60000 65536"/>
                  <a:gd name="T15" fmla="*/ 0 w 1664"/>
                  <a:gd name="T16" fmla="*/ 0 h 57"/>
                  <a:gd name="T17" fmla="*/ 1664 w 1664"/>
                  <a:gd name="T18" fmla="*/ 57 h 57"/>
                </a:gdLst>
                <a:ahLst/>
                <a:cxnLst>
                  <a:cxn ang="T10">
                    <a:pos x="T0" y="T1"/>
                  </a:cxn>
                  <a:cxn ang="T11">
                    <a:pos x="T2" y="T3"/>
                  </a:cxn>
                  <a:cxn ang="T12">
                    <a:pos x="T4" y="T5"/>
                  </a:cxn>
                  <a:cxn ang="T13">
                    <a:pos x="T6" y="T7"/>
                  </a:cxn>
                  <a:cxn ang="T14">
                    <a:pos x="T8" y="T9"/>
                  </a:cxn>
                </a:cxnLst>
                <a:rect l="T15" t="T16" r="T17" b="T18"/>
                <a:pathLst>
                  <a:path w="1664" h="57">
                    <a:moveTo>
                      <a:pt x="1476" y="57"/>
                    </a:moveTo>
                    <a:lnTo>
                      <a:pt x="112" y="57"/>
                    </a:lnTo>
                    <a:lnTo>
                      <a:pt x="0" y="0"/>
                    </a:lnTo>
                    <a:lnTo>
                      <a:pt x="1664" y="0"/>
                    </a:lnTo>
                    <a:lnTo>
                      <a:pt x="1476" y="57"/>
                    </a:lnTo>
                    <a:close/>
                  </a:path>
                </a:pathLst>
              </a:custGeom>
              <a:solidFill>
                <a:srgbClr val="FF9900"/>
              </a:solidFill>
              <a:ln w="9525">
                <a:noFill/>
                <a:round/>
                <a:headEnd/>
                <a:tailEnd/>
              </a:ln>
            </p:spPr>
            <p:txBody>
              <a:bodyPr/>
              <a:lstStyle/>
              <a:p>
                <a:endParaRPr lang="da-DK"/>
              </a:p>
            </p:txBody>
          </p:sp>
          <p:sp>
            <p:nvSpPr>
              <p:cNvPr id="1012" name="Freeform 22"/>
              <p:cNvSpPr>
                <a:spLocks/>
              </p:cNvSpPr>
              <p:nvPr/>
            </p:nvSpPr>
            <p:spPr bwMode="auto">
              <a:xfrm>
                <a:off x="2818" y="2324"/>
                <a:ext cx="96" cy="3"/>
              </a:xfrm>
              <a:custGeom>
                <a:avLst/>
                <a:gdLst>
                  <a:gd name="T0" fmla="*/ 1626 w 1814"/>
                  <a:gd name="T1" fmla="*/ 57 h 57"/>
                  <a:gd name="T2" fmla="*/ 111 w 1814"/>
                  <a:gd name="T3" fmla="*/ 57 h 57"/>
                  <a:gd name="T4" fmla="*/ 0 w 1814"/>
                  <a:gd name="T5" fmla="*/ 0 h 57"/>
                  <a:gd name="T6" fmla="*/ 1814 w 1814"/>
                  <a:gd name="T7" fmla="*/ 0 h 57"/>
                  <a:gd name="T8" fmla="*/ 1626 w 1814"/>
                  <a:gd name="T9" fmla="*/ 57 h 57"/>
                  <a:gd name="T10" fmla="*/ 0 60000 65536"/>
                  <a:gd name="T11" fmla="*/ 0 60000 65536"/>
                  <a:gd name="T12" fmla="*/ 0 60000 65536"/>
                  <a:gd name="T13" fmla="*/ 0 60000 65536"/>
                  <a:gd name="T14" fmla="*/ 0 60000 65536"/>
                  <a:gd name="T15" fmla="*/ 0 w 1814"/>
                  <a:gd name="T16" fmla="*/ 0 h 57"/>
                  <a:gd name="T17" fmla="*/ 1814 w 1814"/>
                  <a:gd name="T18" fmla="*/ 57 h 57"/>
                </a:gdLst>
                <a:ahLst/>
                <a:cxnLst>
                  <a:cxn ang="T10">
                    <a:pos x="T0" y="T1"/>
                  </a:cxn>
                  <a:cxn ang="T11">
                    <a:pos x="T2" y="T3"/>
                  </a:cxn>
                  <a:cxn ang="T12">
                    <a:pos x="T4" y="T5"/>
                  </a:cxn>
                  <a:cxn ang="T13">
                    <a:pos x="T6" y="T7"/>
                  </a:cxn>
                  <a:cxn ang="T14">
                    <a:pos x="T8" y="T9"/>
                  </a:cxn>
                </a:cxnLst>
                <a:rect l="T15" t="T16" r="T17" b="T18"/>
                <a:pathLst>
                  <a:path w="1814" h="57">
                    <a:moveTo>
                      <a:pt x="1626" y="57"/>
                    </a:moveTo>
                    <a:lnTo>
                      <a:pt x="111" y="57"/>
                    </a:lnTo>
                    <a:lnTo>
                      <a:pt x="0" y="0"/>
                    </a:lnTo>
                    <a:lnTo>
                      <a:pt x="1814" y="0"/>
                    </a:lnTo>
                    <a:lnTo>
                      <a:pt x="1626" y="57"/>
                    </a:lnTo>
                    <a:close/>
                  </a:path>
                </a:pathLst>
              </a:custGeom>
              <a:solidFill>
                <a:srgbClr val="FF9900"/>
              </a:solidFill>
              <a:ln w="9525">
                <a:noFill/>
                <a:round/>
                <a:headEnd/>
                <a:tailEnd/>
              </a:ln>
            </p:spPr>
            <p:txBody>
              <a:bodyPr/>
              <a:lstStyle/>
              <a:p>
                <a:endParaRPr lang="da-DK"/>
              </a:p>
            </p:txBody>
          </p:sp>
          <p:sp>
            <p:nvSpPr>
              <p:cNvPr id="1013" name="Freeform 23"/>
              <p:cNvSpPr>
                <a:spLocks/>
              </p:cNvSpPr>
              <p:nvPr/>
            </p:nvSpPr>
            <p:spPr bwMode="auto">
              <a:xfrm>
                <a:off x="2815" y="2322"/>
                <a:ext cx="104" cy="3"/>
              </a:xfrm>
              <a:custGeom>
                <a:avLst/>
                <a:gdLst>
                  <a:gd name="T0" fmla="*/ 1777 w 1964"/>
                  <a:gd name="T1" fmla="*/ 57 h 57"/>
                  <a:gd name="T2" fmla="*/ 113 w 1964"/>
                  <a:gd name="T3" fmla="*/ 57 h 57"/>
                  <a:gd name="T4" fmla="*/ 0 w 1964"/>
                  <a:gd name="T5" fmla="*/ 0 h 57"/>
                  <a:gd name="T6" fmla="*/ 1964 w 1964"/>
                  <a:gd name="T7" fmla="*/ 0 h 57"/>
                  <a:gd name="T8" fmla="*/ 1777 w 1964"/>
                  <a:gd name="T9" fmla="*/ 57 h 57"/>
                  <a:gd name="T10" fmla="*/ 0 60000 65536"/>
                  <a:gd name="T11" fmla="*/ 0 60000 65536"/>
                  <a:gd name="T12" fmla="*/ 0 60000 65536"/>
                  <a:gd name="T13" fmla="*/ 0 60000 65536"/>
                  <a:gd name="T14" fmla="*/ 0 60000 65536"/>
                  <a:gd name="T15" fmla="*/ 0 w 1964"/>
                  <a:gd name="T16" fmla="*/ 0 h 57"/>
                  <a:gd name="T17" fmla="*/ 1964 w 1964"/>
                  <a:gd name="T18" fmla="*/ 57 h 57"/>
                </a:gdLst>
                <a:ahLst/>
                <a:cxnLst>
                  <a:cxn ang="T10">
                    <a:pos x="T0" y="T1"/>
                  </a:cxn>
                  <a:cxn ang="T11">
                    <a:pos x="T2" y="T3"/>
                  </a:cxn>
                  <a:cxn ang="T12">
                    <a:pos x="T4" y="T5"/>
                  </a:cxn>
                  <a:cxn ang="T13">
                    <a:pos x="T6" y="T7"/>
                  </a:cxn>
                  <a:cxn ang="T14">
                    <a:pos x="T8" y="T9"/>
                  </a:cxn>
                </a:cxnLst>
                <a:rect l="T15" t="T16" r="T17" b="T18"/>
                <a:pathLst>
                  <a:path w="1964" h="57">
                    <a:moveTo>
                      <a:pt x="1777" y="57"/>
                    </a:moveTo>
                    <a:lnTo>
                      <a:pt x="113" y="57"/>
                    </a:lnTo>
                    <a:lnTo>
                      <a:pt x="0" y="0"/>
                    </a:lnTo>
                    <a:lnTo>
                      <a:pt x="1964" y="0"/>
                    </a:lnTo>
                    <a:lnTo>
                      <a:pt x="1777" y="57"/>
                    </a:lnTo>
                    <a:close/>
                  </a:path>
                </a:pathLst>
              </a:custGeom>
              <a:solidFill>
                <a:srgbClr val="FF9900"/>
              </a:solidFill>
              <a:ln w="9525">
                <a:noFill/>
                <a:round/>
                <a:headEnd/>
                <a:tailEnd/>
              </a:ln>
            </p:spPr>
            <p:txBody>
              <a:bodyPr/>
              <a:lstStyle/>
              <a:p>
                <a:endParaRPr lang="da-DK"/>
              </a:p>
            </p:txBody>
          </p:sp>
          <p:sp>
            <p:nvSpPr>
              <p:cNvPr id="1014" name="Freeform 24"/>
              <p:cNvSpPr>
                <a:spLocks/>
              </p:cNvSpPr>
              <p:nvPr/>
            </p:nvSpPr>
            <p:spPr bwMode="auto">
              <a:xfrm>
                <a:off x="2812" y="2321"/>
                <a:ext cx="112" cy="3"/>
              </a:xfrm>
              <a:custGeom>
                <a:avLst/>
                <a:gdLst>
                  <a:gd name="T0" fmla="*/ 1926 w 2114"/>
                  <a:gd name="T1" fmla="*/ 56 h 56"/>
                  <a:gd name="T2" fmla="*/ 112 w 2114"/>
                  <a:gd name="T3" fmla="*/ 56 h 56"/>
                  <a:gd name="T4" fmla="*/ 0 w 2114"/>
                  <a:gd name="T5" fmla="*/ 0 h 56"/>
                  <a:gd name="T6" fmla="*/ 2114 w 2114"/>
                  <a:gd name="T7" fmla="*/ 0 h 56"/>
                  <a:gd name="T8" fmla="*/ 1926 w 2114"/>
                  <a:gd name="T9" fmla="*/ 56 h 56"/>
                  <a:gd name="T10" fmla="*/ 0 60000 65536"/>
                  <a:gd name="T11" fmla="*/ 0 60000 65536"/>
                  <a:gd name="T12" fmla="*/ 0 60000 65536"/>
                  <a:gd name="T13" fmla="*/ 0 60000 65536"/>
                  <a:gd name="T14" fmla="*/ 0 60000 65536"/>
                  <a:gd name="T15" fmla="*/ 0 w 2114"/>
                  <a:gd name="T16" fmla="*/ 0 h 56"/>
                  <a:gd name="T17" fmla="*/ 2114 w 2114"/>
                  <a:gd name="T18" fmla="*/ 56 h 56"/>
                </a:gdLst>
                <a:ahLst/>
                <a:cxnLst>
                  <a:cxn ang="T10">
                    <a:pos x="T0" y="T1"/>
                  </a:cxn>
                  <a:cxn ang="T11">
                    <a:pos x="T2" y="T3"/>
                  </a:cxn>
                  <a:cxn ang="T12">
                    <a:pos x="T4" y="T5"/>
                  </a:cxn>
                  <a:cxn ang="T13">
                    <a:pos x="T6" y="T7"/>
                  </a:cxn>
                  <a:cxn ang="T14">
                    <a:pos x="T8" y="T9"/>
                  </a:cxn>
                </a:cxnLst>
                <a:rect l="T15" t="T16" r="T17" b="T18"/>
                <a:pathLst>
                  <a:path w="2114" h="56">
                    <a:moveTo>
                      <a:pt x="1926" y="56"/>
                    </a:moveTo>
                    <a:lnTo>
                      <a:pt x="112" y="56"/>
                    </a:lnTo>
                    <a:lnTo>
                      <a:pt x="0" y="0"/>
                    </a:lnTo>
                    <a:lnTo>
                      <a:pt x="2114" y="0"/>
                    </a:lnTo>
                    <a:lnTo>
                      <a:pt x="1926" y="56"/>
                    </a:lnTo>
                    <a:close/>
                  </a:path>
                </a:pathLst>
              </a:custGeom>
              <a:solidFill>
                <a:srgbClr val="FF9900"/>
              </a:solidFill>
              <a:ln w="9525">
                <a:noFill/>
                <a:round/>
                <a:headEnd/>
                <a:tailEnd/>
              </a:ln>
            </p:spPr>
            <p:txBody>
              <a:bodyPr/>
              <a:lstStyle/>
              <a:p>
                <a:endParaRPr lang="da-DK"/>
              </a:p>
            </p:txBody>
          </p:sp>
          <p:sp>
            <p:nvSpPr>
              <p:cNvPr id="1015" name="Freeform 25"/>
              <p:cNvSpPr>
                <a:spLocks/>
              </p:cNvSpPr>
              <p:nvPr/>
            </p:nvSpPr>
            <p:spPr bwMode="auto">
              <a:xfrm>
                <a:off x="2809" y="2319"/>
                <a:ext cx="120" cy="3"/>
              </a:xfrm>
              <a:custGeom>
                <a:avLst/>
                <a:gdLst>
                  <a:gd name="T0" fmla="*/ 2075 w 2264"/>
                  <a:gd name="T1" fmla="*/ 57 h 57"/>
                  <a:gd name="T2" fmla="*/ 111 w 2264"/>
                  <a:gd name="T3" fmla="*/ 57 h 57"/>
                  <a:gd name="T4" fmla="*/ 0 w 2264"/>
                  <a:gd name="T5" fmla="*/ 0 h 57"/>
                  <a:gd name="T6" fmla="*/ 2264 w 2264"/>
                  <a:gd name="T7" fmla="*/ 0 h 57"/>
                  <a:gd name="T8" fmla="*/ 2075 w 2264"/>
                  <a:gd name="T9" fmla="*/ 57 h 57"/>
                  <a:gd name="T10" fmla="*/ 0 60000 65536"/>
                  <a:gd name="T11" fmla="*/ 0 60000 65536"/>
                  <a:gd name="T12" fmla="*/ 0 60000 65536"/>
                  <a:gd name="T13" fmla="*/ 0 60000 65536"/>
                  <a:gd name="T14" fmla="*/ 0 60000 65536"/>
                  <a:gd name="T15" fmla="*/ 0 w 2264"/>
                  <a:gd name="T16" fmla="*/ 0 h 57"/>
                  <a:gd name="T17" fmla="*/ 2264 w 2264"/>
                  <a:gd name="T18" fmla="*/ 57 h 57"/>
                </a:gdLst>
                <a:ahLst/>
                <a:cxnLst>
                  <a:cxn ang="T10">
                    <a:pos x="T0" y="T1"/>
                  </a:cxn>
                  <a:cxn ang="T11">
                    <a:pos x="T2" y="T3"/>
                  </a:cxn>
                  <a:cxn ang="T12">
                    <a:pos x="T4" y="T5"/>
                  </a:cxn>
                  <a:cxn ang="T13">
                    <a:pos x="T6" y="T7"/>
                  </a:cxn>
                  <a:cxn ang="T14">
                    <a:pos x="T8" y="T9"/>
                  </a:cxn>
                </a:cxnLst>
                <a:rect l="T15" t="T16" r="T17" b="T18"/>
                <a:pathLst>
                  <a:path w="2264" h="57">
                    <a:moveTo>
                      <a:pt x="2075" y="57"/>
                    </a:moveTo>
                    <a:lnTo>
                      <a:pt x="111" y="57"/>
                    </a:lnTo>
                    <a:lnTo>
                      <a:pt x="0" y="0"/>
                    </a:lnTo>
                    <a:lnTo>
                      <a:pt x="2264" y="0"/>
                    </a:lnTo>
                    <a:lnTo>
                      <a:pt x="2075" y="57"/>
                    </a:lnTo>
                    <a:close/>
                  </a:path>
                </a:pathLst>
              </a:custGeom>
              <a:solidFill>
                <a:srgbClr val="FF9900"/>
              </a:solidFill>
              <a:ln w="9525">
                <a:noFill/>
                <a:round/>
                <a:headEnd/>
                <a:tailEnd/>
              </a:ln>
            </p:spPr>
            <p:txBody>
              <a:bodyPr/>
              <a:lstStyle/>
              <a:p>
                <a:endParaRPr lang="da-DK"/>
              </a:p>
            </p:txBody>
          </p:sp>
          <p:sp>
            <p:nvSpPr>
              <p:cNvPr id="1016" name="Freeform 26"/>
              <p:cNvSpPr>
                <a:spLocks/>
              </p:cNvSpPr>
              <p:nvPr/>
            </p:nvSpPr>
            <p:spPr bwMode="auto">
              <a:xfrm>
                <a:off x="2806" y="2318"/>
                <a:ext cx="128" cy="3"/>
              </a:xfrm>
              <a:custGeom>
                <a:avLst/>
                <a:gdLst>
                  <a:gd name="T0" fmla="*/ 2227 w 2415"/>
                  <a:gd name="T1" fmla="*/ 57 h 57"/>
                  <a:gd name="T2" fmla="*/ 113 w 2415"/>
                  <a:gd name="T3" fmla="*/ 57 h 57"/>
                  <a:gd name="T4" fmla="*/ 0 w 2415"/>
                  <a:gd name="T5" fmla="*/ 0 h 57"/>
                  <a:gd name="T6" fmla="*/ 2415 w 2415"/>
                  <a:gd name="T7" fmla="*/ 0 h 57"/>
                  <a:gd name="T8" fmla="*/ 2227 w 2415"/>
                  <a:gd name="T9" fmla="*/ 57 h 57"/>
                  <a:gd name="T10" fmla="*/ 0 60000 65536"/>
                  <a:gd name="T11" fmla="*/ 0 60000 65536"/>
                  <a:gd name="T12" fmla="*/ 0 60000 65536"/>
                  <a:gd name="T13" fmla="*/ 0 60000 65536"/>
                  <a:gd name="T14" fmla="*/ 0 60000 65536"/>
                  <a:gd name="T15" fmla="*/ 0 w 2415"/>
                  <a:gd name="T16" fmla="*/ 0 h 57"/>
                  <a:gd name="T17" fmla="*/ 2415 w 2415"/>
                  <a:gd name="T18" fmla="*/ 57 h 57"/>
                </a:gdLst>
                <a:ahLst/>
                <a:cxnLst>
                  <a:cxn ang="T10">
                    <a:pos x="T0" y="T1"/>
                  </a:cxn>
                  <a:cxn ang="T11">
                    <a:pos x="T2" y="T3"/>
                  </a:cxn>
                  <a:cxn ang="T12">
                    <a:pos x="T4" y="T5"/>
                  </a:cxn>
                  <a:cxn ang="T13">
                    <a:pos x="T6" y="T7"/>
                  </a:cxn>
                  <a:cxn ang="T14">
                    <a:pos x="T8" y="T9"/>
                  </a:cxn>
                </a:cxnLst>
                <a:rect l="T15" t="T16" r="T17" b="T18"/>
                <a:pathLst>
                  <a:path w="2415" h="57">
                    <a:moveTo>
                      <a:pt x="2227" y="57"/>
                    </a:moveTo>
                    <a:lnTo>
                      <a:pt x="113" y="57"/>
                    </a:lnTo>
                    <a:lnTo>
                      <a:pt x="0" y="0"/>
                    </a:lnTo>
                    <a:lnTo>
                      <a:pt x="2415" y="0"/>
                    </a:lnTo>
                    <a:lnTo>
                      <a:pt x="2227" y="57"/>
                    </a:lnTo>
                    <a:close/>
                  </a:path>
                </a:pathLst>
              </a:custGeom>
              <a:solidFill>
                <a:srgbClr val="FF9900"/>
              </a:solidFill>
              <a:ln w="9525">
                <a:noFill/>
                <a:round/>
                <a:headEnd/>
                <a:tailEnd/>
              </a:ln>
            </p:spPr>
            <p:txBody>
              <a:bodyPr/>
              <a:lstStyle/>
              <a:p>
                <a:endParaRPr lang="da-DK"/>
              </a:p>
            </p:txBody>
          </p:sp>
          <p:sp>
            <p:nvSpPr>
              <p:cNvPr id="1017" name="Freeform 27"/>
              <p:cNvSpPr>
                <a:spLocks/>
              </p:cNvSpPr>
              <p:nvPr/>
            </p:nvSpPr>
            <p:spPr bwMode="auto">
              <a:xfrm>
                <a:off x="2803" y="2317"/>
                <a:ext cx="135" cy="2"/>
              </a:xfrm>
              <a:custGeom>
                <a:avLst/>
                <a:gdLst>
                  <a:gd name="T0" fmla="*/ 2377 w 2565"/>
                  <a:gd name="T1" fmla="*/ 56 h 56"/>
                  <a:gd name="T2" fmla="*/ 113 w 2565"/>
                  <a:gd name="T3" fmla="*/ 56 h 56"/>
                  <a:gd name="T4" fmla="*/ 0 w 2565"/>
                  <a:gd name="T5" fmla="*/ 0 h 56"/>
                  <a:gd name="T6" fmla="*/ 2565 w 2565"/>
                  <a:gd name="T7" fmla="*/ 0 h 56"/>
                  <a:gd name="T8" fmla="*/ 2377 w 2565"/>
                  <a:gd name="T9" fmla="*/ 56 h 56"/>
                  <a:gd name="T10" fmla="*/ 0 60000 65536"/>
                  <a:gd name="T11" fmla="*/ 0 60000 65536"/>
                  <a:gd name="T12" fmla="*/ 0 60000 65536"/>
                  <a:gd name="T13" fmla="*/ 0 60000 65536"/>
                  <a:gd name="T14" fmla="*/ 0 60000 65536"/>
                  <a:gd name="T15" fmla="*/ 0 w 2565"/>
                  <a:gd name="T16" fmla="*/ 0 h 56"/>
                  <a:gd name="T17" fmla="*/ 2565 w 2565"/>
                  <a:gd name="T18" fmla="*/ 56 h 56"/>
                </a:gdLst>
                <a:ahLst/>
                <a:cxnLst>
                  <a:cxn ang="T10">
                    <a:pos x="T0" y="T1"/>
                  </a:cxn>
                  <a:cxn ang="T11">
                    <a:pos x="T2" y="T3"/>
                  </a:cxn>
                  <a:cxn ang="T12">
                    <a:pos x="T4" y="T5"/>
                  </a:cxn>
                  <a:cxn ang="T13">
                    <a:pos x="T6" y="T7"/>
                  </a:cxn>
                  <a:cxn ang="T14">
                    <a:pos x="T8" y="T9"/>
                  </a:cxn>
                </a:cxnLst>
                <a:rect l="T15" t="T16" r="T17" b="T18"/>
                <a:pathLst>
                  <a:path w="2565" h="56">
                    <a:moveTo>
                      <a:pt x="2377" y="56"/>
                    </a:moveTo>
                    <a:lnTo>
                      <a:pt x="113" y="56"/>
                    </a:lnTo>
                    <a:lnTo>
                      <a:pt x="0" y="0"/>
                    </a:lnTo>
                    <a:lnTo>
                      <a:pt x="2565" y="0"/>
                    </a:lnTo>
                    <a:lnTo>
                      <a:pt x="2377" y="56"/>
                    </a:lnTo>
                    <a:close/>
                  </a:path>
                </a:pathLst>
              </a:custGeom>
              <a:solidFill>
                <a:srgbClr val="FF9900"/>
              </a:solidFill>
              <a:ln w="9525">
                <a:noFill/>
                <a:round/>
                <a:headEnd/>
                <a:tailEnd/>
              </a:ln>
            </p:spPr>
            <p:txBody>
              <a:bodyPr/>
              <a:lstStyle/>
              <a:p>
                <a:endParaRPr lang="da-DK"/>
              </a:p>
            </p:txBody>
          </p:sp>
          <p:sp>
            <p:nvSpPr>
              <p:cNvPr id="1018" name="Freeform 28"/>
              <p:cNvSpPr>
                <a:spLocks/>
              </p:cNvSpPr>
              <p:nvPr/>
            </p:nvSpPr>
            <p:spPr bwMode="auto">
              <a:xfrm>
                <a:off x="2801" y="2315"/>
                <a:ext cx="142" cy="3"/>
              </a:xfrm>
              <a:custGeom>
                <a:avLst/>
                <a:gdLst>
                  <a:gd name="T0" fmla="*/ 2526 w 2714"/>
                  <a:gd name="T1" fmla="*/ 57 h 57"/>
                  <a:gd name="T2" fmla="*/ 111 w 2714"/>
                  <a:gd name="T3" fmla="*/ 57 h 57"/>
                  <a:gd name="T4" fmla="*/ 0 w 2714"/>
                  <a:gd name="T5" fmla="*/ 0 h 57"/>
                  <a:gd name="T6" fmla="*/ 2714 w 2714"/>
                  <a:gd name="T7" fmla="*/ 0 h 57"/>
                  <a:gd name="T8" fmla="*/ 2526 w 2714"/>
                  <a:gd name="T9" fmla="*/ 57 h 57"/>
                  <a:gd name="T10" fmla="*/ 0 60000 65536"/>
                  <a:gd name="T11" fmla="*/ 0 60000 65536"/>
                  <a:gd name="T12" fmla="*/ 0 60000 65536"/>
                  <a:gd name="T13" fmla="*/ 0 60000 65536"/>
                  <a:gd name="T14" fmla="*/ 0 60000 65536"/>
                  <a:gd name="T15" fmla="*/ 0 w 2714"/>
                  <a:gd name="T16" fmla="*/ 0 h 57"/>
                  <a:gd name="T17" fmla="*/ 2714 w 2714"/>
                  <a:gd name="T18" fmla="*/ 57 h 57"/>
                </a:gdLst>
                <a:ahLst/>
                <a:cxnLst>
                  <a:cxn ang="T10">
                    <a:pos x="T0" y="T1"/>
                  </a:cxn>
                  <a:cxn ang="T11">
                    <a:pos x="T2" y="T3"/>
                  </a:cxn>
                  <a:cxn ang="T12">
                    <a:pos x="T4" y="T5"/>
                  </a:cxn>
                  <a:cxn ang="T13">
                    <a:pos x="T6" y="T7"/>
                  </a:cxn>
                  <a:cxn ang="T14">
                    <a:pos x="T8" y="T9"/>
                  </a:cxn>
                </a:cxnLst>
                <a:rect l="T15" t="T16" r="T17" b="T18"/>
                <a:pathLst>
                  <a:path w="2714" h="57">
                    <a:moveTo>
                      <a:pt x="2526" y="57"/>
                    </a:moveTo>
                    <a:lnTo>
                      <a:pt x="111" y="57"/>
                    </a:lnTo>
                    <a:lnTo>
                      <a:pt x="0" y="0"/>
                    </a:lnTo>
                    <a:lnTo>
                      <a:pt x="2714" y="0"/>
                    </a:lnTo>
                    <a:lnTo>
                      <a:pt x="2526" y="57"/>
                    </a:lnTo>
                    <a:close/>
                  </a:path>
                </a:pathLst>
              </a:custGeom>
              <a:solidFill>
                <a:srgbClr val="FF9900"/>
              </a:solidFill>
              <a:ln w="9525">
                <a:noFill/>
                <a:round/>
                <a:headEnd/>
                <a:tailEnd/>
              </a:ln>
            </p:spPr>
            <p:txBody>
              <a:bodyPr/>
              <a:lstStyle/>
              <a:p>
                <a:endParaRPr lang="da-DK"/>
              </a:p>
            </p:txBody>
          </p:sp>
          <p:sp>
            <p:nvSpPr>
              <p:cNvPr id="1019" name="Freeform 29"/>
              <p:cNvSpPr>
                <a:spLocks/>
              </p:cNvSpPr>
              <p:nvPr/>
            </p:nvSpPr>
            <p:spPr bwMode="auto">
              <a:xfrm>
                <a:off x="2798" y="2314"/>
                <a:ext cx="150" cy="3"/>
              </a:xfrm>
              <a:custGeom>
                <a:avLst/>
                <a:gdLst>
                  <a:gd name="T0" fmla="*/ 2677 w 2865"/>
                  <a:gd name="T1" fmla="*/ 57 h 57"/>
                  <a:gd name="T2" fmla="*/ 112 w 2865"/>
                  <a:gd name="T3" fmla="*/ 57 h 57"/>
                  <a:gd name="T4" fmla="*/ 0 w 2865"/>
                  <a:gd name="T5" fmla="*/ 0 h 57"/>
                  <a:gd name="T6" fmla="*/ 2865 w 2865"/>
                  <a:gd name="T7" fmla="*/ 0 h 57"/>
                  <a:gd name="T8" fmla="*/ 2677 w 2865"/>
                  <a:gd name="T9" fmla="*/ 57 h 57"/>
                  <a:gd name="T10" fmla="*/ 0 60000 65536"/>
                  <a:gd name="T11" fmla="*/ 0 60000 65536"/>
                  <a:gd name="T12" fmla="*/ 0 60000 65536"/>
                  <a:gd name="T13" fmla="*/ 0 60000 65536"/>
                  <a:gd name="T14" fmla="*/ 0 60000 65536"/>
                  <a:gd name="T15" fmla="*/ 0 w 2865"/>
                  <a:gd name="T16" fmla="*/ 0 h 57"/>
                  <a:gd name="T17" fmla="*/ 2865 w 2865"/>
                  <a:gd name="T18" fmla="*/ 57 h 57"/>
                </a:gdLst>
                <a:ahLst/>
                <a:cxnLst>
                  <a:cxn ang="T10">
                    <a:pos x="T0" y="T1"/>
                  </a:cxn>
                  <a:cxn ang="T11">
                    <a:pos x="T2" y="T3"/>
                  </a:cxn>
                  <a:cxn ang="T12">
                    <a:pos x="T4" y="T5"/>
                  </a:cxn>
                  <a:cxn ang="T13">
                    <a:pos x="T6" y="T7"/>
                  </a:cxn>
                  <a:cxn ang="T14">
                    <a:pos x="T8" y="T9"/>
                  </a:cxn>
                </a:cxnLst>
                <a:rect l="T15" t="T16" r="T17" b="T18"/>
                <a:pathLst>
                  <a:path w="2865" h="57">
                    <a:moveTo>
                      <a:pt x="2677" y="57"/>
                    </a:moveTo>
                    <a:lnTo>
                      <a:pt x="112" y="57"/>
                    </a:lnTo>
                    <a:lnTo>
                      <a:pt x="0" y="0"/>
                    </a:lnTo>
                    <a:lnTo>
                      <a:pt x="2865" y="0"/>
                    </a:lnTo>
                    <a:lnTo>
                      <a:pt x="2677" y="57"/>
                    </a:lnTo>
                    <a:close/>
                  </a:path>
                </a:pathLst>
              </a:custGeom>
              <a:solidFill>
                <a:srgbClr val="FF9900"/>
              </a:solidFill>
              <a:ln w="9525">
                <a:noFill/>
                <a:round/>
                <a:headEnd/>
                <a:tailEnd/>
              </a:ln>
            </p:spPr>
            <p:txBody>
              <a:bodyPr/>
              <a:lstStyle/>
              <a:p>
                <a:endParaRPr lang="da-DK"/>
              </a:p>
            </p:txBody>
          </p:sp>
          <p:sp>
            <p:nvSpPr>
              <p:cNvPr id="1020" name="Freeform 30"/>
              <p:cNvSpPr>
                <a:spLocks/>
              </p:cNvSpPr>
              <p:nvPr/>
            </p:nvSpPr>
            <p:spPr bwMode="auto">
              <a:xfrm>
                <a:off x="2795" y="2312"/>
                <a:ext cx="158" cy="3"/>
              </a:xfrm>
              <a:custGeom>
                <a:avLst/>
                <a:gdLst>
                  <a:gd name="T0" fmla="*/ 2827 w 3015"/>
                  <a:gd name="T1" fmla="*/ 56 h 56"/>
                  <a:gd name="T2" fmla="*/ 113 w 3015"/>
                  <a:gd name="T3" fmla="*/ 56 h 56"/>
                  <a:gd name="T4" fmla="*/ 0 w 3015"/>
                  <a:gd name="T5" fmla="*/ 0 h 56"/>
                  <a:gd name="T6" fmla="*/ 3015 w 3015"/>
                  <a:gd name="T7" fmla="*/ 0 h 56"/>
                  <a:gd name="T8" fmla="*/ 2827 w 3015"/>
                  <a:gd name="T9" fmla="*/ 56 h 56"/>
                  <a:gd name="T10" fmla="*/ 0 60000 65536"/>
                  <a:gd name="T11" fmla="*/ 0 60000 65536"/>
                  <a:gd name="T12" fmla="*/ 0 60000 65536"/>
                  <a:gd name="T13" fmla="*/ 0 60000 65536"/>
                  <a:gd name="T14" fmla="*/ 0 60000 65536"/>
                  <a:gd name="T15" fmla="*/ 0 w 3015"/>
                  <a:gd name="T16" fmla="*/ 0 h 56"/>
                  <a:gd name="T17" fmla="*/ 3015 w 3015"/>
                  <a:gd name="T18" fmla="*/ 56 h 56"/>
                </a:gdLst>
                <a:ahLst/>
                <a:cxnLst>
                  <a:cxn ang="T10">
                    <a:pos x="T0" y="T1"/>
                  </a:cxn>
                  <a:cxn ang="T11">
                    <a:pos x="T2" y="T3"/>
                  </a:cxn>
                  <a:cxn ang="T12">
                    <a:pos x="T4" y="T5"/>
                  </a:cxn>
                  <a:cxn ang="T13">
                    <a:pos x="T6" y="T7"/>
                  </a:cxn>
                  <a:cxn ang="T14">
                    <a:pos x="T8" y="T9"/>
                  </a:cxn>
                </a:cxnLst>
                <a:rect l="T15" t="T16" r="T17" b="T18"/>
                <a:pathLst>
                  <a:path w="3015" h="56">
                    <a:moveTo>
                      <a:pt x="2827" y="56"/>
                    </a:moveTo>
                    <a:lnTo>
                      <a:pt x="113" y="56"/>
                    </a:lnTo>
                    <a:lnTo>
                      <a:pt x="0" y="0"/>
                    </a:lnTo>
                    <a:lnTo>
                      <a:pt x="3015" y="0"/>
                    </a:lnTo>
                    <a:lnTo>
                      <a:pt x="2827" y="56"/>
                    </a:lnTo>
                    <a:close/>
                  </a:path>
                </a:pathLst>
              </a:custGeom>
              <a:solidFill>
                <a:srgbClr val="FF9900"/>
              </a:solidFill>
              <a:ln w="9525">
                <a:noFill/>
                <a:round/>
                <a:headEnd/>
                <a:tailEnd/>
              </a:ln>
            </p:spPr>
            <p:txBody>
              <a:bodyPr/>
              <a:lstStyle/>
              <a:p>
                <a:endParaRPr lang="da-DK"/>
              </a:p>
            </p:txBody>
          </p:sp>
          <p:sp>
            <p:nvSpPr>
              <p:cNvPr id="1021" name="Freeform 31"/>
              <p:cNvSpPr>
                <a:spLocks/>
              </p:cNvSpPr>
              <p:nvPr/>
            </p:nvSpPr>
            <p:spPr bwMode="auto">
              <a:xfrm>
                <a:off x="2792" y="2311"/>
                <a:ext cx="166" cy="3"/>
              </a:xfrm>
              <a:custGeom>
                <a:avLst/>
                <a:gdLst>
                  <a:gd name="T0" fmla="*/ 2976 w 3164"/>
                  <a:gd name="T1" fmla="*/ 57 h 57"/>
                  <a:gd name="T2" fmla="*/ 111 w 3164"/>
                  <a:gd name="T3" fmla="*/ 57 h 57"/>
                  <a:gd name="T4" fmla="*/ 0 w 3164"/>
                  <a:gd name="T5" fmla="*/ 0 h 57"/>
                  <a:gd name="T6" fmla="*/ 3164 w 3164"/>
                  <a:gd name="T7" fmla="*/ 0 h 57"/>
                  <a:gd name="T8" fmla="*/ 2976 w 3164"/>
                  <a:gd name="T9" fmla="*/ 57 h 57"/>
                  <a:gd name="T10" fmla="*/ 0 60000 65536"/>
                  <a:gd name="T11" fmla="*/ 0 60000 65536"/>
                  <a:gd name="T12" fmla="*/ 0 60000 65536"/>
                  <a:gd name="T13" fmla="*/ 0 60000 65536"/>
                  <a:gd name="T14" fmla="*/ 0 60000 65536"/>
                  <a:gd name="T15" fmla="*/ 0 w 3164"/>
                  <a:gd name="T16" fmla="*/ 0 h 57"/>
                  <a:gd name="T17" fmla="*/ 3164 w 3164"/>
                  <a:gd name="T18" fmla="*/ 57 h 57"/>
                </a:gdLst>
                <a:ahLst/>
                <a:cxnLst>
                  <a:cxn ang="T10">
                    <a:pos x="T0" y="T1"/>
                  </a:cxn>
                  <a:cxn ang="T11">
                    <a:pos x="T2" y="T3"/>
                  </a:cxn>
                  <a:cxn ang="T12">
                    <a:pos x="T4" y="T5"/>
                  </a:cxn>
                  <a:cxn ang="T13">
                    <a:pos x="T6" y="T7"/>
                  </a:cxn>
                  <a:cxn ang="T14">
                    <a:pos x="T8" y="T9"/>
                  </a:cxn>
                </a:cxnLst>
                <a:rect l="T15" t="T16" r="T17" b="T18"/>
                <a:pathLst>
                  <a:path w="3164" h="57">
                    <a:moveTo>
                      <a:pt x="2976" y="57"/>
                    </a:moveTo>
                    <a:lnTo>
                      <a:pt x="111" y="57"/>
                    </a:lnTo>
                    <a:lnTo>
                      <a:pt x="0" y="0"/>
                    </a:lnTo>
                    <a:lnTo>
                      <a:pt x="3164" y="0"/>
                    </a:lnTo>
                    <a:lnTo>
                      <a:pt x="2976" y="57"/>
                    </a:lnTo>
                    <a:close/>
                  </a:path>
                </a:pathLst>
              </a:custGeom>
              <a:solidFill>
                <a:srgbClr val="FF9900"/>
              </a:solidFill>
              <a:ln w="9525">
                <a:noFill/>
                <a:round/>
                <a:headEnd/>
                <a:tailEnd/>
              </a:ln>
            </p:spPr>
            <p:txBody>
              <a:bodyPr/>
              <a:lstStyle/>
              <a:p>
                <a:endParaRPr lang="da-DK"/>
              </a:p>
            </p:txBody>
          </p:sp>
          <p:sp>
            <p:nvSpPr>
              <p:cNvPr id="1022" name="Freeform 32"/>
              <p:cNvSpPr>
                <a:spLocks/>
              </p:cNvSpPr>
              <p:nvPr/>
            </p:nvSpPr>
            <p:spPr bwMode="auto">
              <a:xfrm>
                <a:off x="2789" y="2309"/>
                <a:ext cx="174" cy="3"/>
              </a:xfrm>
              <a:custGeom>
                <a:avLst/>
                <a:gdLst>
                  <a:gd name="T0" fmla="*/ 3127 w 3315"/>
                  <a:gd name="T1" fmla="*/ 57 h 57"/>
                  <a:gd name="T2" fmla="*/ 112 w 3315"/>
                  <a:gd name="T3" fmla="*/ 57 h 57"/>
                  <a:gd name="T4" fmla="*/ 0 w 3315"/>
                  <a:gd name="T5" fmla="*/ 0 h 57"/>
                  <a:gd name="T6" fmla="*/ 3315 w 3315"/>
                  <a:gd name="T7" fmla="*/ 0 h 57"/>
                  <a:gd name="T8" fmla="*/ 3127 w 3315"/>
                  <a:gd name="T9" fmla="*/ 57 h 57"/>
                  <a:gd name="T10" fmla="*/ 0 60000 65536"/>
                  <a:gd name="T11" fmla="*/ 0 60000 65536"/>
                  <a:gd name="T12" fmla="*/ 0 60000 65536"/>
                  <a:gd name="T13" fmla="*/ 0 60000 65536"/>
                  <a:gd name="T14" fmla="*/ 0 60000 65536"/>
                  <a:gd name="T15" fmla="*/ 0 w 3315"/>
                  <a:gd name="T16" fmla="*/ 0 h 57"/>
                  <a:gd name="T17" fmla="*/ 3315 w 3315"/>
                  <a:gd name="T18" fmla="*/ 57 h 57"/>
                </a:gdLst>
                <a:ahLst/>
                <a:cxnLst>
                  <a:cxn ang="T10">
                    <a:pos x="T0" y="T1"/>
                  </a:cxn>
                  <a:cxn ang="T11">
                    <a:pos x="T2" y="T3"/>
                  </a:cxn>
                  <a:cxn ang="T12">
                    <a:pos x="T4" y="T5"/>
                  </a:cxn>
                  <a:cxn ang="T13">
                    <a:pos x="T6" y="T7"/>
                  </a:cxn>
                  <a:cxn ang="T14">
                    <a:pos x="T8" y="T9"/>
                  </a:cxn>
                </a:cxnLst>
                <a:rect l="T15" t="T16" r="T17" b="T18"/>
                <a:pathLst>
                  <a:path w="3315" h="57">
                    <a:moveTo>
                      <a:pt x="3127" y="57"/>
                    </a:moveTo>
                    <a:lnTo>
                      <a:pt x="112" y="57"/>
                    </a:lnTo>
                    <a:lnTo>
                      <a:pt x="0" y="0"/>
                    </a:lnTo>
                    <a:lnTo>
                      <a:pt x="3315" y="0"/>
                    </a:lnTo>
                    <a:lnTo>
                      <a:pt x="3127" y="57"/>
                    </a:lnTo>
                    <a:close/>
                  </a:path>
                </a:pathLst>
              </a:custGeom>
              <a:solidFill>
                <a:srgbClr val="FF9900"/>
              </a:solidFill>
              <a:ln w="9525">
                <a:noFill/>
                <a:round/>
                <a:headEnd/>
                <a:tailEnd/>
              </a:ln>
            </p:spPr>
            <p:txBody>
              <a:bodyPr/>
              <a:lstStyle/>
              <a:p>
                <a:endParaRPr lang="da-DK"/>
              </a:p>
            </p:txBody>
          </p:sp>
          <p:sp>
            <p:nvSpPr>
              <p:cNvPr id="1023" name="Freeform 33"/>
              <p:cNvSpPr>
                <a:spLocks/>
              </p:cNvSpPr>
              <p:nvPr/>
            </p:nvSpPr>
            <p:spPr bwMode="auto">
              <a:xfrm>
                <a:off x="2786" y="2308"/>
                <a:ext cx="182" cy="3"/>
              </a:xfrm>
              <a:custGeom>
                <a:avLst/>
                <a:gdLst>
                  <a:gd name="T0" fmla="*/ 3277 w 3465"/>
                  <a:gd name="T1" fmla="*/ 57 h 57"/>
                  <a:gd name="T2" fmla="*/ 113 w 3465"/>
                  <a:gd name="T3" fmla="*/ 57 h 57"/>
                  <a:gd name="T4" fmla="*/ 0 w 3465"/>
                  <a:gd name="T5" fmla="*/ 0 h 57"/>
                  <a:gd name="T6" fmla="*/ 3465 w 3465"/>
                  <a:gd name="T7" fmla="*/ 0 h 57"/>
                  <a:gd name="T8" fmla="*/ 3277 w 3465"/>
                  <a:gd name="T9" fmla="*/ 57 h 57"/>
                  <a:gd name="T10" fmla="*/ 0 60000 65536"/>
                  <a:gd name="T11" fmla="*/ 0 60000 65536"/>
                  <a:gd name="T12" fmla="*/ 0 60000 65536"/>
                  <a:gd name="T13" fmla="*/ 0 60000 65536"/>
                  <a:gd name="T14" fmla="*/ 0 60000 65536"/>
                  <a:gd name="T15" fmla="*/ 0 w 3465"/>
                  <a:gd name="T16" fmla="*/ 0 h 57"/>
                  <a:gd name="T17" fmla="*/ 3465 w 3465"/>
                  <a:gd name="T18" fmla="*/ 57 h 57"/>
                </a:gdLst>
                <a:ahLst/>
                <a:cxnLst>
                  <a:cxn ang="T10">
                    <a:pos x="T0" y="T1"/>
                  </a:cxn>
                  <a:cxn ang="T11">
                    <a:pos x="T2" y="T3"/>
                  </a:cxn>
                  <a:cxn ang="T12">
                    <a:pos x="T4" y="T5"/>
                  </a:cxn>
                  <a:cxn ang="T13">
                    <a:pos x="T6" y="T7"/>
                  </a:cxn>
                  <a:cxn ang="T14">
                    <a:pos x="T8" y="T9"/>
                  </a:cxn>
                </a:cxnLst>
                <a:rect l="T15" t="T16" r="T17" b="T18"/>
                <a:pathLst>
                  <a:path w="3465" h="57">
                    <a:moveTo>
                      <a:pt x="3277" y="57"/>
                    </a:moveTo>
                    <a:lnTo>
                      <a:pt x="113" y="57"/>
                    </a:lnTo>
                    <a:lnTo>
                      <a:pt x="0" y="0"/>
                    </a:lnTo>
                    <a:lnTo>
                      <a:pt x="3465" y="0"/>
                    </a:lnTo>
                    <a:lnTo>
                      <a:pt x="3277" y="57"/>
                    </a:lnTo>
                    <a:close/>
                  </a:path>
                </a:pathLst>
              </a:custGeom>
              <a:solidFill>
                <a:srgbClr val="FF9900"/>
              </a:solidFill>
              <a:ln w="9525">
                <a:noFill/>
                <a:round/>
                <a:headEnd/>
                <a:tailEnd/>
              </a:ln>
            </p:spPr>
            <p:txBody>
              <a:bodyPr/>
              <a:lstStyle/>
              <a:p>
                <a:endParaRPr lang="da-DK"/>
              </a:p>
            </p:txBody>
          </p:sp>
          <p:sp>
            <p:nvSpPr>
              <p:cNvPr id="1024" name="Freeform 34"/>
              <p:cNvSpPr>
                <a:spLocks/>
              </p:cNvSpPr>
              <p:nvPr/>
            </p:nvSpPr>
            <p:spPr bwMode="auto">
              <a:xfrm>
                <a:off x="2783" y="2306"/>
                <a:ext cx="190" cy="3"/>
              </a:xfrm>
              <a:custGeom>
                <a:avLst/>
                <a:gdLst>
                  <a:gd name="T0" fmla="*/ 3427 w 3615"/>
                  <a:gd name="T1" fmla="*/ 57 h 57"/>
                  <a:gd name="T2" fmla="*/ 112 w 3615"/>
                  <a:gd name="T3" fmla="*/ 57 h 57"/>
                  <a:gd name="T4" fmla="*/ 0 w 3615"/>
                  <a:gd name="T5" fmla="*/ 0 h 57"/>
                  <a:gd name="T6" fmla="*/ 3615 w 3615"/>
                  <a:gd name="T7" fmla="*/ 0 h 57"/>
                  <a:gd name="T8" fmla="*/ 3427 w 3615"/>
                  <a:gd name="T9" fmla="*/ 57 h 57"/>
                  <a:gd name="T10" fmla="*/ 0 60000 65536"/>
                  <a:gd name="T11" fmla="*/ 0 60000 65536"/>
                  <a:gd name="T12" fmla="*/ 0 60000 65536"/>
                  <a:gd name="T13" fmla="*/ 0 60000 65536"/>
                  <a:gd name="T14" fmla="*/ 0 60000 65536"/>
                  <a:gd name="T15" fmla="*/ 0 w 3615"/>
                  <a:gd name="T16" fmla="*/ 0 h 57"/>
                  <a:gd name="T17" fmla="*/ 3615 w 3615"/>
                  <a:gd name="T18" fmla="*/ 57 h 57"/>
                </a:gdLst>
                <a:ahLst/>
                <a:cxnLst>
                  <a:cxn ang="T10">
                    <a:pos x="T0" y="T1"/>
                  </a:cxn>
                  <a:cxn ang="T11">
                    <a:pos x="T2" y="T3"/>
                  </a:cxn>
                  <a:cxn ang="T12">
                    <a:pos x="T4" y="T5"/>
                  </a:cxn>
                  <a:cxn ang="T13">
                    <a:pos x="T6" y="T7"/>
                  </a:cxn>
                  <a:cxn ang="T14">
                    <a:pos x="T8" y="T9"/>
                  </a:cxn>
                </a:cxnLst>
                <a:rect l="T15" t="T16" r="T17" b="T18"/>
                <a:pathLst>
                  <a:path w="3615" h="57">
                    <a:moveTo>
                      <a:pt x="3427" y="57"/>
                    </a:moveTo>
                    <a:lnTo>
                      <a:pt x="112" y="57"/>
                    </a:lnTo>
                    <a:lnTo>
                      <a:pt x="0" y="0"/>
                    </a:lnTo>
                    <a:lnTo>
                      <a:pt x="3615" y="0"/>
                    </a:lnTo>
                    <a:lnTo>
                      <a:pt x="3427" y="57"/>
                    </a:lnTo>
                    <a:close/>
                  </a:path>
                </a:pathLst>
              </a:custGeom>
              <a:solidFill>
                <a:srgbClr val="FF9900"/>
              </a:solidFill>
              <a:ln w="9525">
                <a:noFill/>
                <a:round/>
                <a:headEnd/>
                <a:tailEnd/>
              </a:ln>
            </p:spPr>
            <p:txBody>
              <a:bodyPr/>
              <a:lstStyle/>
              <a:p>
                <a:endParaRPr lang="da-DK"/>
              </a:p>
            </p:txBody>
          </p:sp>
          <p:sp>
            <p:nvSpPr>
              <p:cNvPr id="1025" name="Freeform 35"/>
              <p:cNvSpPr>
                <a:spLocks/>
              </p:cNvSpPr>
              <p:nvPr/>
            </p:nvSpPr>
            <p:spPr bwMode="auto">
              <a:xfrm>
                <a:off x="2780" y="2305"/>
                <a:ext cx="198" cy="3"/>
              </a:xfrm>
              <a:custGeom>
                <a:avLst/>
                <a:gdLst>
                  <a:gd name="T0" fmla="*/ 3577 w 3765"/>
                  <a:gd name="T1" fmla="*/ 56 h 56"/>
                  <a:gd name="T2" fmla="*/ 112 w 3765"/>
                  <a:gd name="T3" fmla="*/ 56 h 56"/>
                  <a:gd name="T4" fmla="*/ 0 w 3765"/>
                  <a:gd name="T5" fmla="*/ 0 h 56"/>
                  <a:gd name="T6" fmla="*/ 3765 w 3765"/>
                  <a:gd name="T7" fmla="*/ 0 h 56"/>
                  <a:gd name="T8" fmla="*/ 3577 w 3765"/>
                  <a:gd name="T9" fmla="*/ 56 h 56"/>
                  <a:gd name="T10" fmla="*/ 0 60000 65536"/>
                  <a:gd name="T11" fmla="*/ 0 60000 65536"/>
                  <a:gd name="T12" fmla="*/ 0 60000 65536"/>
                  <a:gd name="T13" fmla="*/ 0 60000 65536"/>
                  <a:gd name="T14" fmla="*/ 0 60000 65536"/>
                  <a:gd name="T15" fmla="*/ 0 w 3765"/>
                  <a:gd name="T16" fmla="*/ 0 h 56"/>
                  <a:gd name="T17" fmla="*/ 3765 w 3765"/>
                  <a:gd name="T18" fmla="*/ 56 h 56"/>
                </a:gdLst>
                <a:ahLst/>
                <a:cxnLst>
                  <a:cxn ang="T10">
                    <a:pos x="T0" y="T1"/>
                  </a:cxn>
                  <a:cxn ang="T11">
                    <a:pos x="T2" y="T3"/>
                  </a:cxn>
                  <a:cxn ang="T12">
                    <a:pos x="T4" y="T5"/>
                  </a:cxn>
                  <a:cxn ang="T13">
                    <a:pos x="T6" y="T7"/>
                  </a:cxn>
                  <a:cxn ang="T14">
                    <a:pos x="T8" y="T9"/>
                  </a:cxn>
                </a:cxnLst>
                <a:rect l="T15" t="T16" r="T17" b="T18"/>
                <a:pathLst>
                  <a:path w="3765" h="56">
                    <a:moveTo>
                      <a:pt x="3577" y="56"/>
                    </a:moveTo>
                    <a:lnTo>
                      <a:pt x="112" y="56"/>
                    </a:lnTo>
                    <a:lnTo>
                      <a:pt x="0" y="0"/>
                    </a:lnTo>
                    <a:lnTo>
                      <a:pt x="3765" y="0"/>
                    </a:lnTo>
                    <a:lnTo>
                      <a:pt x="3577" y="56"/>
                    </a:lnTo>
                    <a:close/>
                  </a:path>
                </a:pathLst>
              </a:custGeom>
              <a:solidFill>
                <a:srgbClr val="FF9900"/>
              </a:solidFill>
              <a:ln w="9525">
                <a:noFill/>
                <a:round/>
                <a:headEnd/>
                <a:tailEnd/>
              </a:ln>
            </p:spPr>
            <p:txBody>
              <a:bodyPr/>
              <a:lstStyle/>
              <a:p>
                <a:endParaRPr lang="da-DK"/>
              </a:p>
            </p:txBody>
          </p:sp>
          <p:sp>
            <p:nvSpPr>
              <p:cNvPr id="1026" name="Freeform 36"/>
              <p:cNvSpPr>
                <a:spLocks/>
              </p:cNvSpPr>
              <p:nvPr/>
            </p:nvSpPr>
            <p:spPr bwMode="auto">
              <a:xfrm>
                <a:off x="2777" y="2303"/>
                <a:ext cx="206" cy="3"/>
              </a:xfrm>
              <a:custGeom>
                <a:avLst/>
                <a:gdLst>
                  <a:gd name="T0" fmla="*/ 3727 w 3915"/>
                  <a:gd name="T1" fmla="*/ 57 h 57"/>
                  <a:gd name="T2" fmla="*/ 112 w 3915"/>
                  <a:gd name="T3" fmla="*/ 57 h 57"/>
                  <a:gd name="T4" fmla="*/ 0 w 3915"/>
                  <a:gd name="T5" fmla="*/ 0 h 57"/>
                  <a:gd name="T6" fmla="*/ 3915 w 3915"/>
                  <a:gd name="T7" fmla="*/ 0 h 57"/>
                  <a:gd name="T8" fmla="*/ 3727 w 3915"/>
                  <a:gd name="T9" fmla="*/ 57 h 57"/>
                  <a:gd name="T10" fmla="*/ 0 60000 65536"/>
                  <a:gd name="T11" fmla="*/ 0 60000 65536"/>
                  <a:gd name="T12" fmla="*/ 0 60000 65536"/>
                  <a:gd name="T13" fmla="*/ 0 60000 65536"/>
                  <a:gd name="T14" fmla="*/ 0 60000 65536"/>
                  <a:gd name="T15" fmla="*/ 0 w 3915"/>
                  <a:gd name="T16" fmla="*/ 0 h 57"/>
                  <a:gd name="T17" fmla="*/ 3915 w 3915"/>
                  <a:gd name="T18" fmla="*/ 57 h 57"/>
                </a:gdLst>
                <a:ahLst/>
                <a:cxnLst>
                  <a:cxn ang="T10">
                    <a:pos x="T0" y="T1"/>
                  </a:cxn>
                  <a:cxn ang="T11">
                    <a:pos x="T2" y="T3"/>
                  </a:cxn>
                  <a:cxn ang="T12">
                    <a:pos x="T4" y="T5"/>
                  </a:cxn>
                  <a:cxn ang="T13">
                    <a:pos x="T6" y="T7"/>
                  </a:cxn>
                  <a:cxn ang="T14">
                    <a:pos x="T8" y="T9"/>
                  </a:cxn>
                </a:cxnLst>
                <a:rect l="T15" t="T16" r="T17" b="T18"/>
                <a:pathLst>
                  <a:path w="3915" h="57">
                    <a:moveTo>
                      <a:pt x="3727" y="57"/>
                    </a:moveTo>
                    <a:lnTo>
                      <a:pt x="112" y="57"/>
                    </a:lnTo>
                    <a:lnTo>
                      <a:pt x="0" y="0"/>
                    </a:lnTo>
                    <a:lnTo>
                      <a:pt x="3915" y="0"/>
                    </a:lnTo>
                    <a:lnTo>
                      <a:pt x="3727" y="57"/>
                    </a:lnTo>
                    <a:close/>
                  </a:path>
                </a:pathLst>
              </a:custGeom>
              <a:solidFill>
                <a:srgbClr val="FF9900"/>
              </a:solidFill>
              <a:ln w="9525">
                <a:noFill/>
                <a:round/>
                <a:headEnd/>
                <a:tailEnd/>
              </a:ln>
            </p:spPr>
            <p:txBody>
              <a:bodyPr/>
              <a:lstStyle/>
              <a:p>
                <a:endParaRPr lang="da-DK"/>
              </a:p>
            </p:txBody>
          </p:sp>
          <p:sp>
            <p:nvSpPr>
              <p:cNvPr id="1027" name="Freeform 37"/>
              <p:cNvSpPr>
                <a:spLocks/>
              </p:cNvSpPr>
              <p:nvPr/>
            </p:nvSpPr>
            <p:spPr bwMode="auto">
              <a:xfrm>
                <a:off x="2774" y="2302"/>
                <a:ext cx="214" cy="3"/>
              </a:xfrm>
              <a:custGeom>
                <a:avLst/>
                <a:gdLst>
                  <a:gd name="T0" fmla="*/ 3877 w 4065"/>
                  <a:gd name="T1" fmla="*/ 57 h 57"/>
                  <a:gd name="T2" fmla="*/ 112 w 4065"/>
                  <a:gd name="T3" fmla="*/ 57 h 57"/>
                  <a:gd name="T4" fmla="*/ 0 w 4065"/>
                  <a:gd name="T5" fmla="*/ 0 h 57"/>
                  <a:gd name="T6" fmla="*/ 4065 w 4065"/>
                  <a:gd name="T7" fmla="*/ 0 h 57"/>
                  <a:gd name="T8" fmla="*/ 3877 w 4065"/>
                  <a:gd name="T9" fmla="*/ 57 h 57"/>
                  <a:gd name="T10" fmla="*/ 0 60000 65536"/>
                  <a:gd name="T11" fmla="*/ 0 60000 65536"/>
                  <a:gd name="T12" fmla="*/ 0 60000 65536"/>
                  <a:gd name="T13" fmla="*/ 0 60000 65536"/>
                  <a:gd name="T14" fmla="*/ 0 60000 65536"/>
                  <a:gd name="T15" fmla="*/ 0 w 4065"/>
                  <a:gd name="T16" fmla="*/ 0 h 57"/>
                  <a:gd name="T17" fmla="*/ 4065 w 4065"/>
                  <a:gd name="T18" fmla="*/ 57 h 57"/>
                </a:gdLst>
                <a:ahLst/>
                <a:cxnLst>
                  <a:cxn ang="T10">
                    <a:pos x="T0" y="T1"/>
                  </a:cxn>
                  <a:cxn ang="T11">
                    <a:pos x="T2" y="T3"/>
                  </a:cxn>
                  <a:cxn ang="T12">
                    <a:pos x="T4" y="T5"/>
                  </a:cxn>
                  <a:cxn ang="T13">
                    <a:pos x="T6" y="T7"/>
                  </a:cxn>
                  <a:cxn ang="T14">
                    <a:pos x="T8" y="T9"/>
                  </a:cxn>
                </a:cxnLst>
                <a:rect l="T15" t="T16" r="T17" b="T18"/>
                <a:pathLst>
                  <a:path w="4065" h="57">
                    <a:moveTo>
                      <a:pt x="3877" y="57"/>
                    </a:moveTo>
                    <a:lnTo>
                      <a:pt x="112" y="57"/>
                    </a:lnTo>
                    <a:lnTo>
                      <a:pt x="0" y="0"/>
                    </a:lnTo>
                    <a:lnTo>
                      <a:pt x="4065" y="0"/>
                    </a:lnTo>
                    <a:lnTo>
                      <a:pt x="3877" y="57"/>
                    </a:lnTo>
                    <a:close/>
                  </a:path>
                </a:pathLst>
              </a:custGeom>
              <a:solidFill>
                <a:srgbClr val="FF9900"/>
              </a:solidFill>
              <a:ln w="9525">
                <a:noFill/>
                <a:round/>
                <a:headEnd/>
                <a:tailEnd/>
              </a:ln>
            </p:spPr>
            <p:txBody>
              <a:bodyPr/>
              <a:lstStyle/>
              <a:p>
                <a:endParaRPr lang="da-DK"/>
              </a:p>
            </p:txBody>
          </p:sp>
          <p:sp>
            <p:nvSpPr>
              <p:cNvPr id="1028" name="Freeform 38"/>
              <p:cNvSpPr>
                <a:spLocks/>
              </p:cNvSpPr>
              <p:nvPr/>
            </p:nvSpPr>
            <p:spPr bwMode="auto">
              <a:xfrm>
                <a:off x="2771" y="2300"/>
                <a:ext cx="222" cy="3"/>
              </a:xfrm>
              <a:custGeom>
                <a:avLst/>
                <a:gdLst>
                  <a:gd name="T0" fmla="*/ 4027 w 4215"/>
                  <a:gd name="T1" fmla="*/ 56 h 56"/>
                  <a:gd name="T2" fmla="*/ 112 w 4215"/>
                  <a:gd name="T3" fmla="*/ 56 h 56"/>
                  <a:gd name="T4" fmla="*/ 0 w 4215"/>
                  <a:gd name="T5" fmla="*/ 0 h 56"/>
                  <a:gd name="T6" fmla="*/ 4215 w 4215"/>
                  <a:gd name="T7" fmla="*/ 0 h 56"/>
                  <a:gd name="T8" fmla="*/ 4027 w 4215"/>
                  <a:gd name="T9" fmla="*/ 56 h 56"/>
                  <a:gd name="T10" fmla="*/ 0 60000 65536"/>
                  <a:gd name="T11" fmla="*/ 0 60000 65536"/>
                  <a:gd name="T12" fmla="*/ 0 60000 65536"/>
                  <a:gd name="T13" fmla="*/ 0 60000 65536"/>
                  <a:gd name="T14" fmla="*/ 0 60000 65536"/>
                  <a:gd name="T15" fmla="*/ 0 w 4215"/>
                  <a:gd name="T16" fmla="*/ 0 h 56"/>
                  <a:gd name="T17" fmla="*/ 4215 w 4215"/>
                  <a:gd name="T18" fmla="*/ 56 h 56"/>
                </a:gdLst>
                <a:ahLst/>
                <a:cxnLst>
                  <a:cxn ang="T10">
                    <a:pos x="T0" y="T1"/>
                  </a:cxn>
                  <a:cxn ang="T11">
                    <a:pos x="T2" y="T3"/>
                  </a:cxn>
                  <a:cxn ang="T12">
                    <a:pos x="T4" y="T5"/>
                  </a:cxn>
                  <a:cxn ang="T13">
                    <a:pos x="T6" y="T7"/>
                  </a:cxn>
                  <a:cxn ang="T14">
                    <a:pos x="T8" y="T9"/>
                  </a:cxn>
                </a:cxnLst>
                <a:rect l="T15" t="T16" r="T17" b="T18"/>
                <a:pathLst>
                  <a:path w="4215" h="56">
                    <a:moveTo>
                      <a:pt x="4027" y="56"/>
                    </a:moveTo>
                    <a:lnTo>
                      <a:pt x="112" y="56"/>
                    </a:lnTo>
                    <a:lnTo>
                      <a:pt x="0" y="0"/>
                    </a:lnTo>
                    <a:lnTo>
                      <a:pt x="4215" y="0"/>
                    </a:lnTo>
                    <a:lnTo>
                      <a:pt x="4027" y="56"/>
                    </a:lnTo>
                    <a:close/>
                  </a:path>
                </a:pathLst>
              </a:custGeom>
              <a:solidFill>
                <a:srgbClr val="FF9900"/>
              </a:solidFill>
              <a:ln w="9525">
                <a:noFill/>
                <a:round/>
                <a:headEnd/>
                <a:tailEnd/>
              </a:ln>
            </p:spPr>
            <p:txBody>
              <a:bodyPr/>
              <a:lstStyle/>
              <a:p>
                <a:endParaRPr lang="da-DK"/>
              </a:p>
            </p:txBody>
          </p:sp>
          <p:sp>
            <p:nvSpPr>
              <p:cNvPr id="1029" name="Freeform 39"/>
              <p:cNvSpPr>
                <a:spLocks/>
              </p:cNvSpPr>
              <p:nvPr/>
            </p:nvSpPr>
            <p:spPr bwMode="auto">
              <a:xfrm>
                <a:off x="2768" y="2299"/>
                <a:ext cx="230" cy="3"/>
              </a:xfrm>
              <a:custGeom>
                <a:avLst/>
                <a:gdLst>
                  <a:gd name="T0" fmla="*/ 4177 w 4365"/>
                  <a:gd name="T1" fmla="*/ 57 h 57"/>
                  <a:gd name="T2" fmla="*/ 112 w 4365"/>
                  <a:gd name="T3" fmla="*/ 57 h 57"/>
                  <a:gd name="T4" fmla="*/ 0 w 4365"/>
                  <a:gd name="T5" fmla="*/ 0 h 57"/>
                  <a:gd name="T6" fmla="*/ 4365 w 4365"/>
                  <a:gd name="T7" fmla="*/ 0 h 57"/>
                  <a:gd name="T8" fmla="*/ 4177 w 4365"/>
                  <a:gd name="T9" fmla="*/ 57 h 57"/>
                  <a:gd name="T10" fmla="*/ 0 60000 65536"/>
                  <a:gd name="T11" fmla="*/ 0 60000 65536"/>
                  <a:gd name="T12" fmla="*/ 0 60000 65536"/>
                  <a:gd name="T13" fmla="*/ 0 60000 65536"/>
                  <a:gd name="T14" fmla="*/ 0 60000 65536"/>
                  <a:gd name="T15" fmla="*/ 0 w 4365"/>
                  <a:gd name="T16" fmla="*/ 0 h 57"/>
                  <a:gd name="T17" fmla="*/ 4365 w 4365"/>
                  <a:gd name="T18" fmla="*/ 57 h 57"/>
                </a:gdLst>
                <a:ahLst/>
                <a:cxnLst>
                  <a:cxn ang="T10">
                    <a:pos x="T0" y="T1"/>
                  </a:cxn>
                  <a:cxn ang="T11">
                    <a:pos x="T2" y="T3"/>
                  </a:cxn>
                  <a:cxn ang="T12">
                    <a:pos x="T4" y="T5"/>
                  </a:cxn>
                  <a:cxn ang="T13">
                    <a:pos x="T6" y="T7"/>
                  </a:cxn>
                  <a:cxn ang="T14">
                    <a:pos x="T8" y="T9"/>
                  </a:cxn>
                </a:cxnLst>
                <a:rect l="T15" t="T16" r="T17" b="T18"/>
                <a:pathLst>
                  <a:path w="4365" h="57">
                    <a:moveTo>
                      <a:pt x="4177" y="57"/>
                    </a:moveTo>
                    <a:lnTo>
                      <a:pt x="112" y="57"/>
                    </a:lnTo>
                    <a:lnTo>
                      <a:pt x="0" y="0"/>
                    </a:lnTo>
                    <a:lnTo>
                      <a:pt x="4365" y="0"/>
                    </a:lnTo>
                    <a:lnTo>
                      <a:pt x="4177" y="57"/>
                    </a:lnTo>
                    <a:close/>
                  </a:path>
                </a:pathLst>
              </a:custGeom>
              <a:solidFill>
                <a:srgbClr val="FF9900"/>
              </a:solidFill>
              <a:ln w="9525">
                <a:noFill/>
                <a:round/>
                <a:headEnd/>
                <a:tailEnd/>
              </a:ln>
            </p:spPr>
            <p:txBody>
              <a:bodyPr/>
              <a:lstStyle/>
              <a:p>
                <a:endParaRPr lang="da-DK"/>
              </a:p>
            </p:txBody>
          </p:sp>
          <p:sp>
            <p:nvSpPr>
              <p:cNvPr id="1030" name="Freeform 40"/>
              <p:cNvSpPr>
                <a:spLocks/>
              </p:cNvSpPr>
              <p:nvPr/>
            </p:nvSpPr>
            <p:spPr bwMode="auto">
              <a:xfrm>
                <a:off x="2765" y="2297"/>
                <a:ext cx="238" cy="3"/>
              </a:xfrm>
              <a:custGeom>
                <a:avLst/>
                <a:gdLst>
                  <a:gd name="T0" fmla="*/ 4327 w 4515"/>
                  <a:gd name="T1" fmla="*/ 57 h 57"/>
                  <a:gd name="T2" fmla="*/ 112 w 4515"/>
                  <a:gd name="T3" fmla="*/ 57 h 57"/>
                  <a:gd name="T4" fmla="*/ 0 w 4515"/>
                  <a:gd name="T5" fmla="*/ 0 h 57"/>
                  <a:gd name="T6" fmla="*/ 4515 w 4515"/>
                  <a:gd name="T7" fmla="*/ 0 h 57"/>
                  <a:gd name="T8" fmla="*/ 4327 w 4515"/>
                  <a:gd name="T9" fmla="*/ 57 h 57"/>
                  <a:gd name="T10" fmla="*/ 0 60000 65536"/>
                  <a:gd name="T11" fmla="*/ 0 60000 65536"/>
                  <a:gd name="T12" fmla="*/ 0 60000 65536"/>
                  <a:gd name="T13" fmla="*/ 0 60000 65536"/>
                  <a:gd name="T14" fmla="*/ 0 60000 65536"/>
                  <a:gd name="T15" fmla="*/ 0 w 4515"/>
                  <a:gd name="T16" fmla="*/ 0 h 57"/>
                  <a:gd name="T17" fmla="*/ 4515 w 4515"/>
                  <a:gd name="T18" fmla="*/ 57 h 57"/>
                </a:gdLst>
                <a:ahLst/>
                <a:cxnLst>
                  <a:cxn ang="T10">
                    <a:pos x="T0" y="T1"/>
                  </a:cxn>
                  <a:cxn ang="T11">
                    <a:pos x="T2" y="T3"/>
                  </a:cxn>
                  <a:cxn ang="T12">
                    <a:pos x="T4" y="T5"/>
                  </a:cxn>
                  <a:cxn ang="T13">
                    <a:pos x="T6" y="T7"/>
                  </a:cxn>
                  <a:cxn ang="T14">
                    <a:pos x="T8" y="T9"/>
                  </a:cxn>
                </a:cxnLst>
                <a:rect l="T15" t="T16" r="T17" b="T18"/>
                <a:pathLst>
                  <a:path w="4515" h="57">
                    <a:moveTo>
                      <a:pt x="4327" y="57"/>
                    </a:moveTo>
                    <a:lnTo>
                      <a:pt x="112" y="57"/>
                    </a:lnTo>
                    <a:lnTo>
                      <a:pt x="0" y="0"/>
                    </a:lnTo>
                    <a:lnTo>
                      <a:pt x="4515" y="0"/>
                    </a:lnTo>
                    <a:lnTo>
                      <a:pt x="4327" y="57"/>
                    </a:lnTo>
                    <a:close/>
                  </a:path>
                </a:pathLst>
              </a:custGeom>
              <a:solidFill>
                <a:srgbClr val="FF9900"/>
              </a:solidFill>
              <a:ln w="9525">
                <a:noFill/>
                <a:round/>
                <a:headEnd/>
                <a:tailEnd/>
              </a:ln>
            </p:spPr>
            <p:txBody>
              <a:bodyPr/>
              <a:lstStyle/>
              <a:p>
                <a:endParaRPr lang="da-DK"/>
              </a:p>
            </p:txBody>
          </p:sp>
          <p:sp>
            <p:nvSpPr>
              <p:cNvPr id="1031" name="Freeform 41"/>
              <p:cNvSpPr>
                <a:spLocks/>
              </p:cNvSpPr>
              <p:nvPr/>
            </p:nvSpPr>
            <p:spPr bwMode="auto">
              <a:xfrm>
                <a:off x="2762" y="2296"/>
                <a:ext cx="246" cy="3"/>
              </a:xfrm>
              <a:custGeom>
                <a:avLst/>
                <a:gdLst>
                  <a:gd name="T0" fmla="*/ 4478 w 4666"/>
                  <a:gd name="T1" fmla="*/ 56 h 56"/>
                  <a:gd name="T2" fmla="*/ 113 w 4666"/>
                  <a:gd name="T3" fmla="*/ 56 h 56"/>
                  <a:gd name="T4" fmla="*/ 0 w 4666"/>
                  <a:gd name="T5" fmla="*/ 0 h 56"/>
                  <a:gd name="T6" fmla="*/ 4666 w 4666"/>
                  <a:gd name="T7" fmla="*/ 0 h 56"/>
                  <a:gd name="T8" fmla="*/ 4478 w 4666"/>
                  <a:gd name="T9" fmla="*/ 56 h 56"/>
                  <a:gd name="T10" fmla="*/ 0 60000 65536"/>
                  <a:gd name="T11" fmla="*/ 0 60000 65536"/>
                  <a:gd name="T12" fmla="*/ 0 60000 65536"/>
                  <a:gd name="T13" fmla="*/ 0 60000 65536"/>
                  <a:gd name="T14" fmla="*/ 0 60000 65536"/>
                  <a:gd name="T15" fmla="*/ 0 w 4666"/>
                  <a:gd name="T16" fmla="*/ 0 h 56"/>
                  <a:gd name="T17" fmla="*/ 4666 w 4666"/>
                  <a:gd name="T18" fmla="*/ 56 h 56"/>
                </a:gdLst>
                <a:ahLst/>
                <a:cxnLst>
                  <a:cxn ang="T10">
                    <a:pos x="T0" y="T1"/>
                  </a:cxn>
                  <a:cxn ang="T11">
                    <a:pos x="T2" y="T3"/>
                  </a:cxn>
                  <a:cxn ang="T12">
                    <a:pos x="T4" y="T5"/>
                  </a:cxn>
                  <a:cxn ang="T13">
                    <a:pos x="T6" y="T7"/>
                  </a:cxn>
                  <a:cxn ang="T14">
                    <a:pos x="T8" y="T9"/>
                  </a:cxn>
                </a:cxnLst>
                <a:rect l="T15" t="T16" r="T17" b="T18"/>
                <a:pathLst>
                  <a:path w="4666" h="56">
                    <a:moveTo>
                      <a:pt x="4478" y="56"/>
                    </a:moveTo>
                    <a:lnTo>
                      <a:pt x="113" y="56"/>
                    </a:lnTo>
                    <a:lnTo>
                      <a:pt x="0" y="0"/>
                    </a:lnTo>
                    <a:lnTo>
                      <a:pt x="4666" y="0"/>
                    </a:lnTo>
                    <a:lnTo>
                      <a:pt x="4478" y="56"/>
                    </a:lnTo>
                    <a:close/>
                  </a:path>
                </a:pathLst>
              </a:custGeom>
              <a:solidFill>
                <a:srgbClr val="FF9900"/>
              </a:solidFill>
              <a:ln w="9525">
                <a:noFill/>
                <a:round/>
                <a:headEnd/>
                <a:tailEnd/>
              </a:ln>
            </p:spPr>
            <p:txBody>
              <a:bodyPr/>
              <a:lstStyle/>
              <a:p>
                <a:endParaRPr lang="da-DK"/>
              </a:p>
            </p:txBody>
          </p:sp>
          <p:sp>
            <p:nvSpPr>
              <p:cNvPr id="1032" name="Freeform 42"/>
              <p:cNvSpPr>
                <a:spLocks/>
              </p:cNvSpPr>
              <p:nvPr/>
            </p:nvSpPr>
            <p:spPr bwMode="auto">
              <a:xfrm>
                <a:off x="2759" y="2294"/>
                <a:ext cx="254" cy="3"/>
              </a:xfrm>
              <a:custGeom>
                <a:avLst/>
                <a:gdLst>
                  <a:gd name="T0" fmla="*/ 4627 w 4815"/>
                  <a:gd name="T1" fmla="*/ 57 h 57"/>
                  <a:gd name="T2" fmla="*/ 112 w 4815"/>
                  <a:gd name="T3" fmla="*/ 57 h 57"/>
                  <a:gd name="T4" fmla="*/ 0 w 4815"/>
                  <a:gd name="T5" fmla="*/ 0 h 57"/>
                  <a:gd name="T6" fmla="*/ 4815 w 4815"/>
                  <a:gd name="T7" fmla="*/ 0 h 57"/>
                  <a:gd name="T8" fmla="*/ 4627 w 4815"/>
                  <a:gd name="T9" fmla="*/ 57 h 57"/>
                  <a:gd name="T10" fmla="*/ 0 60000 65536"/>
                  <a:gd name="T11" fmla="*/ 0 60000 65536"/>
                  <a:gd name="T12" fmla="*/ 0 60000 65536"/>
                  <a:gd name="T13" fmla="*/ 0 60000 65536"/>
                  <a:gd name="T14" fmla="*/ 0 60000 65536"/>
                  <a:gd name="T15" fmla="*/ 0 w 4815"/>
                  <a:gd name="T16" fmla="*/ 0 h 57"/>
                  <a:gd name="T17" fmla="*/ 4815 w 4815"/>
                  <a:gd name="T18" fmla="*/ 57 h 57"/>
                </a:gdLst>
                <a:ahLst/>
                <a:cxnLst>
                  <a:cxn ang="T10">
                    <a:pos x="T0" y="T1"/>
                  </a:cxn>
                  <a:cxn ang="T11">
                    <a:pos x="T2" y="T3"/>
                  </a:cxn>
                  <a:cxn ang="T12">
                    <a:pos x="T4" y="T5"/>
                  </a:cxn>
                  <a:cxn ang="T13">
                    <a:pos x="T6" y="T7"/>
                  </a:cxn>
                  <a:cxn ang="T14">
                    <a:pos x="T8" y="T9"/>
                  </a:cxn>
                </a:cxnLst>
                <a:rect l="T15" t="T16" r="T17" b="T18"/>
                <a:pathLst>
                  <a:path w="4815" h="57">
                    <a:moveTo>
                      <a:pt x="4627" y="57"/>
                    </a:moveTo>
                    <a:lnTo>
                      <a:pt x="112" y="57"/>
                    </a:lnTo>
                    <a:lnTo>
                      <a:pt x="0" y="0"/>
                    </a:lnTo>
                    <a:lnTo>
                      <a:pt x="4815" y="0"/>
                    </a:lnTo>
                    <a:lnTo>
                      <a:pt x="4627" y="57"/>
                    </a:lnTo>
                    <a:close/>
                  </a:path>
                </a:pathLst>
              </a:custGeom>
              <a:solidFill>
                <a:srgbClr val="FF9900"/>
              </a:solidFill>
              <a:ln w="9525">
                <a:noFill/>
                <a:round/>
                <a:headEnd/>
                <a:tailEnd/>
              </a:ln>
            </p:spPr>
            <p:txBody>
              <a:bodyPr/>
              <a:lstStyle/>
              <a:p>
                <a:endParaRPr lang="da-DK"/>
              </a:p>
            </p:txBody>
          </p:sp>
          <p:sp>
            <p:nvSpPr>
              <p:cNvPr id="1033" name="Freeform 43"/>
              <p:cNvSpPr>
                <a:spLocks/>
              </p:cNvSpPr>
              <p:nvPr/>
            </p:nvSpPr>
            <p:spPr bwMode="auto">
              <a:xfrm>
                <a:off x="2756" y="2293"/>
                <a:ext cx="262" cy="3"/>
              </a:xfrm>
              <a:custGeom>
                <a:avLst/>
                <a:gdLst>
                  <a:gd name="T0" fmla="*/ 4777 w 4965"/>
                  <a:gd name="T1" fmla="*/ 57 h 57"/>
                  <a:gd name="T2" fmla="*/ 111 w 4965"/>
                  <a:gd name="T3" fmla="*/ 57 h 57"/>
                  <a:gd name="T4" fmla="*/ 0 w 4965"/>
                  <a:gd name="T5" fmla="*/ 0 h 57"/>
                  <a:gd name="T6" fmla="*/ 4965 w 4965"/>
                  <a:gd name="T7" fmla="*/ 0 h 57"/>
                  <a:gd name="T8" fmla="*/ 4777 w 4965"/>
                  <a:gd name="T9" fmla="*/ 57 h 57"/>
                  <a:gd name="T10" fmla="*/ 0 60000 65536"/>
                  <a:gd name="T11" fmla="*/ 0 60000 65536"/>
                  <a:gd name="T12" fmla="*/ 0 60000 65536"/>
                  <a:gd name="T13" fmla="*/ 0 60000 65536"/>
                  <a:gd name="T14" fmla="*/ 0 60000 65536"/>
                  <a:gd name="T15" fmla="*/ 0 w 4965"/>
                  <a:gd name="T16" fmla="*/ 0 h 57"/>
                  <a:gd name="T17" fmla="*/ 4965 w 4965"/>
                  <a:gd name="T18" fmla="*/ 57 h 57"/>
                </a:gdLst>
                <a:ahLst/>
                <a:cxnLst>
                  <a:cxn ang="T10">
                    <a:pos x="T0" y="T1"/>
                  </a:cxn>
                  <a:cxn ang="T11">
                    <a:pos x="T2" y="T3"/>
                  </a:cxn>
                  <a:cxn ang="T12">
                    <a:pos x="T4" y="T5"/>
                  </a:cxn>
                  <a:cxn ang="T13">
                    <a:pos x="T6" y="T7"/>
                  </a:cxn>
                  <a:cxn ang="T14">
                    <a:pos x="T8" y="T9"/>
                  </a:cxn>
                </a:cxnLst>
                <a:rect l="T15" t="T16" r="T17" b="T18"/>
                <a:pathLst>
                  <a:path w="4965" h="57">
                    <a:moveTo>
                      <a:pt x="4777" y="57"/>
                    </a:moveTo>
                    <a:lnTo>
                      <a:pt x="111" y="57"/>
                    </a:lnTo>
                    <a:lnTo>
                      <a:pt x="0" y="0"/>
                    </a:lnTo>
                    <a:lnTo>
                      <a:pt x="4965" y="0"/>
                    </a:lnTo>
                    <a:lnTo>
                      <a:pt x="4777" y="57"/>
                    </a:lnTo>
                    <a:close/>
                  </a:path>
                </a:pathLst>
              </a:custGeom>
              <a:solidFill>
                <a:srgbClr val="FF9900"/>
              </a:solidFill>
              <a:ln w="9525">
                <a:noFill/>
                <a:round/>
                <a:headEnd/>
                <a:tailEnd/>
              </a:ln>
            </p:spPr>
            <p:txBody>
              <a:bodyPr/>
              <a:lstStyle/>
              <a:p>
                <a:endParaRPr lang="da-DK"/>
              </a:p>
            </p:txBody>
          </p:sp>
          <p:sp>
            <p:nvSpPr>
              <p:cNvPr id="1034" name="Freeform 44"/>
              <p:cNvSpPr>
                <a:spLocks/>
              </p:cNvSpPr>
              <p:nvPr/>
            </p:nvSpPr>
            <p:spPr bwMode="auto">
              <a:xfrm>
                <a:off x="2753" y="2291"/>
                <a:ext cx="270" cy="3"/>
              </a:xfrm>
              <a:custGeom>
                <a:avLst/>
                <a:gdLst>
                  <a:gd name="T0" fmla="*/ 4928 w 5117"/>
                  <a:gd name="T1" fmla="*/ 57 h 57"/>
                  <a:gd name="T2" fmla="*/ 113 w 5117"/>
                  <a:gd name="T3" fmla="*/ 57 h 57"/>
                  <a:gd name="T4" fmla="*/ 0 w 5117"/>
                  <a:gd name="T5" fmla="*/ 0 h 57"/>
                  <a:gd name="T6" fmla="*/ 5117 w 5117"/>
                  <a:gd name="T7" fmla="*/ 0 h 57"/>
                  <a:gd name="T8" fmla="*/ 4928 w 5117"/>
                  <a:gd name="T9" fmla="*/ 57 h 57"/>
                  <a:gd name="T10" fmla="*/ 0 60000 65536"/>
                  <a:gd name="T11" fmla="*/ 0 60000 65536"/>
                  <a:gd name="T12" fmla="*/ 0 60000 65536"/>
                  <a:gd name="T13" fmla="*/ 0 60000 65536"/>
                  <a:gd name="T14" fmla="*/ 0 60000 65536"/>
                  <a:gd name="T15" fmla="*/ 0 w 5117"/>
                  <a:gd name="T16" fmla="*/ 0 h 57"/>
                  <a:gd name="T17" fmla="*/ 5117 w 5117"/>
                  <a:gd name="T18" fmla="*/ 57 h 57"/>
                </a:gdLst>
                <a:ahLst/>
                <a:cxnLst>
                  <a:cxn ang="T10">
                    <a:pos x="T0" y="T1"/>
                  </a:cxn>
                  <a:cxn ang="T11">
                    <a:pos x="T2" y="T3"/>
                  </a:cxn>
                  <a:cxn ang="T12">
                    <a:pos x="T4" y="T5"/>
                  </a:cxn>
                  <a:cxn ang="T13">
                    <a:pos x="T6" y="T7"/>
                  </a:cxn>
                  <a:cxn ang="T14">
                    <a:pos x="T8" y="T9"/>
                  </a:cxn>
                </a:cxnLst>
                <a:rect l="T15" t="T16" r="T17" b="T18"/>
                <a:pathLst>
                  <a:path w="5117" h="57">
                    <a:moveTo>
                      <a:pt x="4928" y="57"/>
                    </a:moveTo>
                    <a:lnTo>
                      <a:pt x="113" y="57"/>
                    </a:lnTo>
                    <a:lnTo>
                      <a:pt x="0" y="0"/>
                    </a:lnTo>
                    <a:lnTo>
                      <a:pt x="5117" y="0"/>
                    </a:lnTo>
                    <a:lnTo>
                      <a:pt x="4928" y="57"/>
                    </a:lnTo>
                    <a:close/>
                  </a:path>
                </a:pathLst>
              </a:custGeom>
              <a:solidFill>
                <a:srgbClr val="FF9900"/>
              </a:solidFill>
              <a:ln w="9525">
                <a:noFill/>
                <a:round/>
                <a:headEnd/>
                <a:tailEnd/>
              </a:ln>
            </p:spPr>
            <p:txBody>
              <a:bodyPr/>
              <a:lstStyle/>
              <a:p>
                <a:endParaRPr lang="da-DK"/>
              </a:p>
            </p:txBody>
          </p:sp>
          <p:sp>
            <p:nvSpPr>
              <p:cNvPr id="1035" name="Freeform 45"/>
              <p:cNvSpPr>
                <a:spLocks/>
              </p:cNvSpPr>
              <p:nvPr/>
            </p:nvSpPr>
            <p:spPr bwMode="auto">
              <a:xfrm>
                <a:off x="2750" y="2290"/>
                <a:ext cx="278" cy="3"/>
              </a:xfrm>
              <a:custGeom>
                <a:avLst/>
                <a:gdLst>
                  <a:gd name="T0" fmla="*/ 5077 w 5265"/>
                  <a:gd name="T1" fmla="*/ 57 h 57"/>
                  <a:gd name="T2" fmla="*/ 112 w 5265"/>
                  <a:gd name="T3" fmla="*/ 57 h 57"/>
                  <a:gd name="T4" fmla="*/ 0 w 5265"/>
                  <a:gd name="T5" fmla="*/ 0 h 57"/>
                  <a:gd name="T6" fmla="*/ 5265 w 5265"/>
                  <a:gd name="T7" fmla="*/ 0 h 57"/>
                  <a:gd name="T8" fmla="*/ 5077 w 5265"/>
                  <a:gd name="T9" fmla="*/ 57 h 57"/>
                  <a:gd name="T10" fmla="*/ 0 60000 65536"/>
                  <a:gd name="T11" fmla="*/ 0 60000 65536"/>
                  <a:gd name="T12" fmla="*/ 0 60000 65536"/>
                  <a:gd name="T13" fmla="*/ 0 60000 65536"/>
                  <a:gd name="T14" fmla="*/ 0 60000 65536"/>
                  <a:gd name="T15" fmla="*/ 0 w 5265"/>
                  <a:gd name="T16" fmla="*/ 0 h 57"/>
                  <a:gd name="T17" fmla="*/ 5265 w 5265"/>
                  <a:gd name="T18" fmla="*/ 57 h 57"/>
                </a:gdLst>
                <a:ahLst/>
                <a:cxnLst>
                  <a:cxn ang="T10">
                    <a:pos x="T0" y="T1"/>
                  </a:cxn>
                  <a:cxn ang="T11">
                    <a:pos x="T2" y="T3"/>
                  </a:cxn>
                  <a:cxn ang="T12">
                    <a:pos x="T4" y="T5"/>
                  </a:cxn>
                  <a:cxn ang="T13">
                    <a:pos x="T6" y="T7"/>
                  </a:cxn>
                  <a:cxn ang="T14">
                    <a:pos x="T8" y="T9"/>
                  </a:cxn>
                </a:cxnLst>
                <a:rect l="T15" t="T16" r="T17" b="T18"/>
                <a:pathLst>
                  <a:path w="5265" h="57">
                    <a:moveTo>
                      <a:pt x="5077" y="57"/>
                    </a:moveTo>
                    <a:lnTo>
                      <a:pt x="112" y="57"/>
                    </a:lnTo>
                    <a:lnTo>
                      <a:pt x="0" y="0"/>
                    </a:lnTo>
                    <a:lnTo>
                      <a:pt x="5265" y="0"/>
                    </a:lnTo>
                    <a:lnTo>
                      <a:pt x="5077" y="57"/>
                    </a:lnTo>
                    <a:close/>
                  </a:path>
                </a:pathLst>
              </a:custGeom>
              <a:solidFill>
                <a:srgbClr val="FF9900"/>
              </a:solidFill>
              <a:ln w="9525">
                <a:noFill/>
                <a:round/>
                <a:headEnd/>
                <a:tailEnd/>
              </a:ln>
            </p:spPr>
            <p:txBody>
              <a:bodyPr/>
              <a:lstStyle/>
              <a:p>
                <a:endParaRPr lang="da-DK"/>
              </a:p>
            </p:txBody>
          </p:sp>
          <p:sp>
            <p:nvSpPr>
              <p:cNvPr id="1036" name="Freeform 46"/>
              <p:cNvSpPr>
                <a:spLocks/>
              </p:cNvSpPr>
              <p:nvPr/>
            </p:nvSpPr>
            <p:spPr bwMode="auto">
              <a:xfrm>
                <a:off x="2747" y="2288"/>
                <a:ext cx="285" cy="3"/>
              </a:xfrm>
              <a:custGeom>
                <a:avLst/>
                <a:gdLst>
                  <a:gd name="T0" fmla="*/ 5228 w 5415"/>
                  <a:gd name="T1" fmla="*/ 55 h 55"/>
                  <a:gd name="T2" fmla="*/ 111 w 5415"/>
                  <a:gd name="T3" fmla="*/ 55 h 55"/>
                  <a:gd name="T4" fmla="*/ 0 w 5415"/>
                  <a:gd name="T5" fmla="*/ 0 h 55"/>
                  <a:gd name="T6" fmla="*/ 5415 w 5415"/>
                  <a:gd name="T7" fmla="*/ 0 h 55"/>
                  <a:gd name="T8" fmla="*/ 5228 w 5415"/>
                  <a:gd name="T9" fmla="*/ 55 h 55"/>
                  <a:gd name="T10" fmla="*/ 0 60000 65536"/>
                  <a:gd name="T11" fmla="*/ 0 60000 65536"/>
                  <a:gd name="T12" fmla="*/ 0 60000 65536"/>
                  <a:gd name="T13" fmla="*/ 0 60000 65536"/>
                  <a:gd name="T14" fmla="*/ 0 60000 65536"/>
                  <a:gd name="T15" fmla="*/ 0 w 5415"/>
                  <a:gd name="T16" fmla="*/ 0 h 55"/>
                  <a:gd name="T17" fmla="*/ 5415 w 5415"/>
                  <a:gd name="T18" fmla="*/ 55 h 55"/>
                </a:gdLst>
                <a:ahLst/>
                <a:cxnLst>
                  <a:cxn ang="T10">
                    <a:pos x="T0" y="T1"/>
                  </a:cxn>
                  <a:cxn ang="T11">
                    <a:pos x="T2" y="T3"/>
                  </a:cxn>
                  <a:cxn ang="T12">
                    <a:pos x="T4" y="T5"/>
                  </a:cxn>
                  <a:cxn ang="T13">
                    <a:pos x="T6" y="T7"/>
                  </a:cxn>
                  <a:cxn ang="T14">
                    <a:pos x="T8" y="T9"/>
                  </a:cxn>
                </a:cxnLst>
                <a:rect l="T15" t="T16" r="T17" b="T18"/>
                <a:pathLst>
                  <a:path w="5415" h="55">
                    <a:moveTo>
                      <a:pt x="5228" y="55"/>
                    </a:moveTo>
                    <a:lnTo>
                      <a:pt x="111" y="55"/>
                    </a:lnTo>
                    <a:lnTo>
                      <a:pt x="0" y="0"/>
                    </a:lnTo>
                    <a:lnTo>
                      <a:pt x="5415" y="0"/>
                    </a:lnTo>
                    <a:lnTo>
                      <a:pt x="5228" y="55"/>
                    </a:lnTo>
                    <a:close/>
                  </a:path>
                </a:pathLst>
              </a:custGeom>
              <a:solidFill>
                <a:srgbClr val="FF9900"/>
              </a:solidFill>
              <a:ln w="9525">
                <a:noFill/>
                <a:round/>
                <a:headEnd/>
                <a:tailEnd/>
              </a:ln>
            </p:spPr>
            <p:txBody>
              <a:bodyPr/>
              <a:lstStyle/>
              <a:p>
                <a:endParaRPr lang="da-DK"/>
              </a:p>
            </p:txBody>
          </p:sp>
          <p:sp>
            <p:nvSpPr>
              <p:cNvPr id="1037" name="Freeform 47"/>
              <p:cNvSpPr>
                <a:spLocks/>
              </p:cNvSpPr>
              <p:nvPr/>
            </p:nvSpPr>
            <p:spPr bwMode="auto">
              <a:xfrm>
                <a:off x="2744" y="2287"/>
                <a:ext cx="293" cy="3"/>
              </a:xfrm>
              <a:custGeom>
                <a:avLst/>
                <a:gdLst>
                  <a:gd name="T0" fmla="*/ 5378 w 5566"/>
                  <a:gd name="T1" fmla="*/ 56 h 56"/>
                  <a:gd name="T2" fmla="*/ 113 w 5566"/>
                  <a:gd name="T3" fmla="*/ 56 h 56"/>
                  <a:gd name="T4" fmla="*/ 0 w 5566"/>
                  <a:gd name="T5" fmla="*/ 0 h 56"/>
                  <a:gd name="T6" fmla="*/ 5566 w 5566"/>
                  <a:gd name="T7" fmla="*/ 0 h 56"/>
                  <a:gd name="T8" fmla="*/ 5378 w 5566"/>
                  <a:gd name="T9" fmla="*/ 56 h 56"/>
                  <a:gd name="T10" fmla="*/ 0 60000 65536"/>
                  <a:gd name="T11" fmla="*/ 0 60000 65536"/>
                  <a:gd name="T12" fmla="*/ 0 60000 65536"/>
                  <a:gd name="T13" fmla="*/ 0 60000 65536"/>
                  <a:gd name="T14" fmla="*/ 0 60000 65536"/>
                  <a:gd name="T15" fmla="*/ 0 w 5566"/>
                  <a:gd name="T16" fmla="*/ 0 h 56"/>
                  <a:gd name="T17" fmla="*/ 5566 w 5566"/>
                  <a:gd name="T18" fmla="*/ 56 h 56"/>
                </a:gdLst>
                <a:ahLst/>
                <a:cxnLst>
                  <a:cxn ang="T10">
                    <a:pos x="T0" y="T1"/>
                  </a:cxn>
                  <a:cxn ang="T11">
                    <a:pos x="T2" y="T3"/>
                  </a:cxn>
                  <a:cxn ang="T12">
                    <a:pos x="T4" y="T5"/>
                  </a:cxn>
                  <a:cxn ang="T13">
                    <a:pos x="T6" y="T7"/>
                  </a:cxn>
                  <a:cxn ang="T14">
                    <a:pos x="T8" y="T9"/>
                  </a:cxn>
                </a:cxnLst>
                <a:rect l="T15" t="T16" r="T17" b="T18"/>
                <a:pathLst>
                  <a:path w="5566" h="56">
                    <a:moveTo>
                      <a:pt x="5378" y="56"/>
                    </a:moveTo>
                    <a:lnTo>
                      <a:pt x="113" y="56"/>
                    </a:lnTo>
                    <a:lnTo>
                      <a:pt x="0" y="0"/>
                    </a:lnTo>
                    <a:lnTo>
                      <a:pt x="5566" y="0"/>
                    </a:lnTo>
                    <a:lnTo>
                      <a:pt x="5378" y="56"/>
                    </a:lnTo>
                    <a:close/>
                  </a:path>
                </a:pathLst>
              </a:custGeom>
              <a:solidFill>
                <a:srgbClr val="FF9900"/>
              </a:solidFill>
              <a:ln w="9525">
                <a:noFill/>
                <a:round/>
                <a:headEnd/>
                <a:tailEnd/>
              </a:ln>
            </p:spPr>
            <p:txBody>
              <a:bodyPr/>
              <a:lstStyle/>
              <a:p>
                <a:endParaRPr lang="da-DK"/>
              </a:p>
            </p:txBody>
          </p:sp>
          <p:sp>
            <p:nvSpPr>
              <p:cNvPr id="1038" name="Freeform 48"/>
              <p:cNvSpPr>
                <a:spLocks/>
              </p:cNvSpPr>
              <p:nvPr/>
            </p:nvSpPr>
            <p:spPr bwMode="auto">
              <a:xfrm>
                <a:off x="2742" y="2285"/>
                <a:ext cx="300" cy="3"/>
              </a:xfrm>
              <a:custGeom>
                <a:avLst/>
                <a:gdLst>
                  <a:gd name="T0" fmla="*/ 5528 w 5716"/>
                  <a:gd name="T1" fmla="*/ 57 h 57"/>
                  <a:gd name="T2" fmla="*/ 113 w 5716"/>
                  <a:gd name="T3" fmla="*/ 57 h 57"/>
                  <a:gd name="T4" fmla="*/ 0 w 5716"/>
                  <a:gd name="T5" fmla="*/ 0 h 57"/>
                  <a:gd name="T6" fmla="*/ 5716 w 5716"/>
                  <a:gd name="T7" fmla="*/ 0 h 57"/>
                  <a:gd name="T8" fmla="*/ 5528 w 5716"/>
                  <a:gd name="T9" fmla="*/ 57 h 57"/>
                  <a:gd name="T10" fmla="*/ 0 60000 65536"/>
                  <a:gd name="T11" fmla="*/ 0 60000 65536"/>
                  <a:gd name="T12" fmla="*/ 0 60000 65536"/>
                  <a:gd name="T13" fmla="*/ 0 60000 65536"/>
                  <a:gd name="T14" fmla="*/ 0 60000 65536"/>
                  <a:gd name="T15" fmla="*/ 0 w 5716"/>
                  <a:gd name="T16" fmla="*/ 0 h 57"/>
                  <a:gd name="T17" fmla="*/ 5716 w 5716"/>
                  <a:gd name="T18" fmla="*/ 57 h 57"/>
                </a:gdLst>
                <a:ahLst/>
                <a:cxnLst>
                  <a:cxn ang="T10">
                    <a:pos x="T0" y="T1"/>
                  </a:cxn>
                  <a:cxn ang="T11">
                    <a:pos x="T2" y="T3"/>
                  </a:cxn>
                  <a:cxn ang="T12">
                    <a:pos x="T4" y="T5"/>
                  </a:cxn>
                  <a:cxn ang="T13">
                    <a:pos x="T6" y="T7"/>
                  </a:cxn>
                  <a:cxn ang="T14">
                    <a:pos x="T8" y="T9"/>
                  </a:cxn>
                </a:cxnLst>
                <a:rect l="T15" t="T16" r="T17" b="T18"/>
                <a:pathLst>
                  <a:path w="5716" h="57">
                    <a:moveTo>
                      <a:pt x="5528" y="57"/>
                    </a:moveTo>
                    <a:lnTo>
                      <a:pt x="113" y="57"/>
                    </a:lnTo>
                    <a:lnTo>
                      <a:pt x="0" y="0"/>
                    </a:lnTo>
                    <a:lnTo>
                      <a:pt x="5716" y="0"/>
                    </a:lnTo>
                    <a:lnTo>
                      <a:pt x="5528" y="57"/>
                    </a:lnTo>
                    <a:close/>
                  </a:path>
                </a:pathLst>
              </a:custGeom>
              <a:solidFill>
                <a:srgbClr val="FF9900"/>
              </a:solidFill>
              <a:ln w="9525">
                <a:noFill/>
                <a:round/>
                <a:headEnd/>
                <a:tailEnd/>
              </a:ln>
            </p:spPr>
            <p:txBody>
              <a:bodyPr/>
              <a:lstStyle/>
              <a:p>
                <a:endParaRPr lang="da-DK"/>
              </a:p>
            </p:txBody>
          </p:sp>
          <p:sp>
            <p:nvSpPr>
              <p:cNvPr id="1039" name="Freeform 49"/>
              <p:cNvSpPr>
                <a:spLocks/>
              </p:cNvSpPr>
              <p:nvPr/>
            </p:nvSpPr>
            <p:spPr bwMode="auto">
              <a:xfrm>
                <a:off x="2739" y="2284"/>
                <a:ext cx="308" cy="3"/>
              </a:xfrm>
              <a:custGeom>
                <a:avLst/>
                <a:gdLst>
                  <a:gd name="T0" fmla="*/ 5677 w 5866"/>
                  <a:gd name="T1" fmla="*/ 56 h 56"/>
                  <a:gd name="T2" fmla="*/ 111 w 5866"/>
                  <a:gd name="T3" fmla="*/ 56 h 56"/>
                  <a:gd name="T4" fmla="*/ 0 w 5866"/>
                  <a:gd name="T5" fmla="*/ 0 h 56"/>
                  <a:gd name="T6" fmla="*/ 5866 w 5866"/>
                  <a:gd name="T7" fmla="*/ 0 h 56"/>
                  <a:gd name="T8" fmla="*/ 5677 w 5866"/>
                  <a:gd name="T9" fmla="*/ 56 h 56"/>
                  <a:gd name="T10" fmla="*/ 0 60000 65536"/>
                  <a:gd name="T11" fmla="*/ 0 60000 65536"/>
                  <a:gd name="T12" fmla="*/ 0 60000 65536"/>
                  <a:gd name="T13" fmla="*/ 0 60000 65536"/>
                  <a:gd name="T14" fmla="*/ 0 60000 65536"/>
                  <a:gd name="T15" fmla="*/ 0 w 5866"/>
                  <a:gd name="T16" fmla="*/ 0 h 56"/>
                  <a:gd name="T17" fmla="*/ 5866 w 5866"/>
                  <a:gd name="T18" fmla="*/ 56 h 56"/>
                </a:gdLst>
                <a:ahLst/>
                <a:cxnLst>
                  <a:cxn ang="T10">
                    <a:pos x="T0" y="T1"/>
                  </a:cxn>
                  <a:cxn ang="T11">
                    <a:pos x="T2" y="T3"/>
                  </a:cxn>
                  <a:cxn ang="T12">
                    <a:pos x="T4" y="T5"/>
                  </a:cxn>
                  <a:cxn ang="T13">
                    <a:pos x="T6" y="T7"/>
                  </a:cxn>
                  <a:cxn ang="T14">
                    <a:pos x="T8" y="T9"/>
                  </a:cxn>
                </a:cxnLst>
                <a:rect l="T15" t="T16" r="T17" b="T18"/>
                <a:pathLst>
                  <a:path w="5866" h="56">
                    <a:moveTo>
                      <a:pt x="5677" y="56"/>
                    </a:moveTo>
                    <a:lnTo>
                      <a:pt x="111" y="56"/>
                    </a:lnTo>
                    <a:lnTo>
                      <a:pt x="0" y="0"/>
                    </a:lnTo>
                    <a:lnTo>
                      <a:pt x="5866" y="0"/>
                    </a:lnTo>
                    <a:lnTo>
                      <a:pt x="5677" y="56"/>
                    </a:lnTo>
                    <a:close/>
                  </a:path>
                </a:pathLst>
              </a:custGeom>
              <a:solidFill>
                <a:srgbClr val="FF9900"/>
              </a:solidFill>
              <a:ln w="9525">
                <a:noFill/>
                <a:round/>
                <a:headEnd/>
                <a:tailEnd/>
              </a:ln>
            </p:spPr>
            <p:txBody>
              <a:bodyPr/>
              <a:lstStyle/>
              <a:p>
                <a:endParaRPr lang="da-DK"/>
              </a:p>
            </p:txBody>
          </p:sp>
          <p:sp>
            <p:nvSpPr>
              <p:cNvPr id="1040" name="Freeform 50"/>
              <p:cNvSpPr>
                <a:spLocks/>
              </p:cNvSpPr>
              <p:nvPr/>
            </p:nvSpPr>
            <p:spPr bwMode="auto">
              <a:xfrm>
                <a:off x="2736" y="2282"/>
                <a:ext cx="316" cy="3"/>
              </a:xfrm>
              <a:custGeom>
                <a:avLst/>
                <a:gdLst>
                  <a:gd name="T0" fmla="*/ 5828 w 6016"/>
                  <a:gd name="T1" fmla="*/ 57 h 57"/>
                  <a:gd name="T2" fmla="*/ 112 w 6016"/>
                  <a:gd name="T3" fmla="*/ 57 h 57"/>
                  <a:gd name="T4" fmla="*/ 0 w 6016"/>
                  <a:gd name="T5" fmla="*/ 0 h 57"/>
                  <a:gd name="T6" fmla="*/ 6016 w 6016"/>
                  <a:gd name="T7" fmla="*/ 0 h 57"/>
                  <a:gd name="T8" fmla="*/ 5828 w 6016"/>
                  <a:gd name="T9" fmla="*/ 57 h 57"/>
                  <a:gd name="T10" fmla="*/ 0 60000 65536"/>
                  <a:gd name="T11" fmla="*/ 0 60000 65536"/>
                  <a:gd name="T12" fmla="*/ 0 60000 65536"/>
                  <a:gd name="T13" fmla="*/ 0 60000 65536"/>
                  <a:gd name="T14" fmla="*/ 0 60000 65536"/>
                  <a:gd name="T15" fmla="*/ 0 w 6016"/>
                  <a:gd name="T16" fmla="*/ 0 h 57"/>
                  <a:gd name="T17" fmla="*/ 6016 w 6016"/>
                  <a:gd name="T18" fmla="*/ 57 h 57"/>
                </a:gdLst>
                <a:ahLst/>
                <a:cxnLst>
                  <a:cxn ang="T10">
                    <a:pos x="T0" y="T1"/>
                  </a:cxn>
                  <a:cxn ang="T11">
                    <a:pos x="T2" y="T3"/>
                  </a:cxn>
                  <a:cxn ang="T12">
                    <a:pos x="T4" y="T5"/>
                  </a:cxn>
                  <a:cxn ang="T13">
                    <a:pos x="T6" y="T7"/>
                  </a:cxn>
                  <a:cxn ang="T14">
                    <a:pos x="T8" y="T9"/>
                  </a:cxn>
                </a:cxnLst>
                <a:rect l="T15" t="T16" r="T17" b="T18"/>
                <a:pathLst>
                  <a:path w="6016" h="57">
                    <a:moveTo>
                      <a:pt x="5828" y="57"/>
                    </a:moveTo>
                    <a:lnTo>
                      <a:pt x="112" y="57"/>
                    </a:lnTo>
                    <a:lnTo>
                      <a:pt x="0" y="0"/>
                    </a:lnTo>
                    <a:lnTo>
                      <a:pt x="6016" y="0"/>
                    </a:lnTo>
                    <a:lnTo>
                      <a:pt x="5828" y="57"/>
                    </a:lnTo>
                    <a:close/>
                  </a:path>
                </a:pathLst>
              </a:custGeom>
              <a:solidFill>
                <a:srgbClr val="FF9900"/>
              </a:solidFill>
              <a:ln w="9525">
                <a:noFill/>
                <a:round/>
                <a:headEnd/>
                <a:tailEnd/>
              </a:ln>
            </p:spPr>
            <p:txBody>
              <a:bodyPr/>
              <a:lstStyle/>
              <a:p>
                <a:endParaRPr lang="da-DK"/>
              </a:p>
            </p:txBody>
          </p:sp>
          <p:sp>
            <p:nvSpPr>
              <p:cNvPr id="1041" name="Freeform 51"/>
              <p:cNvSpPr>
                <a:spLocks/>
              </p:cNvSpPr>
              <p:nvPr/>
            </p:nvSpPr>
            <p:spPr bwMode="auto">
              <a:xfrm>
                <a:off x="2733" y="2281"/>
                <a:ext cx="324" cy="3"/>
              </a:xfrm>
              <a:custGeom>
                <a:avLst/>
                <a:gdLst>
                  <a:gd name="T0" fmla="*/ 5979 w 6166"/>
                  <a:gd name="T1" fmla="*/ 57 h 57"/>
                  <a:gd name="T2" fmla="*/ 113 w 6166"/>
                  <a:gd name="T3" fmla="*/ 57 h 57"/>
                  <a:gd name="T4" fmla="*/ 0 w 6166"/>
                  <a:gd name="T5" fmla="*/ 0 h 57"/>
                  <a:gd name="T6" fmla="*/ 6166 w 6166"/>
                  <a:gd name="T7" fmla="*/ 0 h 57"/>
                  <a:gd name="T8" fmla="*/ 5979 w 6166"/>
                  <a:gd name="T9" fmla="*/ 57 h 57"/>
                  <a:gd name="T10" fmla="*/ 0 60000 65536"/>
                  <a:gd name="T11" fmla="*/ 0 60000 65536"/>
                  <a:gd name="T12" fmla="*/ 0 60000 65536"/>
                  <a:gd name="T13" fmla="*/ 0 60000 65536"/>
                  <a:gd name="T14" fmla="*/ 0 60000 65536"/>
                  <a:gd name="T15" fmla="*/ 0 w 6166"/>
                  <a:gd name="T16" fmla="*/ 0 h 57"/>
                  <a:gd name="T17" fmla="*/ 6166 w 6166"/>
                  <a:gd name="T18" fmla="*/ 57 h 57"/>
                </a:gdLst>
                <a:ahLst/>
                <a:cxnLst>
                  <a:cxn ang="T10">
                    <a:pos x="T0" y="T1"/>
                  </a:cxn>
                  <a:cxn ang="T11">
                    <a:pos x="T2" y="T3"/>
                  </a:cxn>
                  <a:cxn ang="T12">
                    <a:pos x="T4" y="T5"/>
                  </a:cxn>
                  <a:cxn ang="T13">
                    <a:pos x="T6" y="T7"/>
                  </a:cxn>
                  <a:cxn ang="T14">
                    <a:pos x="T8" y="T9"/>
                  </a:cxn>
                </a:cxnLst>
                <a:rect l="T15" t="T16" r="T17" b="T18"/>
                <a:pathLst>
                  <a:path w="6166" h="57">
                    <a:moveTo>
                      <a:pt x="5979" y="57"/>
                    </a:moveTo>
                    <a:lnTo>
                      <a:pt x="113" y="57"/>
                    </a:lnTo>
                    <a:lnTo>
                      <a:pt x="0" y="0"/>
                    </a:lnTo>
                    <a:lnTo>
                      <a:pt x="6166" y="0"/>
                    </a:lnTo>
                    <a:lnTo>
                      <a:pt x="5979" y="57"/>
                    </a:lnTo>
                    <a:close/>
                  </a:path>
                </a:pathLst>
              </a:custGeom>
              <a:solidFill>
                <a:srgbClr val="FF9900"/>
              </a:solidFill>
              <a:ln w="9525">
                <a:noFill/>
                <a:round/>
                <a:headEnd/>
                <a:tailEnd/>
              </a:ln>
            </p:spPr>
            <p:txBody>
              <a:bodyPr/>
              <a:lstStyle/>
              <a:p>
                <a:endParaRPr lang="da-DK"/>
              </a:p>
            </p:txBody>
          </p:sp>
          <p:sp>
            <p:nvSpPr>
              <p:cNvPr id="1042" name="Freeform 52"/>
              <p:cNvSpPr>
                <a:spLocks/>
              </p:cNvSpPr>
              <p:nvPr/>
            </p:nvSpPr>
            <p:spPr bwMode="auto">
              <a:xfrm>
                <a:off x="2730" y="2279"/>
                <a:ext cx="332" cy="3"/>
              </a:xfrm>
              <a:custGeom>
                <a:avLst/>
                <a:gdLst>
                  <a:gd name="T0" fmla="*/ 6128 w 6316"/>
                  <a:gd name="T1" fmla="*/ 56 h 56"/>
                  <a:gd name="T2" fmla="*/ 112 w 6316"/>
                  <a:gd name="T3" fmla="*/ 56 h 56"/>
                  <a:gd name="T4" fmla="*/ 0 w 6316"/>
                  <a:gd name="T5" fmla="*/ 0 h 56"/>
                  <a:gd name="T6" fmla="*/ 6316 w 6316"/>
                  <a:gd name="T7" fmla="*/ 0 h 56"/>
                  <a:gd name="T8" fmla="*/ 6128 w 6316"/>
                  <a:gd name="T9" fmla="*/ 56 h 56"/>
                  <a:gd name="T10" fmla="*/ 0 60000 65536"/>
                  <a:gd name="T11" fmla="*/ 0 60000 65536"/>
                  <a:gd name="T12" fmla="*/ 0 60000 65536"/>
                  <a:gd name="T13" fmla="*/ 0 60000 65536"/>
                  <a:gd name="T14" fmla="*/ 0 60000 65536"/>
                  <a:gd name="T15" fmla="*/ 0 w 6316"/>
                  <a:gd name="T16" fmla="*/ 0 h 56"/>
                  <a:gd name="T17" fmla="*/ 6316 w 6316"/>
                  <a:gd name="T18" fmla="*/ 56 h 56"/>
                </a:gdLst>
                <a:ahLst/>
                <a:cxnLst>
                  <a:cxn ang="T10">
                    <a:pos x="T0" y="T1"/>
                  </a:cxn>
                  <a:cxn ang="T11">
                    <a:pos x="T2" y="T3"/>
                  </a:cxn>
                  <a:cxn ang="T12">
                    <a:pos x="T4" y="T5"/>
                  </a:cxn>
                  <a:cxn ang="T13">
                    <a:pos x="T6" y="T7"/>
                  </a:cxn>
                  <a:cxn ang="T14">
                    <a:pos x="T8" y="T9"/>
                  </a:cxn>
                </a:cxnLst>
                <a:rect l="T15" t="T16" r="T17" b="T18"/>
                <a:pathLst>
                  <a:path w="6316" h="56">
                    <a:moveTo>
                      <a:pt x="6128" y="56"/>
                    </a:moveTo>
                    <a:lnTo>
                      <a:pt x="112" y="56"/>
                    </a:lnTo>
                    <a:lnTo>
                      <a:pt x="0" y="0"/>
                    </a:lnTo>
                    <a:lnTo>
                      <a:pt x="6316" y="0"/>
                    </a:lnTo>
                    <a:lnTo>
                      <a:pt x="6128" y="56"/>
                    </a:lnTo>
                    <a:close/>
                  </a:path>
                </a:pathLst>
              </a:custGeom>
              <a:solidFill>
                <a:srgbClr val="FF9900"/>
              </a:solidFill>
              <a:ln w="9525">
                <a:noFill/>
                <a:round/>
                <a:headEnd/>
                <a:tailEnd/>
              </a:ln>
            </p:spPr>
            <p:txBody>
              <a:bodyPr/>
              <a:lstStyle/>
              <a:p>
                <a:endParaRPr lang="da-DK"/>
              </a:p>
            </p:txBody>
          </p:sp>
          <p:sp>
            <p:nvSpPr>
              <p:cNvPr id="1043" name="Freeform 53"/>
              <p:cNvSpPr>
                <a:spLocks/>
              </p:cNvSpPr>
              <p:nvPr/>
            </p:nvSpPr>
            <p:spPr bwMode="auto">
              <a:xfrm>
                <a:off x="2727" y="2278"/>
                <a:ext cx="340" cy="3"/>
              </a:xfrm>
              <a:custGeom>
                <a:avLst/>
                <a:gdLst>
                  <a:gd name="T0" fmla="*/ 6278 w 6466"/>
                  <a:gd name="T1" fmla="*/ 57 h 57"/>
                  <a:gd name="T2" fmla="*/ 112 w 6466"/>
                  <a:gd name="T3" fmla="*/ 57 h 57"/>
                  <a:gd name="T4" fmla="*/ 0 w 6466"/>
                  <a:gd name="T5" fmla="*/ 0 h 57"/>
                  <a:gd name="T6" fmla="*/ 6466 w 6466"/>
                  <a:gd name="T7" fmla="*/ 0 h 57"/>
                  <a:gd name="T8" fmla="*/ 6278 w 6466"/>
                  <a:gd name="T9" fmla="*/ 57 h 57"/>
                  <a:gd name="T10" fmla="*/ 0 60000 65536"/>
                  <a:gd name="T11" fmla="*/ 0 60000 65536"/>
                  <a:gd name="T12" fmla="*/ 0 60000 65536"/>
                  <a:gd name="T13" fmla="*/ 0 60000 65536"/>
                  <a:gd name="T14" fmla="*/ 0 60000 65536"/>
                  <a:gd name="T15" fmla="*/ 0 w 6466"/>
                  <a:gd name="T16" fmla="*/ 0 h 57"/>
                  <a:gd name="T17" fmla="*/ 6466 w 6466"/>
                  <a:gd name="T18" fmla="*/ 57 h 57"/>
                </a:gdLst>
                <a:ahLst/>
                <a:cxnLst>
                  <a:cxn ang="T10">
                    <a:pos x="T0" y="T1"/>
                  </a:cxn>
                  <a:cxn ang="T11">
                    <a:pos x="T2" y="T3"/>
                  </a:cxn>
                  <a:cxn ang="T12">
                    <a:pos x="T4" y="T5"/>
                  </a:cxn>
                  <a:cxn ang="T13">
                    <a:pos x="T6" y="T7"/>
                  </a:cxn>
                  <a:cxn ang="T14">
                    <a:pos x="T8" y="T9"/>
                  </a:cxn>
                </a:cxnLst>
                <a:rect l="T15" t="T16" r="T17" b="T18"/>
                <a:pathLst>
                  <a:path w="6466" h="57">
                    <a:moveTo>
                      <a:pt x="6278" y="57"/>
                    </a:moveTo>
                    <a:lnTo>
                      <a:pt x="112" y="57"/>
                    </a:lnTo>
                    <a:lnTo>
                      <a:pt x="0" y="0"/>
                    </a:lnTo>
                    <a:lnTo>
                      <a:pt x="6466" y="0"/>
                    </a:lnTo>
                    <a:lnTo>
                      <a:pt x="6278" y="57"/>
                    </a:lnTo>
                    <a:close/>
                  </a:path>
                </a:pathLst>
              </a:custGeom>
              <a:solidFill>
                <a:srgbClr val="FF9900"/>
              </a:solidFill>
              <a:ln w="9525">
                <a:noFill/>
                <a:round/>
                <a:headEnd/>
                <a:tailEnd/>
              </a:ln>
            </p:spPr>
            <p:txBody>
              <a:bodyPr/>
              <a:lstStyle/>
              <a:p>
                <a:endParaRPr lang="da-DK"/>
              </a:p>
            </p:txBody>
          </p:sp>
          <p:sp>
            <p:nvSpPr>
              <p:cNvPr id="1044" name="Freeform 54"/>
              <p:cNvSpPr>
                <a:spLocks/>
              </p:cNvSpPr>
              <p:nvPr/>
            </p:nvSpPr>
            <p:spPr bwMode="auto">
              <a:xfrm>
                <a:off x="2724" y="2276"/>
                <a:ext cx="348" cy="3"/>
              </a:xfrm>
              <a:custGeom>
                <a:avLst/>
                <a:gdLst>
                  <a:gd name="T0" fmla="*/ 6428 w 6617"/>
                  <a:gd name="T1" fmla="*/ 57 h 57"/>
                  <a:gd name="T2" fmla="*/ 112 w 6617"/>
                  <a:gd name="T3" fmla="*/ 57 h 57"/>
                  <a:gd name="T4" fmla="*/ 0 w 6617"/>
                  <a:gd name="T5" fmla="*/ 0 h 57"/>
                  <a:gd name="T6" fmla="*/ 6617 w 6617"/>
                  <a:gd name="T7" fmla="*/ 0 h 57"/>
                  <a:gd name="T8" fmla="*/ 6428 w 6617"/>
                  <a:gd name="T9" fmla="*/ 57 h 57"/>
                  <a:gd name="T10" fmla="*/ 0 60000 65536"/>
                  <a:gd name="T11" fmla="*/ 0 60000 65536"/>
                  <a:gd name="T12" fmla="*/ 0 60000 65536"/>
                  <a:gd name="T13" fmla="*/ 0 60000 65536"/>
                  <a:gd name="T14" fmla="*/ 0 60000 65536"/>
                  <a:gd name="T15" fmla="*/ 0 w 6617"/>
                  <a:gd name="T16" fmla="*/ 0 h 57"/>
                  <a:gd name="T17" fmla="*/ 6617 w 6617"/>
                  <a:gd name="T18" fmla="*/ 57 h 57"/>
                </a:gdLst>
                <a:ahLst/>
                <a:cxnLst>
                  <a:cxn ang="T10">
                    <a:pos x="T0" y="T1"/>
                  </a:cxn>
                  <a:cxn ang="T11">
                    <a:pos x="T2" y="T3"/>
                  </a:cxn>
                  <a:cxn ang="T12">
                    <a:pos x="T4" y="T5"/>
                  </a:cxn>
                  <a:cxn ang="T13">
                    <a:pos x="T6" y="T7"/>
                  </a:cxn>
                  <a:cxn ang="T14">
                    <a:pos x="T8" y="T9"/>
                  </a:cxn>
                </a:cxnLst>
                <a:rect l="T15" t="T16" r="T17" b="T18"/>
                <a:pathLst>
                  <a:path w="6617" h="57">
                    <a:moveTo>
                      <a:pt x="6428" y="57"/>
                    </a:moveTo>
                    <a:lnTo>
                      <a:pt x="112" y="57"/>
                    </a:lnTo>
                    <a:lnTo>
                      <a:pt x="0" y="0"/>
                    </a:lnTo>
                    <a:lnTo>
                      <a:pt x="6617" y="0"/>
                    </a:lnTo>
                    <a:lnTo>
                      <a:pt x="6428" y="57"/>
                    </a:lnTo>
                    <a:close/>
                  </a:path>
                </a:pathLst>
              </a:custGeom>
              <a:solidFill>
                <a:srgbClr val="FF9900"/>
              </a:solidFill>
              <a:ln w="9525">
                <a:noFill/>
                <a:round/>
                <a:headEnd/>
                <a:tailEnd/>
              </a:ln>
            </p:spPr>
            <p:txBody>
              <a:bodyPr/>
              <a:lstStyle/>
              <a:p>
                <a:endParaRPr lang="da-DK"/>
              </a:p>
            </p:txBody>
          </p:sp>
          <p:sp>
            <p:nvSpPr>
              <p:cNvPr id="1045" name="Freeform 55"/>
              <p:cNvSpPr>
                <a:spLocks/>
              </p:cNvSpPr>
              <p:nvPr/>
            </p:nvSpPr>
            <p:spPr bwMode="auto">
              <a:xfrm>
                <a:off x="2721" y="2275"/>
                <a:ext cx="356" cy="3"/>
              </a:xfrm>
              <a:custGeom>
                <a:avLst/>
                <a:gdLst>
                  <a:gd name="T0" fmla="*/ 6579 w 6767"/>
                  <a:gd name="T1" fmla="*/ 57 h 57"/>
                  <a:gd name="T2" fmla="*/ 113 w 6767"/>
                  <a:gd name="T3" fmla="*/ 57 h 57"/>
                  <a:gd name="T4" fmla="*/ 0 w 6767"/>
                  <a:gd name="T5" fmla="*/ 0 h 57"/>
                  <a:gd name="T6" fmla="*/ 6767 w 6767"/>
                  <a:gd name="T7" fmla="*/ 0 h 57"/>
                  <a:gd name="T8" fmla="*/ 6579 w 6767"/>
                  <a:gd name="T9" fmla="*/ 57 h 57"/>
                  <a:gd name="T10" fmla="*/ 0 60000 65536"/>
                  <a:gd name="T11" fmla="*/ 0 60000 65536"/>
                  <a:gd name="T12" fmla="*/ 0 60000 65536"/>
                  <a:gd name="T13" fmla="*/ 0 60000 65536"/>
                  <a:gd name="T14" fmla="*/ 0 60000 65536"/>
                  <a:gd name="T15" fmla="*/ 0 w 6767"/>
                  <a:gd name="T16" fmla="*/ 0 h 57"/>
                  <a:gd name="T17" fmla="*/ 6767 w 6767"/>
                  <a:gd name="T18" fmla="*/ 57 h 57"/>
                </a:gdLst>
                <a:ahLst/>
                <a:cxnLst>
                  <a:cxn ang="T10">
                    <a:pos x="T0" y="T1"/>
                  </a:cxn>
                  <a:cxn ang="T11">
                    <a:pos x="T2" y="T3"/>
                  </a:cxn>
                  <a:cxn ang="T12">
                    <a:pos x="T4" y="T5"/>
                  </a:cxn>
                  <a:cxn ang="T13">
                    <a:pos x="T6" y="T7"/>
                  </a:cxn>
                  <a:cxn ang="T14">
                    <a:pos x="T8" y="T9"/>
                  </a:cxn>
                </a:cxnLst>
                <a:rect l="T15" t="T16" r="T17" b="T18"/>
                <a:pathLst>
                  <a:path w="6767" h="57">
                    <a:moveTo>
                      <a:pt x="6579" y="57"/>
                    </a:moveTo>
                    <a:lnTo>
                      <a:pt x="113" y="57"/>
                    </a:lnTo>
                    <a:lnTo>
                      <a:pt x="0" y="0"/>
                    </a:lnTo>
                    <a:lnTo>
                      <a:pt x="6767" y="0"/>
                    </a:lnTo>
                    <a:lnTo>
                      <a:pt x="6579" y="57"/>
                    </a:lnTo>
                    <a:close/>
                  </a:path>
                </a:pathLst>
              </a:custGeom>
              <a:solidFill>
                <a:srgbClr val="FF9900"/>
              </a:solidFill>
              <a:ln w="9525">
                <a:noFill/>
                <a:round/>
                <a:headEnd/>
                <a:tailEnd/>
              </a:ln>
            </p:spPr>
            <p:txBody>
              <a:bodyPr/>
              <a:lstStyle/>
              <a:p>
                <a:endParaRPr lang="da-DK"/>
              </a:p>
            </p:txBody>
          </p:sp>
          <p:sp>
            <p:nvSpPr>
              <p:cNvPr id="1046" name="Freeform 56"/>
              <p:cNvSpPr>
                <a:spLocks/>
              </p:cNvSpPr>
              <p:nvPr/>
            </p:nvSpPr>
            <p:spPr bwMode="auto">
              <a:xfrm>
                <a:off x="2718" y="2273"/>
                <a:ext cx="364" cy="3"/>
              </a:xfrm>
              <a:custGeom>
                <a:avLst/>
                <a:gdLst>
                  <a:gd name="T0" fmla="*/ 6729 w 6916"/>
                  <a:gd name="T1" fmla="*/ 57 h 57"/>
                  <a:gd name="T2" fmla="*/ 112 w 6916"/>
                  <a:gd name="T3" fmla="*/ 57 h 57"/>
                  <a:gd name="T4" fmla="*/ 0 w 6916"/>
                  <a:gd name="T5" fmla="*/ 0 h 57"/>
                  <a:gd name="T6" fmla="*/ 6916 w 6916"/>
                  <a:gd name="T7" fmla="*/ 0 h 57"/>
                  <a:gd name="T8" fmla="*/ 6729 w 6916"/>
                  <a:gd name="T9" fmla="*/ 57 h 57"/>
                  <a:gd name="T10" fmla="*/ 0 60000 65536"/>
                  <a:gd name="T11" fmla="*/ 0 60000 65536"/>
                  <a:gd name="T12" fmla="*/ 0 60000 65536"/>
                  <a:gd name="T13" fmla="*/ 0 60000 65536"/>
                  <a:gd name="T14" fmla="*/ 0 60000 65536"/>
                  <a:gd name="T15" fmla="*/ 0 w 6916"/>
                  <a:gd name="T16" fmla="*/ 0 h 57"/>
                  <a:gd name="T17" fmla="*/ 6916 w 6916"/>
                  <a:gd name="T18" fmla="*/ 57 h 57"/>
                </a:gdLst>
                <a:ahLst/>
                <a:cxnLst>
                  <a:cxn ang="T10">
                    <a:pos x="T0" y="T1"/>
                  </a:cxn>
                  <a:cxn ang="T11">
                    <a:pos x="T2" y="T3"/>
                  </a:cxn>
                  <a:cxn ang="T12">
                    <a:pos x="T4" y="T5"/>
                  </a:cxn>
                  <a:cxn ang="T13">
                    <a:pos x="T6" y="T7"/>
                  </a:cxn>
                  <a:cxn ang="T14">
                    <a:pos x="T8" y="T9"/>
                  </a:cxn>
                </a:cxnLst>
                <a:rect l="T15" t="T16" r="T17" b="T18"/>
                <a:pathLst>
                  <a:path w="6916" h="57">
                    <a:moveTo>
                      <a:pt x="6729" y="57"/>
                    </a:moveTo>
                    <a:lnTo>
                      <a:pt x="112" y="57"/>
                    </a:lnTo>
                    <a:lnTo>
                      <a:pt x="0" y="0"/>
                    </a:lnTo>
                    <a:lnTo>
                      <a:pt x="6916" y="0"/>
                    </a:lnTo>
                    <a:lnTo>
                      <a:pt x="6729" y="57"/>
                    </a:lnTo>
                    <a:close/>
                  </a:path>
                </a:pathLst>
              </a:custGeom>
              <a:solidFill>
                <a:srgbClr val="FF9900"/>
              </a:solidFill>
              <a:ln w="9525">
                <a:noFill/>
                <a:round/>
                <a:headEnd/>
                <a:tailEnd/>
              </a:ln>
            </p:spPr>
            <p:txBody>
              <a:bodyPr/>
              <a:lstStyle/>
              <a:p>
                <a:endParaRPr lang="da-DK"/>
              </a:p>
            </p:txBody>
          </p:sp>
          <p:sp>
            <p:nvSpPr>
              <p:cNvPr id="1047" name="Freeform 57"/>
              <p:cNvSpPr>
                <a:spLocks/>
              </p:cNvSpPr>
              <p:nvPr/>
            </p:nvSpPr>
            <p:spPr bwMode="auto">
              <a:xfrm>
                <a:off x="2715" y="2272"/>
                <a:ext cx="372" cy="3"/>
              </a:xfrm>
              <a:custGeom>
                <a:avLst/>
                <a:gdLst>
                  <a:gd name="T0" fmla="*/ 6878 w 7066"/>
                  <a:gd name="T1" fmla="*/ 56 h 56"/>
                  <a:gd name="T2" fmla="*/ 111 w 7066"/>
                  <a:gd name="T3" fmla="*/ 56 h 56"/>
                  <a:gd name="T4" fmla="*/ 0 w 7066"/>
                  <a:gd name="T5" fmla="*/ 0 h 56"/>
                  <a:gd name="T6" fmla="*/ 7066 w 7066"/>
                  <a:gd name="T7" fmla="*/ 0 h 56"/>
                  <a:gd name="T8" fmla="*/ 6878 w 7066"/>
                  <a:gd name="T9" fmla="*/ 56 h 56"/>
                  <a:gd name="T10" fmla="*/ 0 60000 65536"/>
                  <a:gd name="T11" fmla="*/ 0 60000 65536"/>
                  <a:gd name="T12" fmla="*/ 0 60000 65536"/>
                  <a:gd name="T13" fmla="*/ 0 60000 65536"/>
                  <a:gd name="T14" fmla="*/ 0 60000 65536"/>
                  <a:gd name="T15" fmla="*/ 0 w 7066"/>
                  <a:gd name="T16" fmla="*/ 0 h 56"/>
                  <a:gd name="T17" fmla="*/ 7066 w 7066"/>
                  <a:gd name="T18" fmla="*/ 56 h 56"/>
                </a:gdLst>
                <a:ahLst/>
                <a:cxnLst>
                  <a:cxn ang="T10">
                    <a:pos x="T0" y="T1"/>
                  </a:cxn>
                  <a:cxn ang="T11">
                    <a:pos x="T2" y="T3"/>
                  </a:cxn>
                  <a:cxn ang="T12">
                    <a:pos x="T4" y="T5"/>
                  </a:cxn>
                  <a:cxn ang="T13">
                    <a:pos x="T6" y="T7"/>
                  </a:cxn>
                  <a:cxn ang="T14">
                    <a:pos x="T8" y="T9"/>
                  </a:cxn>
                </a:cxnLst>
                <a:rect l="T15" t="T16" r="T17" b="T18"/>
                <a:pathLst>
                  <a:path w="7066" h="56">
                    <a:moveTo>
                      <a:pt x="6878" y="56"/>
                    </a:moveTo>
                    <a:lnTo>
                      <a:pt x="111" y="56"/>
                    </a:lnTo>
                    <a:lnTo>
                      <a:pt x="0" y="0"/>
                    </a:lnTo>
                    <a:lnTo>
                      <a:pt x="7066" y="0"/>
                    </a:lnTo>
                    <a:lnTo>
                      <a:pt x="6878" y="56"/>
                    </a:lnTo>
                    <a:close/>
                  </a:path>
                </a:pathLst>
              </a:custGeom>
              <a:solidFill>
                <a:srgbClr val="FF9900"/>
              </a:solidFill>
              <a:ln w="9525">
                <a:noFill/>
                <a:round/>
                <a:headEnd/>
                <a:tailEnd/>
              </a:ln>
            </p:spPr>
            <p:txBody>
              <a:bodyPr/>
              <a:lstStyle/>
              <a:p>
                <a:endParaRPr lang="da-DK"/>
              </a:p>
            </p:txBody>
          </p:sp>
          <p:sp>
            <p:nvSpPr>
              <p:cNvPr id="1048" name="Freeform 58"/>
              <p:cNvSpPr>
                <a:spLocks/>
              </p:cNvSpPr>
              <p:nvPr/>
            </p:nvSpPr>
            <p:spPr bwMode="auto">
              <a:xfrm>
                <a:off x="2712" y="2270"/>
                <a:ext cx="380" cy="3"/>
              </a:xfrm>
              <a:custGeom>
                <a:avLst/>
                <a:gdLst>
                  <a:gd name="T0" fmla="*/ 7029 w 7217"/>
                  <a:gd name="T1" fmla="*/ 57 h 57"/>
                  <a:gd name="T2" fmla="*/ 113 w 7217"/>
                  <a:gd name="T3" fmla="*/ 57 h 57"/>
                  <a:gd name="T4" fmla="*/ 0 w 7217"/>
                  <a:gd name="T5" fmla="*/ 0 h 57"/>
                  <a:gd name="T6" fmla="*/ 7217 w 7217"/>
                  <a:gd name="T7" fmla="*/ 0 h 57"/>
                  <a:gd name="T8" fmla="*/ 7029 w 7217"/>
                  <a:gd name="T9" fmla="*/ 57 h 57"/>
                  <a:gd name="T10" fmla="*/ 0 60000 65536"/>
                  <a:gd name="T11" fmla="*/ 0 60000 65536"/>
                  <a:gd name="T12" fmla="*/ 0 60000 65536"/>
                  <a:gd name="T13" fmla="*/ 0 60000 65536"/>
                  <a:gd name="T14" fmla="*/ 0 60000 65536"/>
                  <a:gd name="T15" fmla="*/ 0 w 7217"/>
                  <a:gd name="T16" fmla="*/ 0 h 57"/>
                  <a:gd name="T17" fmla="*/ 7217 w 7217"/>
                  <a:gd name="T18" fmla="*/ 57 h 57"/>
                </a:gdLst>
                <a:ahLst/>
                <a:cxnLst>
                  <a:cxn ang="T10">
                    <a:pos x="T0" y="T1"/>
                  </a:cxn>
                  <a:cxn ang="T11">
                    <a:pos x="T2" y="T3"/>
                  </a:cxn>
                  <a:cxn ang="T12">
                    <a:pos x="T4" y="T5"/>
                  </a:cxn>
                  <a:cxn ang="T13">
                    <a:pos x="T6" y="T7"/>
                  </a:cxn>
                  <a:cxn ang="T14">
                    <a:pos x="T8" y="T9"/>
                  </a:cxn>
                </a:cxnLst>
                <a:rect l="T15" t="T16" r="T17" b="T18"/>
                <a:pathLst>
                  <a:path w="7217" h="57">
                    <a:moveTo>
                      <a:pt x="7029" y="57"/>
                    </a:moveTo>
                    <a:lnTo>
                      <a:pt x="113" y="57"/>
                    </a:lnTo>
                    <a:lnTo>
                      <a:pt x="0" y="0"/>
                    </a:lnTo>
                    <a:lnTo>
                      <a:pt x="7217" y="0"/>
                    </a:lnTo>
                    <a:lnTo>
                      <a:pt x="7029" y="57"/>
                    </a:lnTo>
                    <a:close/>
                  </a:path>
                </a:pathLst>
              </a:custGeom>
              <a:solidFill>
                <a:srgbClr val="FF9900"/>
              </a:solidFill>
              <a:ln w="9525">
                <a:noFill/>
                <a:round/>
                <a:headEnd/>
                <a:tailEnd/>
              </a:ln>
            </p:spPr>
            <p:txBody>
              <a:bodyPr/>
              <a:lstStyle/>
              <a:p>
                <a:endParaRPr lang="da-DK"/>
              </a:p>
            </p:txBody>
          </p:sp>
          <p:sp>
            <p:nvSpPr>
              <p:cNvPr id="1049" name="Freeform 59"/>
              <p:cNvSpPr>
                <a:spLocks/>
              </p:cNvSpPr>
              <p:nvPr/>
            </p:nvSpPr>
            <p:spPr bwMode="auto">
              <a:xfrm>
                <a:off x="2709" y="2269"/>
                <a:ext cx="388" cy="3"/>
              </a:xfrm>
              <a:custGeom>
                <a:avLst/>
                <a:gdLst>
                  <a:gd name="T0" fmla="*/ 7178 w 7367"/>
                  <a:gd name="T1" fmla="*/ 57 h 57"/>
                  <a:gd name="T2" fmla="*/ 112 w 7367"/>
                  <a:gd name="T3" fmla="*/ 57 h 57"/>
                  <a:gd name="T4" fmla="*/ 0 w 7367"/>
                  <a:gd name="T5" fmla="*/ 0 h 57"/>
                  <a:gd name="T6" fmla="*/ 7367 w 7367"/>
                  <a:gd name="T7" fmla="*/ 0 h 57"/>
                  <a:gd name="T8" fmla="*/ 7178 w 7367"/>
                  <a:gd name="T9" fmla="*/ 57 h 57"/>
                  <a:gd name="T10" fmla="*/ 0 60000 65536"/>
                  <a:gd name="T11" fmla="*/ 0 60000 65536"/>
                  <a:gd name="T12" fmla="*/ 0 60000 65536"/>
                  <a:gd name="T13" fmla="*/ 0 60000 65536"/>
                  <a:gd name="T14" fmla="*/ 0 60000 65536"/>
                  <a:gd name="T15" fmla="*/ 0 w 7367"/>
                  <a:gd name="T16" fmla="*/ 0 h 57"/>
                  <a:gd name="T17" fmla="*/ 7367 w 7367"/>
                  <a:gd name="T18" fmla="*/ 57 h 57"/>
                </a:gdLst>
                <a:ahLst/>
                <a:cxnLst>
                  <a:cxn ang="T10">
                    <a:pos x="T0" y="T1"/>
                  </a:cxn>
                  <a:cxn ang="T11">
                    <a:pos x="T2" y="T3"/>
                  </a:cxn>
                  <a:cxn ang="T12">
                    <a:pos x="T4" y="T5"/>
                  </a:cxn>
                  <a:cxn ang="T13">
                    <a:pos x="T6" y="T7"/>
                  </a:cxn>
                  <a:cxn ang="T14">
                    <a:pos x="T8" y="T9"/>
                  </a:cxn>
                </a:cxnLst>
                <a:rect l="T15" t="T16" r="T17" b="T18"/>
                <a:pathLst>
                  <a:path w="7367" h="57">
                    <a:moveTo>
                      <a:pt x="7178" y="57"/>
                    </a:moveTo>
                    <a:lnTo>
                      <a:pt x="112" y="57"/>
                    </a:lnTo>
                    <a:lnTo>
                      <a:pt x="0" y="0"/>
                    </a:lnTo>
                    <a:lnTo>
                      <a:pt x="7367" y="0"/>
                    </a:lnTo>
                    <a:lnTo>
                      <a:pt x="7178" y="57"/>
                    </a:lnTo>
                    <a:close/>
                  </a:path>
                </a:pathLst>
              </a:custGeom>
              <a:solidFill>
                <a:srgbClr val="FF9900"/>
              </a:solidFill>
              <a:ln w="9525">
                <a:noFill/>
                <a:round/>
                <a:headEnd/>
                <a:tailEnd/>
              </a:ln>
            </p:spPr>
            <p:txBody>
              <a:bodyPr/>
              <a:lstStyle/>
              <a:p>
                <a:endParaRPr lang="da-DK"/>
              </a:p>
            </p:txBody>
          </p:sp>
          <p:sp>
            <p:nvSpPr>
              <p:cNvPr id="1050" name="Freeform 60"/>
              <p:cNvSpPr>
                <a:spLocks/>
              </p:cNvSpPr>
              <p:nvPr/>
            </p:nvSpPr>
            <p:spPr bwMode="auto">
              <a:xfrm>
                <a:off x="2706" y="2267"/>
                <a:ext cx="396" cy="3"/>
              </a:xfrm>
              <a:custGeom>
                <a:avLst/>
                <a:gdLst>
                  <a:gd name="T0" fmla="*/ 7328 w 7517"/>
                  <a:gd name="T1" fmla="*/ 56 h 56"/>
                  <a:gd name="T2" fmla="*/ 111 w 7517"/>
                  <a:gd name="T3" fmla="*/ 56 h 56"/>
                  <a:gd name="T4" fmla="*/ 0 w 7517"/>
                  <a:gd name="T5" fmla="*/ 0 h 56"/>
                  <a:gd name="T6" fmla="*/ 7517 w 7517"/>
                  <a:gd name="T7" fmla="*/ 0 h 56"/>
                  <a:gd name="T8" fmla="*/ 7328 w 7517"/>
                  <a:gd name="T9" fmla="*/ 56 h 56"/>
                  <a:gd name="T10" fmla="*/ 0 60000 65536"/>
                  <a:gd name="T11" fmla="*/ 0 60000 65536"/>
                  <a:gd name="T12" fmla="*/ 0 60000 65536"/>
                  <a:gd name="T13" fmla="*/ 0 60000 65536"/>
                  <a:gd name="T14" fmla="*/ 0 60000 65536"/>
                  <a:gd name="T15" fmla="*/ 0 w 7517"/>
                  <a:gd name="T16" fmla="*/ 0 h 56"/>
                  <a:gd name="T17" fmla="*/ 7517 w 7517"/>
                  <a:gd name="T18" fmla="*/ 56 h 56"/>
                </a:gdLst>
                <a:ahLst/>
                <a:cxnLst>
                  <a:cxn ang="T10">
                    <a:pos x="T0" y="T1"/>
                  </a:cxn>
                  <a:cxn ang="T11">
                    <a:pos x="T2" y="T3"/>
                  </a:cxn>
                  <a:cxn ang="T12">
                    <a:pos x="T4" y="T5"/>
                  </a:cxn>
                  <a:cxn ang="T13">
                    <a:pos x="T6" y="T7"/>
                  </a:cxn>
                  <a:cxn ang="T14">
                    <a:pos x="T8" y="T9"/>
                  </a:cxn>
                </a:cxnLst>
                <a:rect l="T15" t="T16" r="T17" b="T18"/>
                <a:pathLst>
                  <a:path w="7517" h="56">
                    <a:moveTo>
                      <a:pt x="7328" y="56"/>
                    </a:moveTo>
                    <a:lnTo>
                      <a:pt x="111" y="56"/>
                    </a:lnTo>
                    <a:lnTo>
                      <a:pt x="0" y="0"/>
                    </a:lnTo>
                    <a:lnTo>
                      <a:pt x="7517" y="0"/>
                    </a:lnTo>
                    <a:lnTo>
                      <a:pt x="7328" y="56"/>
                    </a:lnTo>
                    <a:close/>
                  </a:path>
                </a:pathLst>
              </a:custGeom>
              <a:solidFill>
                <a:srgbClr val="FF9900"/>
              </a:solidFill>
              <a:ln w="9525">
                <a:noFill/>
                <a:round/>
                <a:headEnd/>
                <a:tailEnd/>
              </a:ln>
            </p:spPr>
            <p:txBody>
              <a:bodyPr/>
              <a:lstStyle/>
              <a:p>
                <a:endParaRPr lang="da-DK"/>
              </a:p>
            </p:txBody>
          </p:sp>
          <p:sp>
            <p:nvSpPr>
              <p:cNvPr id="1051" name="Freeform 61"/>
              <p:cNvSpPr>
                <a:spLocks/>
              </p:cNvSpPr>
              <p:nvPr/>
            </p:nvSpPr>
            <p:spPr bwMode="auto">
              <a:xfrm>
                <a:off x="2703" y="2266"/>
                <a:ext cx="404" cy="3"/>
              </a:xfrm>
              <a:custGeom>
                <a:avLst/>
                <a:gdLst>
                  <a:gd name="T0" fmla="*/ 7480 w 7667"/>
                  <a:gd name="T1" fmla="*/ 57 h 57"/>
                  <a:gd name="T2" fmla="*/ 113 w 7667"/>
                  <a:gd name="T3" fmla="*/ 57 h 57"/>
                  <a:gd name="T4" fmla="*/ 0 w 7667"/>
                  <a:gd name="T5" fmla="*/ 0 h 57"/>
                  <a:gd name="T6" fmla="*/ 7667 w 7667"/>
                  <a:gd name="T7" fmla="*/ 0 h 57"/>
                  <a:gd name="T8" fmla="*/ 7480 w 7667"/>
                  <a:gd name="T9" fmla="*/ 57 h 57"/>
                  <a:gd name="T10" fmla="*/ 0 60000 65536"/>
                  <a:gd name="T11" fmla="*/ 0 60000 65536"/>
                  <a:gd name="T12" fmla="*/ 0 60000 65536"/>
                  <a:gd name="T13" fmla="*/ 0 60000 65536"/>
                  <a:gd name="T14" fmla="*/ 0 60000 65536"/>
                  <a:gd name="T15" fmla="*/ 0 w 7667"/>
                  <a:gd name="T16" fmla="*/ 0 h 57"/>
                  <a:gd name="T17" fmla="*/ 7667 w 7667"/>
                  <a:gd name="T18" fmla="*/ 57 h 57"/>
                </a:gdLst>
                <a:ahLst/>
                <a:cxnLst>
                  <a:cxn ang="T10">
                    <a:pos x="T0" y="T1"/>
                  </a:cxn>
                  <a:cxn ang="T11">
                    <a:pos x="T2" y="T3"/>
                  </a:cxn>
                  <a:cxn ang="T12">
                    <a:pos x="T4" y="T5"/>
                  </a:cxn>
                  <a:cxn ang="T13">
                    <a:pos x="T6" y="T7"/>
                  </a:cxn>
                  <a:cxn ang="T14">
                    <a:pos x="T8" y="T9"/>
                  </a:cxn>
                </a:cxnLst>
                <a:rect l="T15" t="T16" r="T17" b="T18"/>
                <a:pathLst>
                  <a:path w="7667" h="57">
                    <a:moveTo>
                      <a:pt x="7480" y="57"/>
                    </a:moveTo>
                    <a:lnTo>
                      <a:pt x="113" y="57"/>
                    </a:lnTo>
                    <a:lnTo>
                      <a:pt x="0" y="0"/>
                    </a:lnTo>
                    <a:lnTo>
                      <a:pt x="7667" y="0"/>
                    </a:lnTo>
                    <a:lnTo>
                      <a:pt x="7480" y="57"/>
                    </a:lnTo>
                    <a:close/>
                  </a:path>
                </a:pathLst>
              </a:custGeom>
              <a:solidFill>
                <a:srgbClr val="FF9900"/>
              </a:solidFill>
              <a:ln w="9525">
                <a:noFill/>
                <a:round/>
                <a:headEnd/>
                <a:tailEnd/>
              </a:ln>
            </p:spPr>
            <p:txBody>
              <a:bodyPr/>
              <a:lstStyle/>
              <a:p>
                <a:endParaRPr lang="da-DK"/>
              </a:p>
            </p:txBody>
          </p:sp>
          <p:sp>
            <p:nvSpPr>
              <p:cNvPr id="1052" name="Freeform 62"/>
              <p:cNvSpPr>
                <a:spLocks/>
              </p:cNvSpPr>
              <p:nvPr/>
            </p:nvSpPr>
            <p:spPr bwMode="auto">
              <a:xfrm>
                <a:off x="2700" y="2264"/>
                <a:ext cx="412" cy="3"/>
              </a:xfrm>
              <a:custGeom>
                <a:avLst/>
                <a:gdLst>
                  <a:gd name="T0" fmla="*/ 7630 w 7817"/>
                  <a:gd name="T1" fmla="*/ 57 h 57"/>
                  <a:gd name="T2" fmla="*/ 113 w 7817"/>
                  <a:gd name="T3" fmla="*/ 57 h 57"/>
                  <a:gd name="T4" fmla="*/ 0 w 7817"/>
                  <a:gd name="T5" fmla="*/ 0 h 57"/>
                  <a:gd name="T6" fmla="*/ 7817 w 7817"/>
                  <a:gd name="T7" fmla="*/ 0 h 57"/>
                  <a:gd name="T8" fmla="*/ 7630 w 7817"/>
                  <a:gd name="T9" fmla="*/ 57 h 57"/>
                  <a:gd name="T10" fmla="*/ 0 60000 65536"/>
                  <a:gd name="T11" fmla="*/ 0 60000 65536"/>
                  <a:gd name="T12" fmla="*/ 0 60000 65536"/>
                  <a:gd name="T13" fmla="*/ 0 60000 65536"/>
                  <a:gd name="T14" fmla="*/ 0 60000 65536"/>
                  <a:gd name="T15" fmla="*/ 0 w 7817"/>
                  <a:gd name="T16" fmla="*/ 0 h 57"/>
                  <a:gd name="T17" fmla="*/ 7817 w 7817"/>
                  <a:gd name="T18" fmla="*/ 57 h 57"/>
                </a:gdLst>
                <a:ahLst/>
                <a:cxnLst>
                  <a:cxn ang="T10">
                    <a:pos x="T0" y="T1"/>
                  </a:cxn>
                  <a:cxn ang="T11">
                    <a:pos x="T2" y="T3"/>
                  </a:cxn>
                  <a:cxn ang="T12">
                    <a:pos x="T4" y="T5"/>
                  </a:cxn>
                  <a:cxn ang="T13">
                    <a:pos x="T6" y="T7"/>
                  </a:cxn>
                  <a:cxn ang="T14">
                    <a:pos x="T8" y="T9"/>
                  </a:cxn>
                </a:cxnLst>
                <a:rect l="T15" t="T16" r="T17" b="T18"/>
                <a:pathLst>
                  <a:path w="7817" h="57">
                    <a:moveTo>
                      <a:pt x="7630" y="57"/>
                    </a:moveTo>
                    <a:lnTo>
                      <a:pt x="113" y="57"/>
                    </a:lnTo>
                    <a:lnTo>
                      <a:pt x="0" y="0"/>
                    </a:lnTo>
                    <a:lnTo>
                      <a:pt x="7817" y="0"/>
                    </a:lnTo>
                    <a:lnTo>
                      <a:pt x="7630" y="57"/>
                    </a:lnTo>
                    <a:close/>
                  </a:path>
                </a:pathLst>
              </a:custGeom>
              <a:solidFill>
                <a:srgbClr val="FF9900"/>
              </a:solidFill>
              <a:ln w="9525">
                <a:noFill/>
                <a:round/>
                <a:headEnd/>
                <a:tailEnd/>
              </a:ln>
            </p:spPr>
            <p:txBody>
              <a:bodyPr/>
              <a:lstStyle/>
              <a:p>
                <a:endParaRPr lang="da-DK"/>
              </a:p>
            </p:txBody>
          </p:sp>
          <p:sp>
            <p:nvSpPr>
              <p:cNvPr id="1053" name="Freeform 63"/>
              <p:cNvSpPr>
                <a:spLocks/>
              </p:cNvSpPr>
              <p:nvPr/>
            </p:nvSpPr>
            <p:spPr bwMode="auto">
              <a:xfrm>
                <a:off x="2697" y="2263"/>
                <a:ext cx="420" cy="3"/>
              </a:xfrm>
              <a:custGeom>
                <a:avLst/>
                <a:gdLst>
                  <a:gd name="T0" fmla="*/ 7778 w 7966"/>
                  <a:gd name="T1" fmla="*/ 56 h 56"/>
                  <a:gd name="T2" fmla="*/ 111 w 7966"/>
                  <a:gd name="T3" fmla="*/ 56 h 56"/>
                  <a:gd name="T4" fmla="*/ 0 w 7966"/>
                  <a:gd name="T5" fmla="*/ 0 h 56"/>
                  <a:gd name="T6" fmla="*/ 7966 w 7966"/>
                  <a:gd name="T7" fmla="*/ 0 h 56"/>
                  <a:gd name="T8" fmla="*/ 7778 w 7966"/>
                  <a:gd name="T9" fmla="*/ 56 h 56"/>
                  <a:gd name="T10" fmla="*/ 0 60000 65536"/>
                  <a:gd name="T11" fmla="*/ 0 60000 65536"/>
                  <a:gd name="T12" fmla="*/ 0 60000 65536"/>
                  <a:gd name="T13" fmla="*/ 0 60000 65536"/>
                  <a:gd name="T14" fmla="*/ 0 60000 65536"/>
                  <a:gd name="T15" fmla="*/ 0 w 7966"/>
                  <a:gd name="T16" fmla="*/ 0 h 56"/>
                  <a:gd name="T17" fmla="*/ 7966 w 7966"/>
                  <a:gd name="T18" fmla="*/ 56 h 56"/>
                </a:gdLst>
                <a:ahLst/>
                <a:cxnLst>
                  <a:cxn ang="T10">
                    <a:pos x="T0" y="T1"/>
                  </a:cxn>
                  <a:cxn ang="T11">
                    <a:pos x="T2" y="T3"/>
                  </a:cxn>
                  <a:cxn ang="T12">
                    <a:pos x="T4" y="T5"/>
                  </a:cxn>
                  <a:cxn ang="T13">
                    <a:pos x="T6" y="T7"/>
                  </a:cxn>
                  <a:cxn ang="T14">
                    <a:pos x="T8" y="T9"/>
                  </a:cxn>
                </a:cxnLst>
                <a:rect l="T15" t="T16" r="T17" b="T18"/>
                <a:pathLst>
                  <a:path w="7966" h="56">
                    <a:moveTo>
                      <a:pt x="7778" y="56"/>
                    </a:moveTo>
                    <a:lnTo>
                      <a:pt x="111" y="56"/>
                    </a:lnTo>
                    <a:lnTo>
                      <a:pt x="0" y="0"/>
                    </a:lnTo>
                    <a:lnTo>
                      <a:pt x="7966" y="0"/>
                    </a:lnTo>
                    <a:lnTo>
                      <a:pt x="7778" y="56"/>
                    </a:lnTo>
                    <a:close/>
                  </a:path>
                </a:pathLst>
              </a:custGeom>
              <a:solidFill>
                <a:srgbClr val="FF9900"/>
              </a:solidFill>
              <a:ln w="9525">
                <a:noFill/>
                <a:round/>
                <a:headEnd/>
                <a:tailEnd/>
              </a:ln>
            </p:spPr>
            <p:txBody>
              <a:bodyPr/>
              <a:lstStyle/>
              <a:p>
                <a:endParaRPr lang="da-DK"/>
              </a:p>
            </p:txBody>
          </p:sp>
          <p:sp>
            <p:nvSpPr>
              <p:cNvPr id="1054" name="Freeform 64"/>
              <p:cNvSpPr>
                <a:spLocks/>
              </p:cNvSpPr>
              <p:nvPr/>
            </p:nvSpPr>
            <p:spPr bwMode="auto">
              <a:xfrm>
                <a:off x="2694" y="2261"/>
                <a:ext cx="428" cy="3"/>
              </a:xfrm>
              <a:custGeom>
                <a:avLst/>
                <a:gdLst>
                  <a:gd name="T0" fmla="*/ 7929 w 8118"/>
                  <a:gd name="T1" fmla="*/ 57 h 57"/>
                  <a:gd name="T2" fmla="*/ 112 w 8118"/>
                  <a:gd name="T3" fmla="*/ 57 h 57"/>
                  <a:gd name="T4" fmla="*/ 0 w 8118"/>
                  <a:gd name="T5" fmla="*/ 0 h 57"/>
                  <a:gd name="T6" fmla="*/ 8118 w 8118"/>
                  <a:gd name="T7" fmla="*/ 0 h 57"/>
                  <a:gd name="T8" fmla="*/ 7929 w 8118"/>
                  <a:gd name="T9" fmla="*/ 57 h 57"/>
                  <a:gd name="T10" fmla="*/ 0 60000 65536"/>
                  <a:gd name="T11" fmla="*/ 0 60000 65536"/>
                  <a:gd name="T12" fmla="*/ 0 60000 65536"/>
                  <a:gd name="T13" fmla="*/ 0 60000 65536"/>
                  <a:gd name="T14" fmla="*/ 0 60000 65536"/>
                  <a:gd name="T15" fmla="*/ 0 w 8118"/>
                  <a:gd name="T16" fmla="*/ 0 h 57"/>
                  <a:gd name="T17" fmla="*/ 8118 w 8118"/>
                  <a:gd name="T18" fmla="*/ 57 h 57"/>
                </a:gdLst>
                <a:ahLst/>
                <a:cxnLst>
                  <a:cxn ang="T10">
                    <a:pos x="T0" y="T1"/>
                  </a:cxn>
                  <a:cxn ang="T11">
                    <a:pos x="T2" y="T3"/>
                  </a:cxn>
                  <a:cxn ang="T12">
                    <a:pos x="T4" y="T5"/>
                  </a:cxn>
                  <a:cxn ang="T13">
                    <a:pos x="T6" y="T7"/>
                  </a:cxn>
                  <a:cxn ang="T14">
                    <a:pos x="T8" y="T9"/>
                  </a:cxn>
                </a:cxnLst>
                <a:rect l="T15" t="T16" r="T17" b="T18"/>
                <a:pathLst>
                  <a:path w="8118" h="57">
                    <a:moveTo>
                      <a:pt x="7929" y="57"/>
                    </a:moveTo>
                    <a:lnTo>
                      <a:pt x="112" y="57"/>
                    </a:lnTo>
                    <a:lnTo>
                      <a:pt x="0" y="0"/>
                    </a:lnTo>
                    <a:lnTo>
                      <a:pt x="8118" y="0"/>
                    </a:lnTo>
                    <a:lnTo>
                      <a:pt x="7929" y="57"/>
                    </a:lnTo>
                    <a:close/>
                  </a:path>
                </a:pathLst>
              </a:custGeom>
              <a:solidFill>
                <a:srgbClr val="FF9900"/>
              </a:solidFill>
              <a:ln w="9525">
                <a:noFill/>
                <a:round/>
                <a:headEnd/>
                <a:tailEnd/>
              </a:ln>
            </p:spPr>
            <p:txBody>
              <a:bodyPr/>
              <a:lstStyle/>
              <a:p>
                <a:endParaRPr lang="da-DK"/>
              </a:p>
            </p:txBody>
          </p:sp>
          <p:sp>
            <p:nvSpPr>
              <p:cNvPr id="1055" name="Freeform 65"/>
              <p:cNvSpPr>
                <a:spLocks/>
              </p:cNvSpPr>
              <p:nvPr/>
            </p:nvSpPr>
            <p:spPr bwMode="auto">
              <a:xfrm>
                <a:off x="2691" y="2260"/>
                <a:ext cx="436" cy="3"/>
              </a:xfrm>
              <a:custGeom>
                <a:avLst/>
                <a:gdLst>
                  <a:gd name="T0" fmla="*/ 8079 w 8268"/>
                  <a:gd name="T1" fmla="*/ 57 h 57"/>
                  <a:gd name="T2" fmla="*/ 113 w 8268"/>
                  <a:gd name="T3" fmla="*/ 57 h 57"/>
                  <a:gd name="T4" fmla="*/ 0 w 8268"/>
                  <a:gd name="T5" fmla="*/ 0 h 57"/>
                  <a:gd name="T6" fmla="*/ 8268 w 8268"/>
                  <a:gd name="T7" fmla="*/ 0 h 57"/>
                  <a:gd name="T8" fmla="*/ 8079 w 8268"/>
                  <a:gd name="T9" fmla="*/ 57 h 57"/>
                  <a:gd name="T10" fmla="*/ 0 60000 65536"/>
                  <a:gd name="T11" fmla="*/ 0 60000 65536"/>
                  <a:gd name="T12" fmla="*/ 0 60000 65536"/>
                  <a:gd name="T13" fmla="*/ 0 60000 65536"/>
                  <a:gd name="T14" fmla="*/ 0 60000 65536"/>
                  <a:gd name="T15" fmla="*/ 0 w 8268"/>
                  <a:gd name="T16" fmla="*/ 0 h 57"/>
                  <a:gd name="T17" fmla="*/ 8268 w 8268"/>
                  <a:gd name="T18" fmla="*/ 57 h 57"/>
                </a:gdLst>
                <a:ahLst/>
                <a:cxnLst>
                  <a:cxn ang="T10">
                    <a:pos x="T0" y="T1"/>
                  </a:cxn>
                  <a:cxn ang="T11">
                    <a:pos x="T2" y="T3"/>
                  </a:cxn>
                  <a:cxn ang="T12">
                    <a:pos x="T4" y="T5"/>
                  </a:cxn>
                  <a:cxn ang="T13">
                    <a:pos x="T6" y="T7"/>
                  </a:cxn>
                  <a:cxn ang="T14">
                    <a:pos x="T8" y="T9"/>
                  </a:cxn>
                </a:cxnLst>
                <a:rect l="T15" t="T16" r="T17" b="T18"/>
                <a:pathLst>
                  <a:path w="8268" h="57">
                    <a:moveTo>
                      <a:pt x="8079" y="57"/>
                    </a:moveTo>
                    <a:lnTo>
                      <a:pt x="113" y="57"/>
                    </a:lnTo>
                    <a:lnTo>
                      <a:pt x="0" y="0"/>
                    </a:lnTo>
                    <a:lnTo>
                      <a:pt x="8268" y="0"/>
                    </a:lnTo>
                    <a:lnTo>
                      <a:pt x="8079" y="57"/>
                    </a:lnTo>
                    <a:close/>
                  </a:path>
                </a:pathLst>
              </a:custGeom>
              <a:solidFill>
                <a:srgbClr val="FF9900"/>
              </a:solidFill>
              <a:ln w="9525">
                <a:noFill/>
                <a:round/>
                <a:headEnd/>
                <a:tailEnd/>
              </a:ln>
            </p:spPr>
            <p:txBody>
              <a:bodyPr/>
              <a:lstStyle/>
              <a:p>
                <a:endParaRPr lang="da-DK"/>
              </a:p>
            </p:txBody>
          </p:sp>
          <p:sp>
            <p:nvSpPr>
              <p:cNvPr id="1056" name="Freeform 66"/>
              <p:cNvSpPr>
                <a:spLocks/>
              </p:cNvSpPr>
              <p:nvPr/>
            </p:nvSpPr>
            <p:spPr bwMode="auto">
              <a:xfrm>
                <a:off x="2688" y="2258"/>
                <a:ext cx="443" cy="3"/>
              </a:xfrm>
              <a:custGeom>
                <a:avLst/>
                <a:gdLst>
                  <a:gd name="T0" fmla="*/ 8229 w 8416"/>
                  <a:gd name="T1" fmla="*/ 57 h 57"/>
                  <a:gd name="T2" fmla="*/ 111 w 8416"/>
                  <a:gd name="T3" fmla="*/ 57 h 57"/>
                  <a:gd name="T4" fmla="*/ 0 w 8416"/>
                  <a:gd name="T5" fmla="*/ 0 h 57"/>
                  <a:gd name="T6" fmla="*/ 8416 w 8416"/>
                  <a:gd name="T7" fmla="*/ 0 h 57"/>
                  <a:gd name="T8" fmla="*/ 8229 w 8416"/>
                  <a:gd name="T9" fmla="*/ 57 h 57"/>
                  <a:gd name="T10" fmla="*/ 0 60000 65536"/>
                  <a:gd name="T11" fmla="*/ 0 60000 65536"/>
                  <a:gd name="T12" fmla="*/ 0 60000 65536"/>
                  <a:gd name="T13" fmla="*/ 0 60000 65536"/>
                  <a:gd name="T14" fmla="*/ 0 60000 65536"/>
                  <a:gd name="T15" fmla="*/ 0 w 8416"/>
                  <a:gd name="T16" fmla="*/ 0 h 57"/>
                  <a:gd name="T17" fmla="*/ 8416 w 8416"/>
                  <a:gd name="T18" fmla="*/ 57 h 57"/>
                </a:gdLst>
                <a:ahLst/>
                <a:cxnLst>
                  <a:cxn ang="T10">
                    <a:pos x="T0" y="T1"/>
                  </a:cxn>
                  <a:cxn ang="T11">
                    <a:pos x="T2" y="T3"/>
                  </a:cxn>
                  <a:cxn ang="T12">
                    <a:pos x="T4" y="T5"/>
                  </a:cxn>
                  <a:cxn ang="T13">
                    <a:pos x="T6" y="T7"/>
                  </a:cxn>
                  <a:cxn ang="T14">
                    <a:pos x="T8" y="T9"/>
                  </a:cxn>
                </a:cxnLst>
                <a:rect l="T15" t="T16" r="T17" b="T18"/>
                <a:pathLst>
                  <a:path w="8416" h="57">
                    <a:moveTo>
                      <a:pt x="8229" y="57"/>
                    </a:moveTo>
                    <a:lnTo>
                      <a:pt x="111" y="57"/>
                    </a:lnTo>
                    <a:lnTo>
                      <a:pt x="0" y="0"/>
                    </a:lnTo>
                    <a:lnTo>
                      <a:pt x="8416" y="0"/>
                    </a:lnTo>
                    <a:lnTo>
                      <a:pt x="8229" y="57"/>
                    </a:lnTo>
                    <a:close/>
                  </a:path>
                </a:pathLst>
              </a:custGeom>
              <a:solidFill>
                <a:srgbClr val="FF9900"/>
              </a:solidFill>
              <a:ln w="9525">
                <a:noFill/>
                <a:round/>
                <a:headEnd/>
                <a:tailEnd/>
              </a:ln>
            </p:spPr>
            <p:txBody>
              <a:bodyPr/>
              <a:lstStyle/>
              <a:p>
                <a:endParaRPr lang="da-DK"/>
              </a:p>
            </p:txBody>
          </p:sp>
          <p:sp>
            <p:nvSpPr>
              <p:cNvPr id="1057" name="Freeform 67"/>
              <p:cNvSpPr>
                <a:spLocks/>
              </p:cNvSpPr>
              <p:nvPr/>
            </p:nvSpPr>
            <p:spPr bwMode="auto">
              <a:xfrm>
                <a:off x="2685" y="2257"/>
                <a:ext cx="451" cy="3"/>
              </a:xfrm>
              <a:custGeom>
                <a:avLst/>
                <a:gdLst>
                  <a:gd name="T0" fmla="*/ 8380 w 8567"/>
                  <a:gd name="T1" fmla="*/ 57 h 57"/>
                  <a:gd name="T2" fmla="*/ 112 w 8567"/>
                  <a:gd name="T3" fmla="*/ 57 h 57"/>
                  <a:gd name="T4" fmla="*/ 0 w 8567"/>
                  <a:gd name="T5" fmla="*/ 0 h 57"/>
                  <a:gd name="T6" fmla="*/ 8567 w 8567"/>
                  <a:gd name="T7" fmla="*/ 0 h 57"/>
                  <a:gd name="T8" fmla="*/ 8380 w 8567"/>
                  <a:gd name="T9" fmla="*/ 57 h 57"/>
                  <a:gd name="T10" fmla="*/ 0 60000 65536"/>
                  <a:gd name="T11" fmla="*/ 0 60000 65536"/>
                  <a:gd name="T12" fmla="*/ 0 60000 65536"/>
                  <a:gd name="T13" fmla="*/ 0 60000 65536"/>
                  <a:gd name="T14" fmla="*/ 0 60000 65536"/>
                  <a:gd name="T15" fmla="*/ 0 w 8567"/>
                  <a:gd name="T16" fmla="*/ 0 h 57"/>
                  <a:gd name="T17" fmla="*/ 8567 w 8567"/>
                  <a:gd name="T18" fmla="*/ 57 h 57"/>
                </a:gdLst>
                <a:ahLst/>
                <a:cxnLst>
                  <a:cxn ang="T10">
                    <a:pos x="T0" y="T1"/>
                  </a:cxn>
                  <a:cxn ang="T11">
                    <a:pos x="T2" y="T3"/>
                  </a:cxn>
                  <a:cxn ang="T12">
                    <a:pos x="T4" y="T5"/>
                  </a:cxn>
                  <a:cxn ang="T13">
                    <a:pos x="T6" y="T7"/>
                  </a:cxn>
                  <a:cxn ang="T14">
                    <a:pos x="T8" y="T9"/>
                  </a:cxn>
                </a:cxnLst>
                <a:rect l="T15" t="T16" r="T17" b="T18"/>
                <a:pathLst>
                  <a:path w="8567" h="57">
                    <a:moveTo>
                      <a:pt x="8380" y="57"/>
                    </a:moveTo>
                    <a:lnTo>
                      <a:pt x="112" y="57"/>
                    </a:lnTo>
                    <a:lnTo>
                      <a:pt x="0" y="0"/>
                    </a:lnTo>
                    <a:lnTo>
                      <a:pt x="8567" y="0"/>
                    </a:lnTo>
                    <a:lnTo>
                      <a:pt x="8380" y="57"/>
                    </a:lnTo>
                    <a:close/>
                  </a:path>
                </a:pathLst>
              </a:custGeom>
              <a:solidFill>
                <a:srgbClr val="FF9900"/>
              </a:solidFill>
              <a:ln w="9525">
                <a:noFill/>
                <a:round/>
                <a:headEnd/>
                <a:tailEnd/>
              </a:ln>
            </p:spPr>
            <p:txBody>
              <a:bodyPr/>
              <a:lstStyle/>
              <a:p>
                <a:endParaRPr lang="da-DK"/>
              </a:p>
            </p:txBody>
          </p:sp>
          <p:sp>
            <p:nvSpPr>
              <p:cNvPr id="1058" name="Freeform 68"/>
              <p:cNvSpPr>
                <a:spLocks/>
              </p:cNvSpPr>
              <p:nvPr/>
            </p:nvSpPr>
            <p:spPr bwMode="auto">
              <a:xfrm>
                <a:off x="2683" y="2255"/>
                <a:ext cx="458" cy="3"/>
              </a:xfrm>
              <a:custGeom>
                <a:avLst/>
                <a:gdLst>
                  <a:gd name="T0" fmla="*/ 8529 w 8717"/>
                  <a:gd name="T1" fmla="*/ 56 h 56"/>
                  <a:gd name="T2" fmla="*/ 113 w 8717"/>
                  <a:gd name="T3" fmla="*/ 56 h 56"/>
                  <a:gd name="T4" fmla="*/ 0 w 8717"/>
                  <a:gd name="T5" fmla="*/ 0 h 56"/>
                  <a:gd name="T6" fmla="*/ 8717 w 8717"/>
                  <a:gd name="T7" fmla="*/ 0 h 56"/>
                  <a:gd name="T8" fmla="*/ 8529 w 8717"/>
                  <a:gd name="T9" fmla="*/ 56 h 56"/>
                  <a:gd name="T10" fmla="*/ 0 60000 65536"/>
                  <a:gd name="T11" fmla="*/ 0 60000 65536"/>
                  <a:gd name="T12" fmla="*/ 0 60000 65536"/>
                  <a:gd name="T13" fmla="*/ 0 60000 65536"/>
                  <a:gd name="T14" fmla="*/ 0 60000 65536"/>
                  <a:gd name="T15" fmla="*/ 0 w 8717"/>
                  <a:gd name="T16" fmla="*/ 0 h 56"/>
                  <a:gd name="T17" fmla="*/ 8717 w 8717"/>
                  <a:gd name="T18" fmla="*/ 56 h 56"/>
                </a:gdLst>
                <a:ahLst/>
                <a:cxnLst>
                  <a:cxn ang="T10">
                    <a:pos x="T0" y="T1"/>
                  </a:cxn>
                  <a:cxn ang="T11">
                    <a:pos x="T2" y="T3"/>
                  </a:cxn>
                  <a:cxn ang="T12">
                    <a:pos x="T4" y="T5"/>
                  </a:cxn>
                  <a:cxn ang="T13">
                    <a:pos x="T6" y="T7"/>
                  </a:cxn>
                  <a:cxn ang="T14">
                    <a:pos x="T8" y="T9"/>
                  </a:cxn>
                </a:cxnLst>
                <a:rect l="T15" t="T16" r="T17" b="T18"/>
                <a:pathLst>
                  <a:path w="8717" h="56">
                    <a:moveTo>
                      <a:pt x="8529" y="56"/>
                    </a:moveTo>
                    <a:lnTo>
                      <a:pt x="113" y="56"/>
                    </a:lnTo>
                    <a:lnTo>
                      <a:pt x="0" y="0"/>
                    </a:lnTo>
                    <a:lnTo>
                      <a:pt x="8717" y="0"/>
                    </a:lnTo>
                    <a:lnTo>
                      <a:pt x="8529" y="56"/>
                    </a:lnTo>
                    <a:close/>
                  </a:path>
                </a:pathLst>
              </a:custGeom>
              <a:solidFill>
                <a:srgbClr val="FF9900"/>
              </a:solidFill>
              <a:ln w="9525">
                <a:noFill/>
                <a:round/>
                <a:headEnd/>
                <a:tailEnd/>
              </a:ln>
            </p:spPr>
            <p:txBody>
              <a:bodyPr/>
              <a:lstStyle/>
              <a:p>
                <a:endParaRPr lang="da-DK"/>
              </a:p>
            </p:txBody>
          </p:sp>
          <p:sp>
            <p:nvSpPr>
              <p:cNvPr id="1059" name="Freeform 69"/>
              <p:cNvSpPr>
                <a:spLocks/>
              </p:cNvSpPr>
              <p:nvPr/>
            </p:nvSpPr>
            <p:spPr bwMode="auto">
              <a:xfrm>
                <a:off x="2680" y="2254"/>
                <a:ext cx="466" cy="3"/>
              </a:xfrm>
              <a:custGeom>
                <a:avLst/>
                <a:gdLst>
                  <a:gd name="T0" fmla="*/ 8679 w 8868"/>
                  <a:gd name="T1" fmla="*/ 57 h 57"/>
                  <a:gd name="T2" fmla="*/ 112 w 8868"/>
                  <a:gd name="T3" fmla="*/ 57 h 57"/>
                  <a:gd name="T4" fmla="*/ 0 w 8868"/>
                  <a:gd name="T5" fmla="*/ 0 h 57"/>
                  <a:gd name="T6" fmla="*/ 8868 w 8868"/>
                  <a:gd name="T7" fmla="*/ 0 h 57"/>
                  <a:gd name="T8" fmla="*/ 8679 w 8868"/>
                  <a:gd name="T9" fmla="*/ 57 h 57"/>
                  <a:gd name="T10" fmla="*/ 0 60000 65536"/>
                  <a:gd name="T11" fmla="*/ 0 60000 65536"/>
                  <a:gd name="T12" fmla="*/ 0 60000 65536"/>
                  <a:gd name="T13" fmla="*/ 0 60000 65536"/>
                  <a:gd name="T14" fmla="*/ 0 60000 65536"/>
                  <a:gd name="T15" fmla="*/ 0 w 8868"/>
                  <a:gd name="T16" fmla="*/ 0 h 57"/>
                  <a:gd name="T17" fmla="*/ 8868 w 8868"/>
                  <a:gd name="T18" fmla="*/ 57 h 57"/>
                </a:gdLst>
                <a:ahLst/>
                <a:cxnLst>
                  <a:cxn ang="T10">
                    <a:pos x="T0" y="T1"/>
                  </a:cxn>
                  <a:cxn ang="T11">
                    <a:pos x="T2" y="T3"/>
                  </a:cxn>
                  <a:cxn ang="T12">
                    <a:pos x="T4" y="T5"/>
                  </a:cxn>
                  <a:cxn ang="T13">
                    <a:pos x="T6" y="T7"/>
                  </a:cxn>
                  <a:cxn ang="T14">
                    <a:pos x="T8" y="T9"/>
                  </a:cxn>
                </a:cxnLst>
                <a:rect l="T15" t="T16" r="T17" b="T18"/>
                <a:pathLst>
                  <a:path w="8868" h="57">
                    <a:moveTo>
                      <a:pt x="8679" y="57"/>
                    </a:moveTo>
                    <a:lnTo>
                      <a:pt x="112" y="57"/>
                    </a:lnTo>
                    <a:lnTo>
                      <a:pt x="0" y="0"/>
                    </a:lnTo>
                    <a:lnTo>
                      <a:pt x="8868" y="0"/>
                    </a:lnTo>
                    <a:lnTo>
                      <a:pt x="8679" y="57"/>
                    </a:lnTo>
                    <a:close/>
                  </a:path>
                </a:pathLst>
              </a:custGeom>
              <a:solidFill>
                <a:srgbClr val="FF9900"/>
              </a:solidFill>
              <a:ln w="9525">
                <a:noFill/>
                <a:round/>
                <a:headEnd/>
                <a:tailEnd/>
              </a:ln>
            </p:spPr>
            <p:txBody>
              <a:bodyPr/>
              <a:lstStyle/>
              <a:p>
                <a:endParaRPr lang="da-DK"/>
              </a:p>
            </p:txBody>
          </p:sp>
          <p:sp>
            <p:nvSpPr>
              <p:cNvPr id="1060" name="Freeform 70"/>
              <p:cNvSpPr>
                <a:spLocks/>
              </p:cNvSpPr>
              <p:nvPr/>
            </p:nvSpPr>
            <p:spPr bwMode="auto">
              <a:xfrm>
                <a:off x="2677" y="2252"/>
                <a:ext cx="474" cy="3"/>
              </a:xfrm>
              <a:custGeom>
                <a:avLst/>
                <a:gdLst>
                  <a:gd name="T0" fmla="*/ 8829 w 9018"/>
                  <a:gd name="T1" fmla="*/ 57 h 57"/>
                  <a:gd name="T2" fmla="*/ 112 w 9018"/>
                  <a:gd name="T3" fmla="*/ 57 h 57"/>
                  <a:gd name="T4" fmla="*/ 0 w 9018"/>
                  <a:gd name="T5" fmla="*/ 0 h 57"/>
                  <a:gd name="T6" fmla="*/ 9018 w 9018"/>
                  <a:gd name="T7" fmla="*/ 0 h 57"/>
                  <a:gd name="T8" fmla="*/ 8829 w 9018"/>
                  <a:gd name="T9" fmla="*/ 57 h 57"/>
                  <a:gd name="T10" fmla="*/ 0 60000 65536"/>
                  <a:gd name="T11" fmla="*/ 0 60000 65536"/>
                  <a:gd name="T12" fmla="*/ 0 60000 65536"/>
                  <a:gd name="T13" fmla="*/ 0 60000 65536"/>
                  <a:gd name="T14" fmla="*/ 0 60000 65536"/>
                  <a:gd name="T15" fmla="*/ 0 w 9018"/>
                  <a:gd name="T16" fmla="*/ 0 h 57"/>
                  <a:gd name="T17" fmla="*/ 9018 w 9018"/>
                  <a:gd name="T18" fmla="*/ 57 h 57"/>
                </a:gdLst>
                <a:ahLst/>
                <a:cxnLst>
                  <a:cxn ang="T10">
                    <a:pos x="T0" y="T1"/>
                  </a:cxn>
                  <a:cxn ang="T11">
                    <a:pos x="T2" y="T3"/>
                  </a:cxn>
                  <a:cxn ang="T12">
                    <a:pos x="T4" y="T5"/>
                  </a:cxn>
                  <a:cxn ang="T13">
                    <a:pos x="T6" y="T7"/>
                  </a:cxn>
                  <a:cxn ang="T14">
                    <a:pos x="T8" y="T9"/>
                  </a:cxn>
                </a:cxnLst>
                <a:rect l="T15" t="T16" r="T17" b="T18"/>
                <a:pathLst>
                  <a:path w="9018" h="57">
                    <a:moveTo>
                      <a:pt x="8829" y="57"/>
                    </a:moveTo>
                    <a:lnTo>
                      <a:pt x="112" y="57"/>
                    </a:lnTo>
                    <a:lnTo>
                      <a:pt x="0" y="0"/>
                    </a:lnTo>
                    <a:lnTo>
                      <a:pt x="9018" y="0"/>
                    </a:lnTo>
                    <a:lnTo>
                      <a:pt x="8829" y="57"/>
                    </a:lnTo>
                    <a:close/>
                  </a:path>
                </a:pathLst>
              </a:custGeom>
              <a:solidFill>
                <a:srgbClr val="FF9900"/>
              </a:solidFill>
              <a:ln w="9525">
                <a:noFill/>
                <a:round/>
                <a:headEnd/>
                <a:tailEnd/>
              </a:ln>
            </p:spPr>
            <p:txBody>
              <a:bodyPr/>
              <a:lstStyle/>
              <a:p>
                <a:endParaRPr lang="da-DK"/>
              </a:p>
            </p:txBody>
          </p:sp>
          <p:sp>
            <p:nvSpPr>
              <p:cNvPr id="1061" name="Freeform 71"/>
              <p:cNvSpPr>
                <a:spLocks/>
              </p:cNvSpPr>
              <p:nvPr/>
            </p:nvSpPr>
            <p:spPr bwMode="auto">
              <a:xfrm>
                <a:off x="2674" y="2251"/>
                <a:ext cx="482" cy="3"/>
              </a:xfrm>
              <a:custGeom>
                <a:avLst/>
                <a:gdLst>
                  <a:gd name="T0" fmla="*/ 8980 w 9167"/>
                  <a:gd name="T1" fmla="*/ 56 h 56"/>
                  <a:gd name="T2" fmla="*/ 112 w 9167"/>
                  <a:gd name="T3" fmla="*/ 56 h 56"/>
                  <a:gd name="T4" fmla="*/ 0 w 9167"/>
                  <a:gd name="T5" fmla="*/ 0 h 56"/>
                  <a:gd name="T6" fmla="*/ 9167 w 9167"/>
                  <a:gd name="T7" fmla="*/ 0 h 56"/>
                  <a:gd name="T8" fmla="*/ 8980 w 9167"/>
                  <a:gd name="T9" fmla="*/ 56 h 56"/>
                  <a:gd name="T10" fmla="*/ 0 60000 65536"/>
                  <a:gd name="T11" fmla="*/ 0 60000 65536"/>
                  <a:gd name="T12" fmla="*/ 0 60000 65536"/>
                  <a:gd name="T13" fmla="*/ 0 60000 65536"/>
                  <a:gd name="T14" fmla="*/ 0 60000 65536"/>
                  <a:gd name="T15" fmla="*/ 0 w 9167"/>
                  <a:gd name="T16" fmla="*/ 0 h 56"/>
                  <a:gd name="T17" fmla="*/ 9167 w 9167"/>
                  <a:gd name="T18" fmla="*/ 56 h 56"/>
                </a:gdLst>
                <a:ahLst/>
                <a:cxnLst>
                  <a:cxn ang="T10">
                    <a:pos x="T0" y="T1"/>
                  </a:cxn>
                  <a:cxn ang="T11">
                    <a:pos x="T2" y="T3"/>
                  </a:cxn>
                  <a:cxn ang="T12">
                    <a:pos x="T4" y="T5"/>
                  </a:cxn>
                  <a:cxn ang="T13">
                    <a:pos x="T6" y="T7"/>
                  </a:cxn>
                  <a:cxn ang="T14">
                    <a:pos x="T8" y="T9"/>
                  </a:cxn>
                </a:cxnLst>
                <a:rect l="T15" t="T16" r="T17" b="T18"/>
                <a:pathLst>
                  <a:path w="9167" h="56">
                    <a:moveTo>
                      <a:pt x="8980" y="56"/>
                    </a:moveTo>
                    <a:lnTo>
                      <a:pt x="112" y="56"/>
                    </a:lnTo>
                    <a:lnTo>
                      <a:pt x="0" y="0"/>
                    </a:lnTo>
                    <a:lnTo>
                      <a:pt x="9167" y="0"/>
                    </a:lnTo>
                    <a:lnTo>
                      <a:pt x="8980" y="56"/>
                    </a:lnTo>
                    <a:close/>
                  </a:path>
                </a:pathLst>
              </a:custGeom>
              <a:solidFill>
                <a:srgbClr val="FF9900"/>
              </a:solidFill>
              <a:ln w="9525">
                <a:noFill/>
                <a:round/>
                <a:headEnd/>
                <a:tailEnd/>
              </a:ln>
            </p:spPr>
            <p:txBody>
              <a:bodyPr/>
              <a:lstStyle/>
              <a:p>
                <a:endParaRPr lang="da-DK"/>
              </a:p>
            </p:txBody>
          </p:sp>
          <p:sp>
            <p:nvSpPr>
              <p:cNvPr id="1062" name="Freeform 72"/>
              <p:cNvSpPr>
                <a:spLocks/>
              </p:cNvSpPr>
              <p:nvPr/>
            </p:nvSpPr>
            <p:spPr bwMode="auto">
              <a:xfrm>
                <a:off x="2671" y="2249"/>
                <a:ext cx="490" cy="3"/>
              </a:xfrm>
              <a:custGeom>
                <a:avLst/>
                <a:gdLst>
                  <a:gd name="T0" fmla="*/ 9130 w 9317"/>
                  <a:gd name="T1" fmla="*/ 57 h 57"/>
                  <a:gd name="T2" fmla="*/ 112 w 9317"/>
                  <a:gd name="T3" fmla="*/ 57 h 57"/>
                  <a:gd name="T4" fmla="*/ 0 w 9317"/>
                  <a:gd name="T5" fmla="*/ 0 h 57"/>
                  <a:gd name="T6" fmla="*/ 9317 w 9317"/>
                  <a:gd name="T7" fmla="*/ 0 h 57"/>
                  <a:gd name="T8" fmla="*/ 9130 w 9317"/>
                  <a:gd name="T9" fmla="*/ 57 h 57"/>
                  <a:gd name="T10" fmla="*/ 0 60000 65536"/>
                  <a:gd name="T11" fmla="*/ 0 60000 65536"/>
                  <a:gd name="T12" fmla="*/ 0 60000 65536"/>
                  <a:gd name="T13" fmla="*/ 0 60000 65536"/>
                  <a:gd name="T14" fmla="*/ 0 60000 65536"/>
                  <a:gd name="T15" fmla="*/ 0 w 9317"/>
                  <a:gd name="T16" fmla="*/ 0 h 57"/>
                  <a:gd name="T17" fmla="*/ 9317 w 9317"/>
                  <a:gd name="T18" fmla="*/ 57 h 57"/>
                </a:gdLst>
                <a:ahLst/>
                <a:cxnLst>
                  <a:cxn ang="T10">
                    <a:pos x="T0" y="T1"/>
                  </a:cxn>
                  <a:cxn ang="T11">
                    <a:pos x="T2" y="T3"/>
                  </a:cxn>
                  <a:cxn ang="T12">
                    <a:pos x="T4" y="T5"/>
                  </a:cxn>
                  <a:cxn ang="T13">
                    <a:pos x="T6" y="T7"/>
                  </a:cxn>
                  <a:cxn ang="T14">
                    <a:pos x="T8" y="T9"/>
                  </a:cxn>
                </a:cxnLst>
                <a:rect l="T15" t="T16" r="T17" b="T18"/>
                <a:pathLst>
                  <a:path w="9317" h="57">
                    <a:moveTo>
                      <a:pt x="9130" y="57"/>
                    </a:moveTo>
                    <a:lnTo>
                      <a:pt x="112" y="57"/>
                    </a:lnTo>
                    <a:lnTo>
                      <a:pt x="0" y="0"/>
                    </a:lnTo>
                    <a:lnTo>
                      <a:pt x="9317" y="0"/>
                    </a:lnTo>
                    <a:lnTo>
                      <a:pt x="9130" y="57"/>
                    </a:lnTo>
                    <a:close/>
                  </a:path>
                </a:pathLst>
              </a:custGeom>
              <a:solidFill>
                <a:srgbClr val="FF9900"/>
              </a:solidFill>
              <a:ln w="9525">
                <a:noFill/>
                <a:round/>
                <a:headEnd/>
                <a:tailEnd/>
              </a:ln>
            </p:spPr>
            <p:txBody>
              <a:bodyPr/>
              <a:lstStyle/>
              <a:p>
                <a:endParaRPr lang="da-DK"/>
              </a:p>
            </p:txBody>
          </p:sp>
          <p:sp>
            <p:nvSpPr>
              <p:cNvPr id="1063" name="Freeform 73"/>
              <p:cNvSpPr>
                <a:spLocks/>
              </p:cNvSpPr>
              <p:nvPr/>
            </p:nvSpPr>
            <p:spPr bwMode="auto">
              <a:xfrm>
                <a:off x="2668" y="2248"/>
                <a:ext cx="498" cy="3"/>
              </a:xfrm>
              <a:custGeom>
                <a:avLst/>
                <a:gdLst>
                  <a:gd name="T0" fmla="*/ 9279 w 9467"/>
                  <a:gd name="T1" fmla="*/ 57 h 57"/>
                  <a:gd name="T2" fmla="*/ 112 w 9467"/>
                  <a:gd name="T3" fmla="*/ 57 h 57"/>
                  <a:gd name="T4" fmla="*/ 0 w 9467"/>
                  <a:gd name="T5" fmla="*/ 0 h 57"/>
                  <a:gd name="T6" fmla="*/ 9467 w 9467"/>
                  <a:gd name="T7" fmla="*/ 0 h 57"/>
                  <a:gd name="T8" fmla="*/ 9279 w 9467"/>
                  <a:gd name="T9" fmla="*/ 57 h 57"/>
                  <a:gd name="T10" fmla="*/ 0 60000 65536"/>
                  <a:gd name="T11" fmla="*/ 0 60000 65536"/>
                  <a:gd name="T12" fmla="*/ 0 60000 65536"/>
                  <a:gd name="T13" fmla="*/ 0 60000 65536"/>
                  <a:gd name="T14" fmla="*/ 0 60000 65536"/>
                  <a:gd name="T15" fmla="*/ 0 w 9467"/>
                  <a:gd name="T16" fmla="*/ 0 h 57"/>
                  <a:gd name="T17" fmla="*/ 9467 w 9467"/>
                  <a:gd name="T18" fmla="*/ 57 h 57"/>
                </a:gdLst>
                <a:ahLst/>
                <a:cxnLst>
                  <a:cxn ang="T10">
                    <a:pos x="T0" y="T1"/>
                  </a:cxn>
                  <a:cxn ang="T11">
                    <a:pos x="T2" y="T3"/>
                  </a:cxn>
                  <a:cxn ang="T12">
                    <a:pos x="T4" y="T5"/>
                  </a:cxn>
                  <a:cxn ang="T13">
                    <a:pos x="T6" y="T7"/>
                  </a:cxn>
                  <a:cxn ang="T14">
                    <a:pos x="T8" y="T9"/>
                  </a:cxn>
                </a:cxnLst>
                <a:rect l="T15" t="T16" r="T17" b="T18"/>
                <a:pathLst>
                  <a:path w="9467" h="57">
                    <a:moveTo>
                      <a:pt x="9279" y="57"/>
                    </a:moveTo>
                    <a:lnTo>
                      <a:pt x="112" y="57"/>
                    </a:lnTo>
                    <a:lnTo>
                      <a:pt x="0" y="0"/>
                    </a:lnTo>
                    <a:lnTo>
                      <a:pt x="9467" y="0"/>
                    </a:lnTo>
                    <a:lnTo>
                      <a:pt x="9279" y="57"/>
                    </a:lnTo>
                    <a:close/>
                  </a:path>
                </a:pathLst>
              </a:custGeom>
              <a:solidFill>
                <a:srgbClr val="FF9900"/>
              </a:solidFill>
              <a:ln w="9525">
                <a:noFill/>
                <a:round/>
                <a:headEnd/>
                <a:tailEnd/>
              </a:ln>
            </p:spPr>
            <p:txBody>
              <a:bodyPr/>
              <a:lstStyle/>
              <a:p>
                <a:endParaRPr lang="da-DK"/>
              </a:p>
            </p:txBody>
          </p:sp>
          <p:sp>
            <p:nvSpPr>
              <p:cNvPr id="1064" name="Freeform 74"/>
              <p:cNvSpPr>
                <a:spLocks/>
              </p:cNvSpPr>
              <p:nvPr/>
            </p:nvSpPr>
            <p:spPr bwMode="auto">
              <a:xfrm>
                <a:off x="2665" y="2246"/>
                <a:ext cx="506" cy="3"/>
              </a:xfrm>
              <a:custGeom>
                <a:avLst/>
                <a:gdLst>
                  <a:gd name="T0" fmla="*/ 9429 w 9618"/>
                  <a:gd name="T1" fmla="*/ 56 h 56"/>
                  <a:gd name="T2" fmla="*/ 112 w 9618"/>
                  <a:gd name="T3" fmla="*/ 56 h 56"/>
                  <a:gd name="T4" fmla="*/ 0 w 9618"/>
                  <a:gd name="T5" fmla="*/ 0 h 56"/>
                  <a:gd name="T6" fmla="*/ 9618 w 9618"/>
                  <a:gd name="T7" fmla="*/ 0 h 56"/>
                  <a:gd name="T8" fmla="*/ 9429 w 9618"/>
                  <a:gd name="T9" fmla="*/ 56 h 56"/>
                  <a:gd name="T10" fmla="*/ 0 60000 65536"/>
                  <a:gd name="T11" fmla="*/ 0 60000 65536"/>
                  <a:gd name="T12" fmla="*/ 0 60000 65536"/>
                  <a:gd name="T13" fmla="*/ 0 60000 65536"/>
                  <a:gd name="T14" fmla="*/ 0 60000 65536"/>
                  <a:gd name="T15" fmla="*/ 0 w 9618"/>
                  <a:gd name="T16" fmla="*/ 0 h 56"/>
                  <a:gd name="T17" fmla="*/ 9618 w 9618"/>
                  <a:gd name="T18" fmla="*/ 56 h 56"/>
                </a:gdLst>
                <a:ahLst/>
                <a:cxnLst>
                  <a:cxn ang="T10">
                    <a:pos x="T0" y="T1"/>
                  </a:cxn>
                  <a:cxn ang="T11">
                    <a:pos x="T2" y="T3"/>
                  </a:cxn>
                  <a:cxn ang="T12">
                    <a:pos x="T4" y="T5"/>
                  </a:cxn>
                  <a:cxn ang="T13">
                    <a:pos x="T6" y="T7"/>
                  </a:cxn>
                  <a:cxn ang="T14">
                    <a:pos x="T8" y="T9"/>
                  </a:cxn>
                </a:cxnLst>
                <a:rect l="T15" t="T16" r="T17" b="T18"/>
                <a:pathLst>
                  <a:path w="9618" h="56">
                    <a:moveTo>
                      <a:pt x="9429" y="56"/>
                    </a:moveTo>
                    <a:lnTo>
                      <a:pt x="112" y="56"/>
                    </a:lnTo>
                    <a:lnTo>
                      <a:pt x="0" y="0"/>
                    </a:lnTo>
                    <a:lnTo>
                      <a:pt x="9618" y="0"/>
                    </a:lnTo>
                    <a:lnTo>
                      <a:pt x="9429" y="56"/>
                    </a:lnTo>
                    <a:close/>
                  </a:path>
                </a:pathLst>
              </a:custGeom>
              <a:solidFill>
                <a:srgbClr val="FF9900"/>
              </a:solidFill>
              <a:ln w="9525">
                <a:noFill/>
                <a:round/>
                <a:headEnd/>
                <a:tailEnd/>
              </a:ln>
            </p:spPr>
            <p:txBody>
              <a:bodyPr/>
              <a:lstStyle/>
              <a:p>
                <a:endParaRPr lang="da-DK"/>
              </a:p>
            </p:txBody>
          </p:sp>
          <p:sp>
            <p:nvSpPr>
              <p:cNvPr id="1065" name="Freeform 75"/>
              <p:cNvSpPr>
                <a:spLocks/>
              </p:cNvSpPr>
              <p:nvPr/>
            </p:nvSpPr>
            <p:spPr bwMode="auto">
              <a:xfrm>
                <a:off x="2662" y="2245"/>
                <a:ext cx="514" cy="3"/>
              </a:xfrm>
              <a:custGeom>
                <a:avLst/>
                <a:gdLst>
                  <a:gd name="T0" fmla="*/ 9579 w 9768"/>
                  <a:gd name="T1" fmla="*/ 57 h 57"/>
                  <a:gd name="T2" fmla="*/ 112 w 9768"/>
                  <a:gd name="T3" fmla="*/ 57 h 57"/>
                  <a:gd name="T4" fmla="*/ 0 w 9768"/>
                  <a:gd name="T5" fmla="*/ 0 h 57"/>
                  <a:gd name="T6" fmla="*/ 9768 w 9768"/>
                  <a:gd name="T7" fmla="*/ 0 h 57"/>
                  <a:gd name="T8" fmla="*/ 9579 w 9768"/>
                  <a:gd name="T9" fmla="*/ 57 h 57"/>
                  <a:gd name="T10" fmla="*/ 0 60000 65536"/>
                  <a:gd name="T11" fmla="*/ 0 60000 65536"/>
                  <a:gd name="T12" fmla="*/ 0 60000 65536"/>
                  <a:gd name="T13" fmla="*/ 0 60000 65536"/>
                  <a:gd name="T14" fmla="*/ 0 60000 65536"/>
                  <a:gd name="T15" fmla="*/ 0 w 9768"/>
                  <a:gd name="T16" fmla="*/ 0 h 57"/>
                  <a:gd name="T17" fmla="*/ 9768 w 9768"/>
                  <a:gd name="T18" fmla="*/ 57 h 57"/>
                </a:gdLst>
                <a:ahLst/>
                <a:cxnLst>
                  <a:cxn ang="T10">
                    <a:pos x="T0" y="T1"/>
                  </a:cxn>
                  <a:cxn ang="T11">
                    <a:pos x="T2" y="T3"/>
                  </a:cxn>
                  <a:cxn ang="T12">
                    <a:pos x="T4" y="T5"/>
                  </a:cxn>
                  <a:cxn ang="T13">
                    <a:pos x="T6" y="T7"/>
                  </a:cxn>
                  <a:cxn ang="T14">
                    <a:pos x="T8" y="T9"/>
                  </a:cxn>
                </a:cxnLst>
                <a:rect l="T15" t="T16" r="T17" b="T18"/>
                <a:pathLst>
                  <a:path w="9768" h="57">
                    <a:moveTo>
                      <a:pt x="9579" y="57"/>
                    </a:moveTo>
                    <a:lnTo>
                      <a:pt x="112" y="57"/>
                    </a:lnTo>
                    <a:lnTo>
                      <a:pt x="0" y="0"/>
                    </a:lnTo>
                    <a:lnTo>
                      <a:pt x="9768" y="0"/>
                    </a:lnTo>
                    <a:lnTo>
                      <a:pt x="9579" y="57"/>
                    </a:lnTo>
                    <a:close/>
                  </a:path>
                </a:pathLst>
              </a:custGeom>
              <a:solidFill>
                <a:srgbClr val="FF9900"/>
              </a:solidFill>
              <a:ln w="9525">
                <a:noFill/>
                <a:round/>
                <a:headEnd/>
                <a:tailEnd/>
              </a:ln>
            </p:spPr>
            <p:txBody>
              <a:bodyPr/>
              <a:lstStyle/>
              <a:p>
                <a:endParaRPr lang="da-DK"/>
              </a:p>
            </p:txBody>
          </p:sp>
          <p:sp>
            <p:nvSpPr>
              <p:cNvPr id="1066" name="Freeform 76"/>
              <p:cNvSpPr>
                <a:spLocks/>
              </p:cNvSpPr>
              <p:nvPr/>
            </p:nvSpPr>
            <p:spPr bwMode="auto">
              <a:xfrm>
                <a:off x="2659" y="2243"/>
                <a:ext cx="522" cy="3"/>
              </a:xfrm>
              <a:custGeom>
                <a:avLst/>
                <a:gdLst>
                  <a:gd name="T0" fmla="*/ 9731 w 9919"/>
                  <a:gd name="T1" fmla="*/ 57 h 57"/>
                  <a:gd name="T2" fmla="*/ 113 w 9919"/>
                  <a:gd name="T3" fmla="*/ 57 h 57"/>
                  <a:gd name="T4" fmla="*/ 0 w 9919"/>
                  <a:gd name="T5" fmla="*/ 0 h 57"/>
                  <a:gd name="T6" fmla="*/ 9919 w 9919"/>
                  <a:gd name="T7" fmla="*/ 0 h 57"/>
                  <a:gd name="T8" fmla="*/ 9731 w 9919"/>
                  <a:gd name="T9" fmla="*/ 57 h 57"/>
                  <a:gd name="T10" fmla="*/ 0 60000 65536"/>
                  <a:gd name="T11" fmla="*/ 0 60000 65536"/>
                  <a:gd name="T12" fmla="*/ 0 60000 65536"/>
                  <a:gd name="T13" fmla="*/ 0 60000 65536"/>
                  <a:gd name="T14" fmla="*/ 0 60000 65536"/>
                  <a:gd name="T15" fmla="*/ 0 w 9919"/>
                  <a:gd name="T16" fmla="*/ 0 h 57"/>
                  <a:gd name="T17" fmla="*/ 9919 w 9919"/>
                  <a:gd name="T18" fmla="*/ 57 h 57"/>
                </a:gdLst>
                <a:ahLst/>
                <a:cxnLst>
                  <a:cxn ang="T10">
                    <a:pos x="T0" y="T1"/>
                  </a:cxn>
                  <a:cxn ang="T11">
                    <a:pos x="T2" y="T3"/>
                  </a:cxn>
                  <a:cxn ang="T12">
                    <a:pos x="T4" y="T5"/>
                  </a:cxn>
                  <a:cxn ang="T13">
                    <a:pos x="T6" y="T7"/>
                  </a:cxn>
                  <a:cxn ang="T14">
                    <a:pos x="T8" y="T9"/>
                  </a:cxn>
                </a:cxnLst>
                <a:rect l="T15" t="T16" r="T17" b="T18"/>
                <a:pathLst>
                  <a:path w="9919" h="57">
                    <a:moveTo>
                      <a:pt x="9731" y="57"/>
                    </a:moveTo>
                    <a:lnTo>
                      <a:pt x="113" y="57"/>
                    </a:lnTo>
                    <a:lnTo>
                      <a:pt x="0" y="0"/>
                    </a:lnTo>
                    <a:lnTo>
                      <a:pt x="9919" y="0"/>
                    </a:lnTo>
                    <a:lnTo>
                      <a:pt x="9731" y="57"/>
                    </a:lnTo>
                    <a:close/>
                  </a:path>
                </a:pathLst>
              </a:custGeom>
              <a:solidFill>
                <a:srgbClr val="FF9900"/>
              </a:solidFill>
              <a:ln w="9525">
                <a:noFill/>
                <a:round/>
                <a:headEnd/>
                <a:tailEnd/>
              </a:ln>
            </p:spPr>
            <p:txBody>
              <a:bodyPr/>
              <a:lstStyle/>
              <a:p>
                <a:endParaRPr lang="da-DK"/>
              </a:p>
            </p:txBody>
          </p:sp>
          <p:sp>
            <p:nvSpPr>
              <p:cNvPr id="1067" name="Freeform 77"/>
              <p:cNvSpPr>
                <a:spLocks/>
              </p:cNvSpPr>
              <p:nvPr/>
            </p:nvSpPr>
            <p:spPr bwMode="auto">
              <a:xfrm>
                <a:off x="2656" y="2242"/>
                <a:ext cx="530" cy="3"/>
              </a:xfrm>
              <a:custGeom>
                <a:avLst/>
                <a:gdLst>
                  <a:gd name="T0" fmla="*/ 9880 w 10067"/>
                  <a:gd name="T1" fmla="*/ 57 h 57"/>
                  <a:gd name="T2" fmla="*/ 112 w 10067"/>
                  <a:gd name="T3" fmla="*/ 57 h 57"/>
                  <a:gd name="T4" fmla="*/ 0 w 10067"/>
                  <a:gd name="T5" fmla="*/ 0 h 57"/>
                  <a:gd name="T6" fmla="*/ 10067 w 10067"/>
                  <a:gd name="T7" fmla="*/ 0 h 57"/>
                  <a:gd name="T8" fmla="*/ 9880 w 10067"/>
                  <a:gd name="T9" fmla="*/ 57 h 57"/>
                  <a:gd name="T10" fmla="*/ 0 60000 65536"/>
                  <a:gd name="T11" fmla="*/ 0 60000 65536"/>
                  <a:gd name="T12" fmla="*/ 0 60000 65536"/>
                  <a:gd name="T13" fmla="*/ 0 60000 65536"/>
                  <a:gd name="T14" fmla="*/ 0 60000 65536"/>
                  <a:gd name="T15" fmla="*/ 0 w 10067"/>
                  <a:gd name="T16" fmla="*/ 0 h 57"/>
                  <a:gd name="T17" fmla="*/ 10067 w 10067"/>
                  <a:gd name="T18" fmla="*/ 57 h 57"/>
                </a:gdLst>
                <a:ahLst/>
                <a:cxnLst>
                  <a:cxn ang="T10">
                    <a:pos x="T0" y="T1"/>
                  </a:cxn>
                  <a:cxn ang="T11">
                    <a:pos x="T2" y="T3"/>
                  </a:cxn>
                  <a:cxn ang="T12">
                    <a:pos x="T4" y="T5"/>
                  </a:cxn>
                  <a:cxn ang="T13">
                    <a:pos x="T6" y="T7"/>
                  </a:cxn>
                  <a:cxn ang="T14">
                    <a:pos x="T8" y="T9"/>
                  </a:cxn>
                </a:cxnLst>
                <a:rect l="T15" t="T16" r="T17" b="T18"/>
                <a:pathLst>
                  <a:path w="10067" h="57">
                    <a:moveTo>
                      <a:pt x="9880" y="57"/>
                    </a:moveTo>
                    <a:lnTo>
                      <a:pt x="112" y="57"/>
                    </a:lnTo>
                    <a:lnTo>
                      <a:pt x="0" y="0"/>
                    </a:lnTo>
                    <a:lnTo>
                      <a:pt x="10067" y="0"/>
                    </a:lnTo>
                    <a:lnTo>
                      <a:pt x="9880" y="57"/>
                    </a:lnTo>
                    <a:close/>
                  </a:path>
                </a:pathLst>
              </a:custGeom>
              <a:solidFill>
                <a:srgbClr val="FF9900"/>
              </a:solidFill>
              <a:ln w="9525">
                <a:noFill/>
                <a:round/>
                <a:headEnd/>
                <a:tailEnd/>
              </a:ln>
            </p:spPr>
            <p:txBody>
              <a:bodyPr/>
              <a:lstStyle/>
              <a:p>
                <a:endParaRPr lang="da-DK"/>
              </a:p>
            </p:txBody>
          </p:sp>
          <p:sp>
            <p:nvSpPr>
              <p:cNvPr id="1068" name="Freeform 78"/>
              <p:cNvSpPr>
                <a:spLocks/>
              </p:cNvSpPr>
              <p:nvPr/>
            </p:nvSpPr>
            <p:spPr bwMode="auto">
              <a:xfrm>
                <a:off x="2653" y="2240"/>
                <a:ext cx="538" cy="3"/>
              </a:xfrm>
              <a:custGeom>
                <a:avLst/>
                <a:gdLst>
                  <a:gd name="T0" fmla="*/ 10030 w 10217"/>
                  <a:gd name="T1" fmla="*/ 56 h 56"/>
                  <a:gd name="T2" fmla="*/ 111 w 10217"/>
                  <a:gd name="T3" fmla="*/ 56 h 56"/>
                  <a:gd name="T4" fmla="*/ 0 w 10217"/>
                  <a:gd name="T5" fmla="*/ 0 h 56"/>
                  <a:gd name="T6" fmla="*/ 10217 w 10217"/>
                  <a:gd name="T7" fmla="*/ 0 h 56"/>
                  <a:gd name="T8" fmla="*/ 10030 w 10217"/>
                  <a:gd name="T9" fmla="*/ 56 h 56"/>
                  <a:gd name="T10" fmla="*/ 0 60000 65536"/>
                  <a:gd name="T11" fmla="*/ 0 60000 65536"/>
                  <a:gd name="T12" fmla="*/ 0 60000 65536"/>
                  <a:gd name="T13" fmla="*/ 0 60000 65536"/>
                  <a:gd name="T14" fmla="*/ 0 60000 65536"/>
                  <a:gd name="T15" fmla="*/ 0 w 10217"/>
                  <a:gd name="T16" fmla="*/ 0 h 56"/>
                  <a:gd name="T17" fmla="*/ 10217 w 10217"/>
                  <a:gd name="T18" fmla="*/ 56 h 56"/>
                </a:gdLst>
                <a:ahLst/>
                <a:cxnLst>
                  <a:cxn ang="T10">
                    <a:pos x="T0" y="T1"/>
                  </a:cxn>
                  <a:cxn ang="T11">
                    <a:pos x="T2" y="T3"/>
                  </a:cxn>
                  <a:cxn ang="T12">
                    <a:pos x="T4" y="T5"/>
                  </a:cxn>
                  <a:cxn ang="T13">
                    <a:pos x="T6" y="T7"/>
                  </a:cxn>
                  <a:cxn ang="T14">
                    <a:pos x="T8" y="T9"/>
                  </a:cxn>
                </a:cxnLst>
                <a:rect l="T15" t="T16" r="T17" b="T18"/>
                <a:pathLst>
                  <a:path w="10217" h="56">
                    <a:moveTo>
                      <a:pt x="10030" y="56"/>
                    </a:moveTo>
                    <a:lnTo>
                      <a:pt x="111" y="56"/>
                    </a:lnTo>
                    <a:lnTo>
                      <a:pt x="0" y="0"/>
                    </a:lnTo>
                    <a:lnTo>
                      <a:pt x="10217" y="0"/>
                    </a:lnTo>
                    <a:lnTo>
                      <a:pt x="10030" y="56"/>
                    </a:lnTo>
                    <a:close/>
                  </a:path>
                </a:pathLst>
              </a:custGeom>
              <a:solidFill>
                <a:srgbClr val="FF9900"/>
              </a:solidFill>
              <a:ln w="9525">
                <a:noFill/>
                <a:round/>
                <a:headEnd/>
                <a:tailEnd/>
              </a:ln>
            </p:spPr>
            <p:txBody>
              <a:bodyPr/>
              <a:lstStyle/>
              <a:p>
                <a:endParaRPr lang="da-DK"/>
              </a:p>
            </p:txBody>
          </p:sp>
          <p:sp>
            <p:nvSpPr>
              <p:cNvPr id="1069" name="Freeform 79"/>
              <p:cNvSpPr>
                <a:spLocks/>
              </p:cNvSpPr>
              <p:nvPr/>
            </p:nvSpPr>
            <p:spPr bwMode="auto">
              <a:xfrm>
                <a:off x="2650" y="2239"/>
                <a:ext cx="546" cy="3"/>
              </a:xfrm>
              <a:custGeom>
                <a:avLst/>
                <a:gdLst>
                  <a:gd name="T0" fmla="*/ 10180 w 10369"/>
                  <a:gd name="T1" fmla="*/ 55 h 55"/>
                  <a:gd name="T2" fmla="*/ 113 w 10369"/>
                  <a:gd name="T3" fmla="*/ 55 h 55"/>
                  <a:gd name="T4" fmla="*/ 0 w 10369"/>
                  <a:gd name="T5" fmla="*/ 0 h 55"/>
                  <a:gd name="T6" fmla="*/ 10369 w 10369"/>
                  <a:gd name="T7" fmla="*/ 0 h 55"/>
                  <a:gd name="T8" fmla="*/ 10180 w 10369"/>
                  <a:gd name="T9" fmla="*/ 55 h 55"/>
                  <a:gd name="T10" fmla="*/ 0 60000 65536"/>
                  <a:gd name="T11" fmla="*/ 0 60000 65536"/>
                  <a:gd name="T12" fmla="*/ 0 60000 65536"/>
                  <a:gd name="T13" fmla="*/ 0 60000 65536"/>
                  <a:gd name="T14" fmla="*/ 0 60000 65536"/>
                  <a:gd name="T15" fmla="*/ 0 w 10369"/>
                  <a:gd name="T16" fmla="*/ 0 h 55"/>
                  <a:gd name="T17" fmla="*/ 10369 w 10369"/>
                  <a:gd name="T18" fmla="*/ 55 h 55"/>
                </a:gdLst>
                <a:ahLst/>
                <a:cxnLst>
                  <a:cxn ang="T10">
                    <a:pos x="T0" y="T1"/>
                  </a:cxn>
                  <a:cxn ang="T11">
                    <a:pos x="T2" y="T3"/>
                  </a:cxn>
                  <a:cxn ang="T12">
                    <a:pos x="T4" y="T5"/>
                  </a:cxn>
                  <a:cxn ang="T13">
                    <a:pos x="T6" y="T7"/>
                  </a:cxn>
                  <a:cxn ang="T14">
                    <a:pos x="T8" y="T9"/>
                  </a:cxn>
                </a:cxnLst>
                <a:rect l="T15" t="T16" r="T17" b="T18"/>
                <a:pathLst>
                  <a:path w="10369" h="55">
                    <a:moveTo>
                      <a:pt x="10180" y="55"/>
                    </a:moveTo>
                    <a:lnTo>
                      <a:pt x="113" y="55"/>
                    </a:lnTo>
                    <a:lnTo>
                      <a:pt x="0" y="0"/>
                    </a:lnTo>
                    <a:lnTo>
                      <a:pt x="10369" y="0"/>
                    </a:lnTo>
                    <a:lnTo>
                      <a:pt x="10180" y="55"/>
                    </a:lnTo>
                    <a:close/>
                  </a:path>
                </a:pathLst>
              </a:custGeom>
              <a:solidFill>
                <a:srgbClr val="FF9900"/>
              </a:solidFill>
              <a:ln w="9525">
                <a:noFill/>
                <a:round/>
                <a:headEnd/>
                <a:tailEnd/>
              </a:ln>
            </p:spPr>
            <p:txBody>
              <a:bodyPr/>
              <a:lstStyle/>
              <a:p>
                <a:endParaRPr lang="da-DK"/>
              </a:p>
            </p:txBody>
          </p:sp>
          <p:sp>
            <p:nvSpPr>
              <p:cNvPr id="1070" name="Freeform 80"/>
              <p:cNvSpPr>
                <a:spLocks/>
              </p:cNvSpPr>
              <p:nvPr/>
            </p:nvSpPr>
            <p:spPr bwMode="auto">
              <a:xfrm>
                <a:off x="2647" y="2237"/>
                <a:ext cx="554" cy="3"/>
              </a:xfrm>
              <a:custGeom>
                <a:avLst/>
                <a:gdLst>
                  <a:gd name="T0" fmla="*/ 10330 w 10519"/>
                  <a:gd name="T1" fmla="*/ 57 h 57"/>
                  <a:gd name="T2" fmla="*/ 113 w 10519"/>
                  <a:gd name="T3" fmla="*/ 57 h 57"/>
                  <a:gd name="T4" fmla="*/ 0 w 10519"/>
                  <a:gd name="T5" fmla="*/ 0 h 57"/>
                  <a:gd name="T6" fmla="*/ 10519 w 10519"/>
                  <a:gd name="T7" fmla="*/ 0 h 57"/>
                  <a:gd name="T8" fmla="*/ 10330 w 10519"/>
                  <a:gd name="T9" fmla="*/ 57 h 57"/>
                  <a:gd name="T10" fmla="*/ 0 60000 65536"/>
                  <a:gd name="T11" fmla="*/ 0 60000 65536"/>
                  <a:gd name="T12" fmla="*/ 0 60000 65536"/>
                  <a:gd name="T13" fmla="*/ 0 60000 65536"/>
                  <a:gd name="T14" fmla="*/ 0 60000 65536"/>
                  <a:gd name="T15" fmla="*/ 0 w 10519"/>
                  <a:gd name="T16" fmla="*/ 0 h 57"/>
                  <a:gd name="T17" fmla="*/ 10519 w 10519"/>
                  <a:gd name="T18" fmla="*/ 57 h 57"/>
                </a:gdLst>
                <a:ahLst/>
                <a:cxnLst>
                  <a:cxn ang="T10">
                    <a:pos x="T0" y="T1"/>
                  </a:cxn>
                  <a:cxn ang="T11">
                    <a:pos x="T2" y="T3"/>
                  </a:cxn>
                  <a:cxn ang="T12">
                    <a:pos x="T4" y="T5"/>
                  </a:cxn>
                  <a:cxn ang="T13">
                    <a:pos x="T6" y="T7"/>
                  </a:cxn>
                  <a:cxn ang="T14">
                    <a:pos x="T8" y="T9"/>
                  </a:cxn>
                </a:cxnLst>
                <a:rect l="T15" t="T16" r="T17" b="T18"/>
                <a:pathLst>
                  <a:path w="10519" h="57">
                    <a:moveTo>
                      <a:pt x="10330" y="57"/>
                    </a:moveTo>
                    <a:lnTo>
                      <a:pt x="113" y="57"/>
                    </a:lnTo>
                    <a:lnTo>
                      <a:pt x="0" y="0"/>
                    </a:lnTo>
                    <a:lnTo>
                      <a:pt x="10519" y="0"/>
                    </a:lnTo>
                    <a:lnTo>
                      <a:pt x="10330" y="57"/>
                    </a:lnTo>
                    <a:close/>
                  </a:path>
                </a:pathLst>
              </a:custGeom>
              <a:solidFill>
                <a:srgbClr val="FF9900"/>
              </a:solidFill>
              <a:ln w="9525">
                <a:noFill/>
                <a:round/>
                <a:headEnd/>
                <a:tailEnd/>
              </a:ln>
            </p:spPr>
            <p:txBody>
              <a:bodyPr/>
              <a:lstStyle/>
              <a:p>
                <a:endParaRPr lang="da-DK"/>
              </a:p>
            </p:txBody>
          </p:sp>
          <p:sp>
            <p:nvSpPr>
              <p:cNvPr id="1071" name="Freeform 81"/>
              <p:cNvSpPr>
                <a:spLocks/>
              </p:cNvSpPr>
              <p:nvPr/>
            </p:nvSpPr>
            <p:spPr bwMode="auto">
              <a:xfrm>
                <a:off x="2644" y="2236"/>
                <a:ext cx="562" cy="3"/>
              </a:xfrm>
              <a:custGeom>
                <a:avLst/>
                <a:gdLst>
                  <a:gd name="T0" fmla="*/ 10480 w 10668"/>
                  <a:gd name="T1" fmla="*/ 57 h 57"/>
                  <a:gd name="T2" fmla="*/ 111 w 10668"/>
                  <a:gd name="T3" fmla="*/ 57 h 57"/>
                  <a:gd name="T4" fmla="*/ 0 w 10668"/>
                  <a:gd name="T5" fmla="*/ 0 h 57"/>
                  <a:gd name="T6" fmla="*/ 10668 w 10668"/>
                  <a:gd name="T7" fmla="*/ 0 h 57"/>
                  <a:gd name="T8" fmla="*/ 10480 w 10668"/>
                  <a:gd name="T9" fmla="*/ 57 h 57"/>
                  <a:gd name="T10" fmla="*/ 0 60000 65536"/>
                  <a:gd name="T11" fmla="*/ 0 60000 65536"/>
                  <a:gd name="T12" fmla="*/ 0 60000 65536"/>
                  <a:gd name="T13" fmla="*/ 0 60000 65536"/>
                  <a:gd name="T14" fmla="*/ 0 60000 65536"/>
                  <a:gd name="T15" fmla="*/ 0 w 10668"/>
                  <a:gd name="T16" fmla="*/ 0 h 57"/>
                  <a:gd name="T17" fmla="*/ 10668 w 10668"/>
                  <a:gd name="T18" fmla="*/ 57 h 57"/>
                </a:gdLst>
                <a:ahLst/>
                <a:cxnLst>
                  <a:cxn ang="T10">
                    <a:pos x="T0" y="T1"/>
                  </a:cxn>
                  <a:cxn ang="T11">
                    <a:pos x="T2" y="T3"/>
                  </a:cxn>
                  <a:cxn ang="T12">
                    <a:pos x="T4" y="T5"/>
                  </a:cxn>
                  <a:cxn ang="T13">
                    <a:pos x="T6" y="T7"/>
                  </a:cxn>
                  <a:cxn ang="T14">
                    <a:pos x="T8" y="T9"/>
                  </a:cxn>
                </a:cxnLst>
                <a:rect l="T15" t="T16" r="T17" b="T18"/>
                <a:pathLst>
                  <a:path w="10668" h="57">
                    <a:moveTo>
                      <a:pt x="10480" y="57"/>
                    </a:moveTo>
                    <a:lnTo>
                      <a:pt x="111" y="57"/>
                    </a:lnTo>
                    <a:lnTo>
                      <a:pt x="0" y="0"/>
                    </a:lnTo>
                    <a:lnTo>
                      <a:pt x="10668" y="0"/>
                    </a:lnTo>
                    <a:lnTo>
                      <a:pt x="10480" y="57"/>
                    </a:lnTo>
                    <a:close/>
                  </a:path>
                </a:pathLst>
              </a:custGeom>
              <a:solidFill>
                <a:srgbClr val="FF9900"/>
              </a:solidFill>
              <a:ln w="9525">
                <a:noFill/>
                <a:round/>
                <a:headEnd/>
                <a:tailEnd/>
              </a:ln>
            </p:spPr>
            <p:txBody>
              <a:bodyPr/>
              <a:lstStyle/>
              <a:p>
                <a:endParaRPr lang="da-DK"/>
              </a:p>
            </p:txBody>
          </p:sp>
          <p:sp>
            <p:nvSpPr>
              <p:cNvPr id="1072" name="Freeform 82"/>
              <p:cNvSpPr>
                <a:spLocks/>
              </p:cNvSpPr>
              <p:nvPr/>
            </p:nvSpPr>
            <p:spPr bwMode="auto">
              <a:xfrm>
                <a:off x="2641" y="2235"/>
                <a:ext cx="570" cy="2"/>
              </a:xfrm>
              <a:custGeom>
                <a:avLst/>
                <a:gdLst>
                  <a:gd name="T0" fmla="*/ 10631 w 10818"/>
                  <a:gd name="T1" fmla="*/ 56 h 56"/>
                  <a:gd name="T2" fmla="*/ 112 w 10818"/>
                  <a:gd name="T3" fmla="*/ 56 h 56"/>
                  <a:gd name="T4" fmla="*/ 0 w 10818"/>
                  <a:gd name="T5" fmla="*/ 0 h 56"/>
                  <a:gd name="T6" fmla="*/ 10818 w 10818"/>
                  <a:gd name="T7" fmla="*/ 0 h 56"/>
                  <a:gd name="T8" fmla="*/ 10631 w 10818"/>
                  <a:gd name="T9" fmla="*/ 56 h 56"/>
                  <a:gd name="T10" fmla="*/ 0 60000 65536"/>
                  <a:gd name="T11" fmla="*/ 0 60000 65536"/>
                  <a:gd name="T12" fmla="*/ 0 60000 65536"/>
                  <a:gd name="T13" fmla="*/ 0 60000 65536"/>
                  <a:gd name="T14" fmla="*/ 0 60000 65536"/>
                  <a:gd name="T15" fmla="*/ 0 w 10818"/>
                  <a:gd name="T16" fmla="*/ 0 h 56"/>
                  <a:gd name="T17" fmla="*/ 10818 w 10818"/>
                  <a:gd name="T18" fmla="*/ 56 h 56"/>
                </a:gdLst>
                <a:ahLst/>
                <a:cxnLst>
                  <a:cxn ang="T10">
                    <a:pos x="T0" y="T1"/>
                  </a:cxn>
                  <a:cxn ang="T11">
                    <a:pos x="T2" y="T3"/>
                  </a:cxn>
                  <a:cxn ang="T12">
                    <a:pos x="T4" y="T5"/>
                  </a:cxn>
                  <a:cxn ang="T13">
                    <a:pos x="T6" y="T7"/>
                  </a:cxn>
                  <a:cxn ang="T14">
                    <a:pos x="T8" y="T9"/>
                  </a:cxn>
                </a:cxnLst>
                <a:rect l="T15" t="T16" r="T17" b="T18"/>
                <a:pathLst>
                  <a:path w="10818" h="56">
                    <a:moveTo>
                      <a:pt x="10631" y="56"/>
                    </a:moveTo>
                    <a:lnTo>
                      <a:pt x="112" y="56"/>
                    </a:lnTo>
                    <a:lnTo>
                      <a:pt x="0" y="0"/>
                    </a:lnTo>
                    <a:lnTo>
                      <a:pt x="10818" y="0"/>
                    </a:lnTo>
                    <a:lnTo>
                      <a:pt x="10631" y="56"/>
                    </a:lnTo>
                    <a:close/>
                  </a:path>
                </a:pathLst>
              </a:custGeom>
              <a:solidFill>
                <a:srgbClr val="FF9900"/>
              </a:solidFill>
              <a:ln w="9525">
                <a:noFill/>
                <a:round/>
                <a:headEnd/>
                <a:tailEnd/>
              </a:ln>
            </p:spPr>
            <p:txBody>
              <a:bodyPr/>
              <a:lstStyle/>
              <a:p>
                <a:endParaRPr lang="da-DK"/>
              </a:p>
            </p:txBody>
          </p:sp>
          <p:sp>
            <p:nvSpPr>
              <p:cNvPr id="1073" name="Freeform 83"/>
              <p:cNvSpPr>
                <a:spLocks/>
              </p:cNvSpPr>
              <p:nvPr/>
            </p:nvSpPr>
            <p:spPr bwMode="auto">
              <a:xfrm>
                <a:off x="2638" y="2233"/>
                <a:ext cx="578" cy="3"/>
              </a:xfrm>
              <a:custGeom>
                <a:avLst/>
                <a:gdLst>
                  <a:gd name="T0" fmla="*/ 10781 w 10968"/>
                  <a:gd name="T1" fmla="*/ 57 h 57"/>
                  <a:gd name="T2" fmla="*/ 113 w 10968"/>
                  <a:gd name="T3" fmla="*/ 57 h 57"/>
                  <a:gd name="T4" fmla="*/ 0 w 10968"/>
                  <a:gd name="T5" fmla="*/ 0 h 57"/>
                  <a:gd name="T6" fmla="*/ 10968 w 10968"/>
                  <a:gd name="T7" fmla="*/ 0 h 57"/>
                  <a:gd name="T8" fmla="*/ 10781 w 10968"/>
                  <a:gd name="T9" fmla="*/ 57 h 57"/>
                  <a:gd name="T10" fmla="*/ 0 60000 65536"/>
                  <a:gd name="T11" fmla="*/ 0 60000 65536"/>
                  <a:gd name="T12" fmla="*/ 0 60000 65536"/>
                  <a:gd name="T13" fmla="*/ 0 60000 65536"/>
                  <a:gd name="T14" fmla="*/ 0 60000 65536"/>
                  <a:gd name="T15" fmla="*/ 0 w 10968"/>
                  <a:gd name="T16" fmla="*/ 0 h 57"/>
                  <a:gd name="T17" fmla="*/ 10968 w 10968"/>
                  <a:gd name="T18" fmla="*/ 57 h 57"/>
                </a:gdLst>
                <a:ahLst/>
                <a:cxnLst>
                  <a:cxn ang="T10">
                    <a:pos x="T0" y="T1"/>
                  </a:cxn>
                  <a:cxn ang="T11">
                    <a:pos x="T2" y="T3"/>
                  </a:cxn>
                  <a:cxn ang="T12">
                    <a:pos x="T4" y="T5"/>
                  </a:cxn>
                  <a:cxn ang="T13">
                    <a:pos x="T6" y="T7"/>
                  </a:cxn>
                  <a:cxn ang="T14">
                    <a:pos x="T8" y="T9"/>
                  </a:cxn>
                </a:cxnLst>
                <a:rect l="T15" t="T16" r="T17" b="T18"/>
                <a:pathLst>
                  <a:path w="10968" h="57">
                    <a:moveTo>
                      <a:pt x="10781" y="57"/>
                    </a:moveTo>
                    <a:lnTo>
                      <a:pt x="113" y="57"/>
                    </a:lnTo>
                    <a:lnTo>
                      <a:pt x="0" y="0"/>
                    </a:lnTo>
                    <a:lnTo>
                      <a:pt x="10968" y="0"/>
                    </a:lnTo>
                    <a:lnTo>
                      <a:pt x="10781" y="57"/>
                    </a:lnTo>
                    <a:close/>
                  </a:path>
                </a:pathLst>
              </a:custGeom>
              <a:solidFill>
                <a:srgbClr val="FF9900"/>
              </a:solidFill>
              <a:ln w="9525">
                <a:noFill/>
                <a:round/>
                <a:headEnd/>
                <a:tailEnd/>
              </a:ln>
            </p:spPr>
            <p:txBody>
              <a:bodyPr/>
              <a:lstStyle/>
              <a:p>
                <a:endParaRPr lang="da-DK"/>
              </a:p>
            </p:txBody>
          </p:sp>
          <p:sp>
            <p:nvSpPr>
              <p:cNvPr id="1074" name="Freeform 84"/>
              <p:cNvSpPr>
                <a:spLocks/>
              </p:cNvSpPr>
              <p:nvPr/>
            </p:nvSpPr>
            <p:spPr bwMode="auto">
              <a:xfrm>
                <a:off x="2635" y="2232"/>
                <a:ext cx="586" cy="3"/>
              </a:xfrm>
              <a:custGeom>
                <a:avLst/>
                <a:gdLst>
                  <a:gd name="T0" fmla="*/ 10929 w 11118"/>
                  <a:gd name="T1" fmla="*/ 57 h 57"/>
                  <a:gd name="T2" fmla="*/ 111 w 11118"/>
                  <a:gd name="T3" fmla="*/ 57 h 57"/>
                  <a:gd name="T4" fmla="*/ 0 w 11118"/>
                  <a:gd name="T5" fmla="*/ 0 h 57"/>
                  <a:gd name="T6" fmla="*/ 11118 w 11118"/>
                  <a:gd name="T7" fmla="*/ 0 h 57"/>
                  <a:gd name="T8" fmla="*/ 10929 w 11118"/>
                  <a:gd name="T9" fmla="*/ 57 h 57"/>
                  <a:gd name="T10" fmla="*/ 0 60000 65536"/>
                  <a:gd name="T11" fmla="*/ 0 60000 65536"/>
                  <a:gd name="T12" fmla="*/ 0 60000 65536"/>
                  <a:gd name="T13" fmla="*/ 0 60000 65536"/>
                  <a:gd name="T14" fmla="*/ 0 60000 65536"/>
                  <a:gd name="T15" fmla="*/ 0 w 11118"/>
                  <a:gd name="T16" fmla="*/ 0 h 57"/>
                  <a:gd name="T17" fmla="*/ 11118 w 11118"/>
                  <a:gd name="T18" fmla="*/ 57 h 57"/>
                </a:gdLst>
                <a:ahLst/>
                <a:cxnLst>
                  <a:cxn ang="T10">
                    <a:pos x="T0" y="T1"/>
                  </a:cxn>
                  <a:cxn ang="T11">
                    <a:pos x="T2" y="T3"/>
                  </a:cxn>
                  <a:cxn ang="T12">
                    <a:pos x="T4" y="T5"/>
                  </a:cxn>
                  <a:cxn ang="T13">
                    <a:pos x="T6" y="T7"/>
                  </a:cxn>
                  <a:cxn ang="T14">
                    <a:pos x="T8" y="T9"/>
                  </a:cxn>
                </a:cxnLst>
                <a:rect l="T15" t="T16" r="T17" b="T18"/>
                <a:pathLst>
                  <a:path w="11118" h="57">
                    <a:moveTo>
                      <a:pt x="10929" y="57"/>
                    </a:moveTo>
                    <a:lnTo>
                      <a:pt x="111" y="57"/>
                    </a:lnTo>
                    <a:lnTo>
                      <a:pt x="0" y="0"/>
                    </a:lnTo>
                    <a:lnTo>
                      <a:pt x="11118" y="0"/>
                    </a:lnTo>
                    <a:lnTo>
                      <a:pt x="10929" y="57"/>
                    </a:lnTo>
                    <a:close/>
                  </a:path>
                </a:pathLst>
              </a:custGeom>
              <a:solidFill>
                <a:srgbClr val="FF9900"/>
              </a:solidFill>
              <a:ln w="9525">
                <a:noFill/>
                <a:round/>
                <a:headEnd/>
                <a:tailEnd/>
              </a:ln>
            </p:spPr>
            <p:txBody>
              <a:bodyPr/>
              <a:lstStyle/>
              <a:p>
                <a:endParaRPr lang="da-DK"/>
              </a:p>
            </p:txBody>
          </p:sp>
          <p:sp>
            <p:nvSpPr>
              <p:cNvPr id="1075" name="Freeform 85"/>
              <p:cNvSpPr>
                <a:spLocks/>
              </p:cNvSpPr>
              <p:nvPr/>
            </p:nvSpPr>
            <p:spPr bwMode="auto">
              <a:xfrm>
                <a:off x="2632" y="2230"/>
                <a:ext cx="593" cy="3"/>
              </a:xfrm>
              <a:custGeom>
                <a:avLst/>
                <a:gdLst>
                  <a:gd name="T0" fmla="*/ 11080 w 11269"/>
                  <a:gd name="T1" fmla="*/ 56 h 56"/>
                  <a:gd name="T2" fmla="*/ 112 w 11269"/>
                  <a:gd name="T3" fmla="*/ 56 h 56"/>
                  <a:gd name="T4" fmla="*/ 0 w 11269"/>
                  <a:gd name="T5" fmla="*/ 0 h 56"/>
                  <a:gd name="T6" fmla="*/ 11269 w 11269"/>
                  <a:gd name="T7" fmla="*/ 0 h 56"/>
                  <a:gd name="T8" fmla="*/ 11080 w 11269"/>
                  <a:gd name="T9" fmla="*/ 56 h 56"/>
                  <a:gd name="T10" fmla="*/ 0 60000 65536"/>
                  <a:gd name="T11" fmla="*/ 0 60000 65536"/>
                  <a:gd name="T12" fmla="*/ 0 60000 65536"/>
                  <a:gd name="T13" fmla="*/ 0 60000 65536"/>
                  <a:gd name="T14" fmla="*/ 0 60000 65536"/>
                  <a:gd name="T15" fmla="*/ 0 w 11269"/>
                  <a:gd name="T16" fmla="*/ 0 h 56"/>
                  <a:gd name="T17" fmla="*/ 11269 w 11269"/>
                  <a:gd name="T18" fmla="*/ 56 h 56"/>
                </a:gdLst>
                <a:ahLst/>
                <a:cxnLst>
                  <a:cxn ang="T10">
                    <a:pos x="T0" y="T1"/>
                  </a:cxn>
                  <a:cxn ang="T11">
                    <a:pos x="T2" y="T3"/>
                  </a:cxn>
                  <a:cxn ang="T12">
                    <a:pos x="T4" y="T5"/>
                  </a:cxn>
                  <a:cxn ang="T13">
                    <a:pos x="T6" y="T7"/>
                  </a:cxn>
                  <a:cxn ang="T14">
                    <a:pos x="T8" y="T9"/>
                  </a:cxn>
                </a:cxnLst>
                <a:rect l="T15" t="T16" r="T17" b="T18"/>
                <a:pathLst>
                  <a:path w="11269" h="56">
                    <a:moveTo>
                      <a:pt x="11080" y="56"/>
                    </a:moveTo>
                    <a:lnTo>
                      <a:pt x="112" y="56"/>
                    </a:lnTo>
                    <a:lnTo>
                      <a:pt x="0" y="0"/>
                    </a:lnTo>
                    <a:lnTo>
                      <a:pt x="11269" y="0"/>
                    </a:lnTo>
                    <a:lnTo>
                      <a:pt x="11080" y="56"/>
                    </a:lnTo>
                    <a:close/>
                  </a:path>
                </a:pathLst>
              </a:custGeom>
              <a:solidFill>
                <a:srgbClr val="FF9900"/>
              </a:solidFill>
              <a:ln w="9525">
                <a:noFill/>
                <a:round/>
                <a:headEnd/>
                <a:tailEnd/>
              </a:ln>
            </p:spPr>
            <p:txBody>
              <a:bodyPr/>
              <a:lstStyle/>
              <a:p>
                <a:endParaRPr lang="da-DK"/>
              </a:p>
            </p:txBody>
          </p:sp>
          <p:sp>
            <p:nvSpPr>
              <p:cNvPr id="1076" name="Freeform 86"/>
              <p:cNvSpPr>
                <a:spLocks/>
              </p:cNvSpPr>
              <p:nvPr/>
            </p:nvSpPr>
            <p:spPr bwMode="auto">
              <a:xfrm>
                <a:off x="2629" y="2229"/>
                <a:ext cx="601" cy="3"/>
              </a:xfrm>
              <a:custGeom>
                <a:avLst/>
                <a:gdLst>
                  <a:gd name="T0" fmla="*/ 11231 w 11419"/>
                  <a:gd name="T1" fmla="*/ 57 h 57"/>
                  <a:gd name="T2" fmla="*/ 113 w 11419"/>
                  <a:gd name="T3" fmla="*/ 57 h 57"/>
                  <a:gd name="T4" fmla="*/ 0 w 11419"/>
                  <a:gd name="T5" fmla="*/ 0 h 57"/>
                  <a:gd name="T6" fmla="*/ 11419 w 11419"/>
                  <a:gd name="T7" fmla="*/ 0 h 57"/>
                  <a:gd name="T8" fmla="*/ 11231 w 11419"/>
                  <a:gd name="T9" fmla="*/ 57 h 57"/>
                  <a:gd name="T10" fmla="*/ 0 60000 65536"/>
                  <a:gd name="T11" fmla="*/ 0 60000 65536"/>
                  <a:gd name="T12" fmla="*/ 0 60000 65536"/>
                  <a:gd name="T13" fmla="*/ 0 60000 65536"/>
                  <a:gd name="T14" fmla="*/ 0 60000 65536"/>
                  <a:gd name="T15" fmla="*/ 0 w 11419"/>
                  <a:gd name="T16" fmla="*/ 0 h 57"/>
                  <a:gd name="T17" fmla="*/ 11419 w 11419"/>
                  <a:gd name="T18" fmla="*/ 57 h 57"/>
                </a:gdLst>
                <a:ahLst/>
                <a:cxnLst>
                  <a:cxn ang="T10">
                    <a:pos x="T0" y="T1"/>
                  </a:cxn>
                  <a:cxn ang="T11">
                    <a:pos x="T2" y="T3"/>
                  </a:cxn>
                  <a:cxn ang="T12">
                    <a:pos x="T4" y="T5"/>
                  </a:cxn>
                  <a:cxn ang="T13">
                    <a:pos x="T6" y="T7"/>
                  </a:cxn>
                  <a:cxn ang="T14">
                    <a:pos x="T8" y="T9"/>
                  </a:cxn>
                </a:cxnLst>
                <a:rect l="T15" t="T16" r="T17" b="T18"/>
                <a:pathLst>
                  <a:path w="11419" h="57">
                    <a:moveTo>
                      <a:pt x="11231" y="57"/>
                    </a:moveTo>
                    <a:lnTo>
                      <a:pt x="113" y="57"/>
                    </a:lnTo>
                    <a:lnTo>
                      <a:pt x="0" y="0"/>
                    </a:lnTo>
                    <a:lnTo>
                      <a:pt x="11419" y="0"/>
                    </a:lnTo>
                    <a:lnTo>
                      <a:pt x="11231" y="57"/>
                    </a:lnTo>
                    <a:close/>
                  </a:path>
                </a:pathLst>
              </a:custGeom>
              <a:solidFill>
                <a:srgbClr val="FF9900"/>
              </a:solidFill>
              <a:ln w="9525">
                <a:noFill/>
                <a:round/>
                <a:headEnd/>
                <a:tailEnd/>
              </a:ln>
            </p:spPr>
            <p:txBody>
              <a:bodyPr/>
              <a:lstStyle/>
              <a:p>
                <a:endParaRPr lang="da-DK"/>
              </a:p>
            </p:txBody>
          </p:sp>
          <p:sp>
            <p:nvSpPr>
              <p:cNvPr id="1077" name="Freeform 87"/>
              <p:cNvSpPr>
                <a:spLocks/>
              </p:cNvSpPr>
              <p:nvPr/>
            </p:nvSpPr>
            <p:spPr bwMode="auto">
              <a:xfrm>
                <a:off x="2626" y="2227"/>
                <a:ext cx="609" cy="3"/>
              </a:xfrm>
              <a:custGeom>
                <a:avLst/>
                <a:gdLst>
                  <a:gd name="T0" fmla="*/ 11381 w 11568"/>
                  <a:gd name="T1" fmla="*/ 57 h 57"/>
                  <a:gd name="T2" fmla="*/ 112 w 11568"/>
                  <a:gd name="T3" fmla="*/ 57 h 57"/>
                  <a:gd name="T4" fmla="*/ 0 w 11568"/>
                  <a:gd name="T5" fmla="*/ 0 h 57"/>
                  <a:gd name="T6" fmla="*/ 11568 w 11568"/>
                  <a:gd name="T7" fmla="*/ 0 h 57"/>
                  <a:gd name="T8" fmla="*/ 11381 w 11568"/>
                  <a:gd name="T9" fmla="*/ 57 h 57"/>
                  <a:gd name="T10" fmla="*/ 0 60000 65536"/>
                  <a:gd name="T11" fmla="*/ 0 60000 65536"/>
                  <a:gd name="T12" fmla="*/ 0 60000 65536"/>
                  <a:gd name="T13" fmla="*/ 0 60000 65536"/>
                  <a:gd name="T14" fmla="*/ 0 60000 65536"/>
                  <a:gd name="T15" fmla="*/ 0 w 11568"/>
                  <a:gd name="T16" fmla="*/ 0 h 57"/>
                  <a:gd name="T17" fmla="*/ 11568 w 11568"/>
                  <a:gd name="T18" fmla="*/ 57 h 57"/>
                </a:gdLst>
                <a:ahLst/>
                <a:cxnLst>
                  <a:cxn ang="T10">
                    <a:pos x="T0" y="T1"/>
                  </a:cxn>
                  <a:cxn ang="T11">
                    <a:pos x="T2" y="T3"/>
                  </a:cxn>
                  <a:cxn ang="T12">
                    <a:pos x="T4" y="T5"/>
                  </a:cxn>
                  <a:cxn ang="T13">
                    <a:pos x="T6" y="T7"/>
                  </a:cxn>
                  <a:cxn ang="T14">
                    <a:pos x="T8" y="T9"/>
                  </a:cxn>
                </a:cxnLst>
                <a:rect l="T15" t="T16" r="T17" b="T18"/>
                <a:pathLst>
                  <a:path w="11568" h="57">
                    <a:moveTo>
                      <a:pt x="11381" y="57"/>
                    </a:moveTo>
                    <a:lnTo>
                      <a:pt x="112" y="57"/>
                    </a:lnTo>
                    <a:lnTo>
                      <a:pt x="0" y="0"/>
                    </a:lnTo>
                    <a:lnTo>
                      <a:pt x="11568" y="0"/>
                    </a:lnTo>
                    <a:lnTo>
                      <a:pt x="11381" y="57"/>
                    </a:lnTo>
                    <a:close/>
                  </a:path>
                </a:pathLst>
              </a:custGeom>
              <a:solidFill>
                <a:srgbClr val="FF9900"/>
              </a:solidFill>
              <a:ln w="9525">
                <a:noFill/>
                <a:round/>
                <a:headEnd/>
                <a:tailEnd/>
              </a:ln>
            </p:spPr>
            <p:txBody>
              <a:bodyPr/>
              <a:lstStyle/>
              <a:p>
                <a:endParaRPr lang="da-DK"/>
              </a:p>
            </p:txBody>
          </p:sp>
          <p:sp>
            <p:nvSpPr>
              <p:cNvPr id="1078" name="Freeform 88"/>
              <p:cNvSpPr>
                <a:spLocks/>
              </p:cNvSpPr>
              <p:nvPr/>
            </p:nvSpPr>
            <p:spPr bwMode="auto">
              <a:xfrm>
                <a:off x="2624" y="2226"/>
                <a:ext cx="616" cy="3"/>
              </a:xfrm>
              <a:custGeom>
                <a:avLst/>
                <a:gdLst>
                  <a:gd name="T0" fmla="*/ 11531 w 11718"/>
                  <a:gd name="T1" fmla="*/ 57 h 57"/>
                  <a:gd name="T2" fmla="*/ 112 w 11718"/>
                  <a:gd name="T3" fmla="*/ 57 h 57"/>
                  <a:gd name="T4" fmla="*/ 0 w 11718"/>
                  <a:gd name="T5" fmla="*/ 0 h 57"/>
                  <a:gd name="T6" fmla="*/ 11718 w 11718"/>
                  <a:gd name="T7" fmla="*/ 0 h 57"/>
                  <a:gd name="T8" fmla="*/ 11531 w 11718"/>
                  <a:gd name="T9" fmla="*/ 57 h 57"/>
                  <a:gd name="T10" fmla="*/ 0 60000 65536"/>
                  <a:gd name="T11" fmla="*/ 0 60000 65536"/>
                  <a:gd name="T12" fmla="*/ 0 60000 65536"/>
                  <a:gd name="T13" fmla="*/ 0 60000 65536"/>
                  <a:gd name="T14" fmla="*/ 0 60000 65536"/>
                  <a:gd name="T15" fmla="*/ 0 w 11718"/>
                  <a:gd name="T16" fmla="*/ 0 h 57"/>
                  <a:gd name="T17" fmla="*/ 11718 w 11718"/>
                  <a:gd name="T18" fmla="*/ 57 h 57"/>
                </a:gdLst>
                <a:ahLst/>
                <a:cxnLst>
                  <a:cxn ang="T10">
                    <a:pos x="T0" y="T1"/>
                  </a:cxn>
                  <a:cxn ang="T11">
                    <a:pos x="T2" y="T3"/>
                  </a:cxn>
                  <a:cxn ang="T12">
                    <a:pos x="T4" y="T5"/>
                  </a:cxn>
                  <a:cxn ang="T13">
                    <a:pos x="T6" y="T7"/>
                  </a:cxn>
                  <a:cxn ang="T14">
                    <a:pos x="T8" y="T9"/>
                  </a:cxn>
                </a:cxnLst>
                <a:rect l="T15" t="T16" r="T17" b="T18"/>
                <a:pathLst>
                  <a:path w="11718" h="57">
                    <a:moveTo>
                      <a:pt x="11531" y="57"/>
                    </a:moveTo>
                    <a:lnTo>
                      <a:pt x="112" y="57"/>
                    </a:lnTo>
                    <a:lnTo>
                      <a:pt x="0" y="0"/>
                    </a:lnTo>
                    <a:lnTo>
                      <a:pt x="11718" y="0"/>
                    </a:lnTo>
                    <a:lnTo>
                      <a:pt x="11531" y="57"/>
                    </a:lnTo>
                    <a:close/>
                  </a:path>
                </a:pathLst>
              </a:custGeom>
              <a:solidFill>
                <a:srgbClr val="FF9900"/>
              </a:solidFill>
              <a:ln w="9525">
                <a:noFill/>
                <a:round/>
                <a:headEnd/>
                <a:tailEnd/>
              </a:ln>
            </p:spPr>
            <p:txBody>
              <a:bodyPr/>
              <a:lstStyle/>
              <a:p>
                <a:endParaRPr lang="da-DK"/>
              </a:p>
            </p:txBody>
          </p:sp>
          <p:sp>
            <p:nvSpPr>
              <p:cNvPr id="1079" name="Freeform 89"/>
              <p:cNvSpPr>
                <a:spLocks/>
              </p:cNvSpPr>
              <p:nvPr/>
            </p:nvSpPr>
            <p:spPr bwMode="auto">
              <a:xfrm>
                <a:off x="2621" y="2224"/>
                <a:ext cx="624" cy="3"/>
              </a:xfrm>
              <a:custGeom>
                <a:avLst/>
                <a:gdLst>
                  <a:gd name="T0" fmla="*/ 11680 w 11869"/>
                  <a:gd name="T1" fmla="*/ 57 h 57"/>
                  <a:gd name="T2" fmla="*/ 112 w 11869"/>
                  <a:gd name="T3" fmla="*/ 57 h 57"/>
                  <a:gd name="T4" fmla="*/ 0 w 11869"/>
                  <a:gd name="T5" fmla="*/ 0 h 57"/>
                  <a:gd name="T6" fmla="*/ 11869 w 11869"/>
                  <a:gd name="T7" fmla="*/ 0 h 57"/>
                  <a:gd name="T8" fmla="*/ 11680 w 11869"/>
                  <a:gd name="T9" fmla="*/ 57 h 57"/>
                  <a:gd name="T10" fmla="*/ 0 60000 65536"/>
                  <a:gd name="T11" fmla="*/ 0 60000 65536"/>
                  <a:gd name="T12" fmla="*/ 0 60000 65536"/>
                  <a:gd name="T13" fmla="*/ 0 60000 65536"/>
                  <a:gd name="T14" fmla="*/ 0 60000 65536"/>
                  <a:gd name="T15" fmla="*/ 0 w 11869"/>
                  <a:gd name="T16" fmla="*/ 0 h 57"/>
                  <a:gd name="T17" fmla="*/ 11869 w 11869"/>
                  <a:gd name="T18" fmla="*/ 57 h 57"/>
                </a:gdLst>
                <a:ahLst/>
                <a:cxnLst>
                  <a:cxn ang="T10">
                    <a:pos x="T0" y="T1"/>
                  </a:cxn>
                  <a:cxn ang="T11">
                    <a:pos x="T2" y="T3"/>
                  </a:cxn>
                  <a:cxn ang="T12">
                    <a:pos x="T4" y="T5"/>
                  </a:cxn>
                  <a:cxn ang="T13">
                    <a:pos x="T6" y="T7"/>
                  </a:cxn>
                  <a:cxn ang="T14">
                    <a:pos x="T8" y="T9"/>
                  </a:cxn>
                </a:cxnLst>
                <a:rect l="T15" t="T16" r="T17" b="T18"/>
                <a:pathLst>
                  <a:path w="11869" h="57">
                    <a:moveTo>
                      <a:pt x="11680" y="57"/>
                    </a:moveTo>
                    <a:lnTo>
                      <a:pt x="112" y="57"/>
                    </a:lnTo>
                    <a:lnTo>
                      <a:pt x="0" y="0"/>
                    </a:lnTo>
                    <a:lnTo>
                      <a:pt x="11869" y="0"/>
                    </a:lnTo>
                    <a:lnTo>
                      <a:pt x="11680" y="57"/>
                    </a:lnTo>
                    <a:close/>
                  </a:path>
                </a:pathLst>
              </a:custGeom>
              <a:solidFill>
                <a:srgbClr val="FF9900"/>
              </a:solidFill>
              <a:ln w="9525">
                <a:noFill/>
                <a:round/>
                <a:headEnd/>
                <a:tailEnd/>
              </a:ln>
            </p:spPr>
            <p:txBody>
              <a:bodyPr/>
              <a:lstStyle/>
              <a:p>
                <a:endParaRPr lang="da-DK"/>
              </a:p>
            </p:txBody>
          </p:sp>
          <p:sp>
            <p:nvSpPr>
              <p:cNvPr id="1080" name="Freeform 90"/>
              <p:cNvSpPr>
                <a:spLocks/>
              </p:cNvSpPr>
              <p:nvPr/>
            </p:nvSpPr>
            <p:spPr bwMode="auto">
              <a:xfrm>
                <a:off x="2618" y="2223"/>
                <a:ext cx="632" cy="3"/>
              </a:xfrm>
              <a:custGeom>
                <a:avLst/>
                <a:gdLst>
                  <a:gd name="T0" fmla="*/ 11830 w 12019"/>
                  <a:gd name="T1" fmla="*/ 56 h 56"/>
                  <a:gd name="T2" fmla="*/ 112 w 12019"/>
                  <a:gd name="T3" fmla="*/ 56 h 56"/>
                  <a:gd name="T4" fmla="*/ 0 w 12019"/>
                  <a:gd name="T5" fmla="*/ 0 h 56"/>
                  <a:gd name="T6" fmla="*/ 12019 w 12019"/>
                  <a:gd name="T7" fmla="*/ 0 h 56"/>
                  <a:gd name="T8" fmla="*/ 11830 w 12019"/>
                  <a:gd name="T9" fmla="*/ 56 h 56"/>
                  <a:gd name="T10" fmla="*/ 0 60000 65536"/>
                  <a:gd name="T11" fmla="*/ 0 60000 65536"/>
                  <a:gd name="T12" fmla="*/ 0 60000 65536"/>
                  <a:gd name="T13" fmla="*/ 0 60000 65536"/>
                  <a:gd name="T14" fmla="*/ 0 60000 65536"/>
                  <a:gd name="T15" fmla="*/ 0 w 12019"/>
                  <a:gd name="T16" fmla="*/ 0 h 56"/>
                  <a:gd name="T17" fmla="*/ 12019 w 12019"/>
                  <a:gd name="T18" fmla="*/ 56 h 56"/>
                </a:gdLst>
                <a:ahLst/>
                <a:cxnLst>
                  <a:cxn ang="T10">
                    <a:pos x="T0" y="T1"/>
                  </a:cxn>
                  <a:cxn ang="T11">
                    <a:pos x="T2" y="T3"/>
                  </a:cxn>
                  <a:cxn ang="T12">
                    <a:pos x="T4" y="T5"/>
                  </a:cxn>
                  <a:cxn ang="T13">
                    <a:pos x="T6" y="T7"/>
                  </a:cxn>
                  <a:cxn ang="T14">
                    <a:pos x="T8" y="T9"/>
                  </a:cxn>
                </a:cxnLst>
                <a:rect l="T15" t="T16" r="T17" b="T18"/>
                <a:pathLst>
                  <a:path w="12019" h="56">
                    <a:moveTo>
                      <a:pt x="11830" y="56"/>
                    </a:moveTo>
                    <a:lnTo>
                      <a:pt x="112" y="56"/>
                    </a:lnTo>
                    <a:lnTo>
                      <a:pt x="0" y="0"/>
                    </a:lnTo>
                    <a:lnTo>
                      <a:pt x="12019" y="0"/>
                    </a:lnTo>
                    <a:lnTo>
                      <a:pt x="11830" y="56"/>
                    </a:lnTo>
                    <a:close/>
                  </a:path>
                </a:pathLst>
              </a:custGeom>
              <a:solidFill>
                <a:srgbClr val="FF9900"/>
              </a:solidFill>
              <a:ln w="9525">
                <a:noFill/>
                <a:round/>
                <a:headEnd/>
                <a:tailEnd/>
              </a:ln>
            </p:spPr>
            <p:txBody>
              <a:bodyPr/>
              <a:lstStyle/>
              <a:p>
                <a:endParaRPr lang="da-DK"/>
              </a:p>
            </p:txBody>
          </p:sp>
          <p:sp>
            <p:nvSpPr>
              <p:cNvPr id="1081" name="Freeform 91"/>
              <p:cNvSpPr>
                <a:spLocks/>
              </p:cNvSpPr>
              <p:nvPr/>
            </p:nvSpPr>
            <p:spPr bwMode="auto">
              <a:xfrm>
                <a:off x="2615" y="2221"/>
                <a:ext cx="640" cy="3"/>
              </a:xfrm>
              <a:custGeom>
                <a:avLst/>
                <a:gdLst>
                  <a:gd name="T0" fmla="*/ 11981 w 12169"/>
                  <a:gd name="T1" fmla="*/ 57 h 57"/>
                  <a:gd name="T2" fmla="*/ 112 w 12169"/>
                  <a:gd name="T3" fmla="*/ 57 h 57"/>
                  <a:gd name="T4" fmla="*/ 0 w 12169"/>
                  <a:gd name="T5" fmla="*/ 0 h 57"/>
                  <a:gd name="T6" fmla="*/ 12169 w 12169"/>
                  <a:gd name="T7" fmla="*/ 0 h 57"/>
                  <a:gd name="T8" fmla="*/ 11981 w 12169"/>
                  <a:gd name="T9" fmla="*/ 57 h 57"/>
                  <a:gd name="T10" fmla="*/ 0 60000 65536"/>
                  <a:gd name="T11" fmla="*/ 0 60000 65536"/>
                  <a:gd name="T12" fmla="*/ 0 60000 65536"/>
                  <a:gd name="T13" fmla="*/ 0 60000 65536"/>
                  <a:gd name="T14" fmla="*/ 0 60000 65536"/>
                  <a:gd name="T15" fmla="*/ 0 w 12169"/>
                  <a:gd name="T16" fmla="*/ 0 h 57"/>
                  <a:gd name="T17" fmla="*/ 12169 w 12169"/>
                  <a:gd name="T18" fmla="*/ 57 h 57"/>
                </a:gdLst>
                <a:ahLst/>
                <a:cxnLst>
                  <a:cxn ang="T10">
                    <a:pos x="T0" y="T1"/>
                  </a:cxn>
                  <a:cxn ang="T11">
                    <a:pos x="T2" y="T3"/>
                  </a:cxn>
                  <a:cxn ang="T12">
                    <a:pos x="T4" y="T5"/>
                  </a:cxn>
                  <a:cxn ang="T13">
                    <a:pos x="T6" y="T7"/>
                  </a:cxn>
                  <a:cxn ang="T14">
                    <a:pos x="T8" y="T9"/>
                  </a:cxn>
                </a:cxnLst>
                <a:rect l="T15" t="T16" r="T17" b="T18"/>
                <a:pathLst>
                  <a:path w="12169" h="57">
                    <a:moveTo>
                      <a:pt x="11981" y="57"/>
                    </a:moveTo>
                    <a:lnTo>
                      <a:pt x="112" y="57"/>
                    </a:lnTo>
                    <a:lnTo>
                      <a:pt x="0" y="0"/>
                    </a:lnTo>
                    <a:lnTo>
                      <a:pt x="12169" y="0"/>
                    </a:lnTo>
                    <a:lnTo>
                      <a:pt x="11981" y="57"/>
                    </a:lnTo>
                    <a:close/>
                  </a:path>
                </a:pathLst>
              </a:custGeom>
              <a:solidFill>
                <a:srgbClr val="FF9900"/>
              </a:solidFill>
              <a:ln w="9525">
                <a:noFill/>
                <a:round/>
                <a:headEnd/>
                <a:tailEnd/>
              </a:ln>
            </p:spPr>
            <p:txBody>
              <a:bodyPr/>
              <a:lstStyle/>
              <a:p>
                <a:endParaRPr lang="da-DK"/>
              </a:p>
            </p:txBody>
          </p:sp>
          <p:sp>
            <p:nvSpPr>
              <p:cNvPr id="1082" name="Freeform 92"/>
              <p:cNvSpPr>
                <a:spLocks/>
              </p:cNvSpPr>
              <p:nvPr/>
            </p:nvSpPr>
            <p:spPr bwMode="auto">
              <a:xfrm>
                <a:off x="2612" y="2220"/>
                <a:ext cx="648" cy="3"/>
              </a:xfrm>
              <a:custGeom>
                <a:avLst/>
                <a:gdLst>
                  <a:gd name="T0" fmla="*/ 12131 w 12319"/>
                  <a:gd name="T1" fmla="*/ 57 h 57"/>
                  <a:gd name="T2" fmla="*/ 112 w 12319"/>
                  <a:gd name="T3" fmla="*/ 57 h 57"/>
                  <a:gd name="T4" fmla="*/ 0 w 12319"/>
                  <a:gd name="T5" fmla="*/ 0 h 57"/>
                  <a:gd name="T6" fmla="*/ 12319 w 12319"/>
                  <a:gd name="T7" fmla="*/ 0 h 57"/>
                  <a:gd name="T8" fmla="*/ 12131 w 12319"/>
                  <a:gd name="T9" fmla="*/ 57 h 57"/>
                  <a:gd name="T10" fmla="*/ 0 60000 65536"/>
                  <a:gd name="T11" fmla="*/ 0 60000 65536"/>
                  <a:gd name="T12" fmla="*/ 0 60000 65536"/>
                  <a:gd name="T13" fmla="*/ 0 60000 65536"/>
                  <a:gd name="T14" fmla="*/ 0 60000 65536"/>
                  <a:gd name="T15" fmla="*/ 0 w 12319"/>
                  <a:gd name="T16" fmla="*/ 0 h 57"/>
                  <a:gd name="T17" fmla="*/ 12319 w 12319"/>
                  <a:gd name="T18" fmla="*/ 57 h 57"/>
                </a:gdLst>
                <a:ahLst/>
                <a:cxnLst>
                  <a:cxn ang="T10">
                    <a:pos x="T0" y="T1"/>
                  </a:cxn>
                  <a:cxn ang="T11">
                    <a:pos x="T2" y="T3"/>
                  </a:cxn>
                  <a:cxn ang="T12">
                    <a:pos x="T4" y="T5"/>
                  </a:cxn>
                  <a:cxn ang="T13">
                    <a:pos x="T6" y="T7"/>
                  </a:cxn>
                  <a:cxn ang="T14">
                    <a:pos x="T8" y="T9"/>
                  </a:cxn>
                </a:cxnLst>
                <a:rect l="T15" t="T16" r="T17" b="T18"/>
                <a:pathLst>
                  <a:path w="12319" h="57">
                    <a:moveTo>
                      <a:pt x="12131" y="57"/>
                    </a:moveTo>
                    <a:lnTo>
                      <a:pt x="112" y="57"/>
                    </a:lnTo>
                    <a:lnTo>
                      <a:pt x="0" y="0"/>
                    </a:lnTo>
                    <a:lnTo>
                      <a:pt x="12319" y="0"/>
                    </a:lnTo>
                    <a:lnTo>
                      <a:pt x="12131" y="57"/>
                    </a:lnTo>
                    <a:close/>
                  </a:path>
                </a:pathLst>
              </a:custGeom>
              <a:solidFill>
                <a:srgbClr val="FF9900"/>
              </a:solidFill>
              <a:ln w="9525">
                <a:noFill/>
                <a:round/>
                <a:headEnd/>
                <a:tailEnd/>
              </a:ln>
            </p:spPr>
            <p:txBody>
              <a:bodyPr/>
              <a:lstStyle/>
              <a:p>
                <a:endParaRPr lang="da-DK"/>
              </a:p>
            </p:txBody>
          </p:sp>
          <p:sp>
            <p:nvSpPr>
              <p:cNvPr id="1083" name="Freeform 93"/>
              <p:cNvSpPr>
                <a:spLocks/>
              </p:cNvSpPr>
              <p:nvPr/>
            </p:nvSpPr>
            <p:spPr bwMode="auto">
              <a:xfrm>
                <a:off x="2609" y="2218"/>
                <a:ext cx="656" cy="3"/>
              </a:xfrm>
              <a:custGeom>
                <a:avLst/>
                <a:gdLst>
                  <a:gd name="T0" fmla="*/ 12281 w 12468"/>
                  <a:gd name="T1" fmla="*/ 56 h 56"/>
                  <a:gd name="T2" fmla="*/ 112 w 12468"/>
                  <a:gd name="T3" fmla="*/ 56 h 56"/>
                  <a:gd name="T4" fmla="*/ 0 w 12468"/>
                  <a:gd name="T5" fmla="*/ 0 h 56"/>
                  <a:gd name="T6" fmla="*/ 12468 w 12468"/>
                  <a:gd name="T7" fmla="*/ 0 h 56"/>
                  <a:gd name="T8" fmla="*/ 12281 w 12468"/>
                  <a:gd name="T9" fmla="*/ 56 h 56"/>
                  <a:gd name="T10" fmla="*/ 0 60000 65536"/>
                  <a:gd name="T11" fmla="*/ 0 60000 65536"/>
                  <a:gd name="T12" fmla="*/ 0 60000 65536"/>
                  <a:gd name="T13" fmla="*/ 0 60000 65536"/>
                  <a:gd name="T14" fmla="*/ 0 60000 65536"/>
                  <a:gd name="T15" fmla="*/ 0 w 12468"/>
                  <a:gd name="T16" fmla="*/ 0 h 56"/>
                  <a:gd name="T17" fmla="*/ 12468 w 12468"/>
                  <a:gd name="T18" fmla="*/ 56 h 56"/>
                </a:gdLst>
                <a:ahLst/>
                <a:cxnLst>
                  <a:cxn ang="T10">
                    <a:pos x="T0" y="T1"/>
                  </a:cxn>
                  <a:cxn ang="T11">
                    <a:pos x="T2" y="T3"/>
                  </a:cxn>
                  <a:cxn ang="T12">
                    <a:pos x="T4" y="T5"/>
                  </a:cxn>
                  <a:cxn ang="T13">
                    <a:pos x="T6" y="T7"/>
                  </a:cxn>
                  <a:cxn ang="T14">
                    <a:pos x="T8" y="T9"/>
                  </a:cxn>
                </a:cxnLst>
                <a:rect l="T15" t="T16" r="T17" b="T18"/>
                <a:pathLst>
                  <a:path w="12468" h="56">
                    <a:moveTo>
                      <a:pt x="12281" y="56"/>
                    </a:moveTo>
                    <a:lnTo>
                      <a:pt x="112" y="56"/>
                    </a:lnTo>
                    <a:lnTo>
                      <a:pt x="0" y="0"/>
                    </a:lnTo>
                    <a:lnTo>
                      <a:pt x="12468" y="0"/>
                    </a:lnTo>
                    <a:lnTo>
                      <a:pt x="12281" y="56"/>
                    </a:lnTo>
                    <a:close/>
                  </a:path>
                </a:pathLst>
              </a:custGeom>
              <a:solidFill>
                <a:srgbClr val="FF9900"/>
              </a:solidFill>
              <a:ln w="9525">
                <a:noFill/>
                <a:round/>
                <a:headEnd/>
                <a:tailEnd/>
              </a:ln>
            </p:spPr>
            <p:txBody>
              <a:bodyPr/>
              <a:lstStyle/>
              <a:p>
                <a:endParaRPr lang="da-DK"/>
              </a:p>
            </p:txBody>
          </p:sp>
          <p:sp>
            <p:nvSpPr>
              <p:cNvPr id="1084" name="Freeform 94"/>
              <p:cNvSpPr>
                <a:spLocks/>
              </p:cNvSpPr>
              <p:nvPr/>
            </p:nvSpPr>
            <p:spPr bwMode="auto">
              <a:xfrm>
                <a:off x="2606" y="2217"/>
                <a:ext cx="664" cy="3"/>
              </a:xfrm>
              <a:custGeom>
                <a:avLst/>
                <a:gdLst>
                  <a:gd name="T0" fmla="*/ 12432 w 12620"/>
                  <a:gd name="T1" fmla="*/ 57 h 57"/>
                  <a:gd name="T2" fmla="*/ 113 w 12620"/>
                  <a:gd name="T3" fmla="*/ 57 h 57"/>
                  <a:gd name="T4" fmla="*/ 0 w 12620"/>
                  <a:gd name="T5" fmla="*/ 0 h 57"/>
                  <a:gd name="T6" fmla="*/ 12620 w 12620"/>
                  <a:gd name="T7" fmla="*/ 0 h 57"/>
                  <a:gd name="T8" fmla="*/ 12432 w 12620"/>
                  <a:gd name="T9" fmla="*/ 57 h 57"/>
                  <a:gd name="T10" fmla="*/ 0 60000 65536"/>
                  <a:gd name="T11" fmla="*/ 0 60000 65536"/>
                  <a:gd name="T12" fmla="*/ 0 60000 65536"/>
                  <a:gd name="T13" fmla="*/ 0 60000 65536"/>
                  <a:gd name="T14" fmla="*/ 0 60000 65536"/>
                  <a:gd name="T15" fmla="*/ 0 w 12620"/>
                  <a:gd name="T16" fmla="*/ 0 h 57"/>
                  <a:gd name="T17" fmla="*/ 12620 w 12620"/>
                  <a:gd name="T18" fmla="*/ 57 h 57"/>
                </a:gdLst>
                <a:ahLst/>
                <a:cxnLst>
                  <a:cxn ang="T10">
                    <a:pos x="T0" y="T1"/>
                  </a:cxn>
                  <a:cxn ang="T11">
                    <a:pos x="T2" y="T3"/>
                  </a:cxn>
                  <a:cxn ang="T12">
                    <a:pos x="T4" y="T5"/>
                  </a:cxn>
                  <a:cxn ang="T13">
                    <a:pos x="T6" y="T7"/>
                  </a:cxn>
                  <a:cxn ang="T14">
                    <a:pos x="T8" y="T9"/>
                  </a:cxn>
                </a:cxnLst>
                <a:rect l="T15" t="T16" r="T17" b="T18"/>
                <a:pathLst>
                  <a:path w="12620" h="57">
                    <a:moveTo>
                      <a:pt x="12432" y="57"/>
                    </a:moveTo>
                    <a:lnTo>
                      <a:pt x="113" y="57"/>
                    </a:lnTo>
                    <a:lnTo>
                      <a:pt x="0" y="0"/>
                    </a:lnTo>
                    <a:lnTo>
                      <a:pt x="12620" y="0"/>
                    </a:lnTo>
                    <a:lnTo>
                      <a:pt x="12432" y="57"/>
                    </a:lnTo>
                    <a:close/>
                  </a:path>
                </a:pathLst>
              </a:custGeom>
              <a:solidFill>
                <a:srgbClr val="FF9900"/>
              </a:solidFill>
              <a:ln w="9525">
                <a:noFill/>
                <a:round/>
                <a:headEnd/>
                <a:tailEnd/>
              </a:ln>
            </p:spPr>
            <p:txBody>
              <a:bodyPr/>
              <a:lstStyle/>
              <a:p>
                <a:endParaRPr lang="da-DK"/>
              </a:p>
            </p:txBody>
          </p:sp>
          <p:sp>
            <p:nvSpPr>
              <p:cNvPr id="1085" name="Freeform 95"/>
              <p:cNvSpPr>
                <a:spLocks/>
              </p:cNvSpPr>
              <p:nvPr/>
            </p:nvSpPr>
            <p:spPr bwMode="auto">
              <a:xfrm>
                <a:off x="2603" y="2215"/>
                <a:ext cx="672" cy="3"/>
              </a:xfrm>
              <a:custGeom>
                <a:avLst/>
                <a:gdLst>
                  <a:gd name="T0" fmla="*/ 12580 w 12769"/>
                  <a:gd name="T1" fmla="*/ 57 h 57"/>
                  <a:gd name="T2" fmla="*/ 112 w 12769"/>
                  <a:gd name="T3" fmla="*/ 57 h 57"/>
                  <a:gd name="T4" fmla="*/ 0 w 12769"/>
                  <a:gd name="T5" fmla="*/ 0 h 57"/>
                  <a:gd name="T6" fmla="*/ 12769 w 12769"/>
                  <a:gd name="T7" fmla="*/ 0 h 57"/>
                  <a:gd name="T8" fmla="*/ 12580 w 12769"/>
                  <a:gd name="T9" fmla="*/ 57 h 57"/>
                  <a:gd name="T10" fmla="*/ 0 60000 65536"/>
                  <a:gd name="T11" fmla="*/ 0 60000 65536"/>
                  <a:gd name="T12" fmla="*/ 0 60000 65536"/>
                  <a:gd name="T13" fmla="*/ 0 60000 65536"/>
                  <a:gd name="T14" fmla="*/ 0 60000 65536"/>
                  <a:gd name="T15" fmla="*/ 0 w 12769"/>
                  <a:gd name="T16" fmla="*/ 0 h 57"/>
                  <a:gd name="T17" fmla="*/ 12769 w 12769"/>
                  <a:gd name="T18" fmla="*/ 57 h 57"/>
                </a:gdLst>
                <a:ahLst/>
                <a:cxnLst>
                  <a:cxn ang="T10">
                    <a:pos x="T0" y="T1"/>
                  </a:cxn>
                  <a:cxn ang="T11">
                    <a:pos x="T2" y="T3"/>
                  </a:cxn>
                  <a:cxn ang="T12">
                    <a:pos x="T4" y="T5"/>
                  </a:cxn>
                  <a:cxn ang="T13">
                    <a:pos x="T6" y="T7"/>
                  </a:cxn>
                  <a:cxn ang="T14">
                    <a:pos x="T8" y="T9"/>
                  </a:cxn>
                </a:cxnLst>
                <a:rect l="T15" t="T16" r="T17" b="T18"/>
                <a:pathLst>
                  <a:path w="12769" h="57">
                    <a:moveTo>
                      <a:pt x="12580" y="57"/>
                    </a:moveTo>
                    <a:lnTo>
                      <a:pt x="112" y="57"/>
                    </a:lnTo>
                    <a:lnTo>
                      <a:pt x="0" y="0"/>
                    </a:lnTo>
                    <a:lnTo>
                      <a:pt x="12769" y="0"/>
                    </a:lnTo>
                    <a:lnTo>
                      <a:pt x="12580" y="57"/>
                    </a:lnTo>
                    <a:close/>
                  </a:path>
                </a:pathLst>
              </a:custGeom>
              <a:solidFill>
                <a:srgbClr val="FF9900"/>
              </a:solidFill>
              <a:ln w="9525">
                <a:noFill/>
                <a:round/>
                <a:headEnd/>
                <a:tailEnd/>
              </a:ln>
            </p:spPr>
            <p:txBody>
              <a:bodyPr/>
              <a:lstStyle/>
              <a:p>
                <a:endParaRPr lang="da-DK"/>
              </a:p>
            </p:txBody>
          </p:sp>
          <p:sp>
            <p:nvSpPr>
              <p:cNvPr id="1086" name="Freeform 96"/>
              <p:cNvSpPr>
                <a:spLocks/>
              </p:cNvSpPr>
              <p:nvPr/>
            </p:nvSpPr>
            <p:spPr bwMode="auto">
              <a:xfrm>
                <a:off x="2600" y="2214"/>
                <a:ext cx="680" cy="3"/>
              </a:xfrm>
              <a:custGeom>
                <a:avLst/>
                <a:gdLst>
                  <a:gd name="T0" fmla="*/ 12731 w 12919"/>
                  <a:gd name="T1" fmla="*/ 56 h 56"/>
                  <a:gd name="T2" fmla="*/ 111 w 12919"/>
                  <a:gd name="T3" fmla="*/ 56 h 56"/>
                  <a:gd name="T4" fmla="*/ 0 w 12919"/>
                  <a:gd name="T5" fmla="*/ 0 h 56"/>
                  <a:gd name="T6" fmla="*/ 12919 w 12919"/>
                  <a:gd name="T7" fmla="*/ 0 h 56"/>
                  <a:gd name="T8" fmla="*/ 12731 w 12919"/>
                  <a:gd name="T9" fmla="*/ 56 h 56"/>
                  <a:gd name="T10" fmla="*/ 0 60000 65536"/>
                  <a:gd name="T11" fmla="*/ 0 60000 65536"/>
                  <a:gd name="T12" fmla="*/ 0 60000 65536"/>
                  <a:gd name="T13" fmla="*/ 0 60000 65536"/>
                  <a:gd name="T14" fmla="*/ 0 60000 65536"/>
                  <a:gd name="T15" fmla="*/ 0 w 12919"/>
                  <a:gd name="T16" fmla="*/ 0 h 56"/>
                  <a:gd name="T17" fmla="*/ 12919 w 12919"/>
                  <a:gd name="T18" fmla="*/ 56 h 56"/>
                </a:gdLst>
                <a:ahLst/>
                <a:cxnLst>
                  <a:cxn ang="T10">
                    <a:pos x="T0" y="T1"/>
                  </a:cxn>
                  <a:cxn ang="T11">
                    <a:pos x="T2" y="T3"/>
                  </a:cxn>
                  <a:cxn ang="T12">
                    <a:pos x="T4" y="T5"/>
                  </a:cxn>
                  <a:cxn ang="T13">
                    <a:pos x="T6" y="T7"/>
                  </a:cxn>
                  <a:cxn ang="T14">
                    <a:pos x="T8" y="T9"/>
                  </a:cxn>
                </a:cxnLst>
                <a:rect l="T15" t="T16" r="T17" b="T18"/>
                <a:pathLst>
                  <a:path w="12919" h="56">
                    <a:moveTo>
                      <a:pt x="12731" y="56"/>
                    </a:moveTo>
                    <a:lnTo>
                      <a:pt x="111" y="56"/>
                    </a:lnTo>
                    <a:lnTo>
                      <a:pt x="0" y="0"/>
                    </a:lnTo>
                    <a:lnTo>
                      <a:pt x="12919" y="0"/>
                    </a:lnTo>
                    <a:lnTo>
                      <a:pt x="12731" y="56"/>
                    </a:lnTo>
                    <a:close/>
                  </a:path>
                </a:pathLst>
              </a:custGeom>
              <a:solidFill>
                <a:srgbClr val="FF9900"/>
              </a:solidFill>
              <a:ln w="9525">
                <a:noFill/>
                <a:round/>
                <a:headEnd/>
                <a:tailEnd/>
              </a:ln>
            </p:spPr>
            <p:txBody>
              <a:bodyPr/>
              <a:lstStyle/>
              <a:p>
                <a:endParaRPr lang="da-DK"/>
              </a:p>
            </p:txBody>
          </p:sp>
          <p:sp>
            <p:nvSpPr>
              <p:cNvPr id="1087" name="Freeform 97"/>
              <p:cNvSpPr>
                <a:spLocks/>
              </p:cNvSpPr>
              <p:nvPr/>
            </p:nvSpPr>
            <p:spPr bwMode="auto">
              <a:xfrm>
                <a:off x="2597" y="2212"/>
                <a:ext cx="688" cy="3"/>
              </a:xfrm>
              <a:custGeom>
                <a:avLst/>
                <a:gdLst>
                  <a:gd name="T0" fmla="*/ 12882 w 13070"/>
                  <a:gd name="T1" fmla="*/ 57 h 57"/>
                  <a:gd name="T2" fmla="*/ 113 w 13070"/>
                  <a:gd name="T3" fmla="*/ 57 h 57"/>
                  <a:gd name="T4" fmla="*/ 0 w 13070"/>
                  <a:gd name="T5" fmla="*/ 0 h 57"/>
                  <a:gd name="T6" fmla="*/ 13070 w 13070"/>
                  <a:gd name="T7" fmla="*/ 0 h 57"/>
                  <a:gd name="T8" fmla="*/ 12882 w 13070"/>
                  <a:gd name="T9" fmla="*/ 57 h 57"/>
                  <a:gd name="T10" fmla="*/ 0 60000 65536"/>
                  <a:gd name="T11" fmla="*/ 0 60000 65536"/>
                  <a:gd name="T12" fmla="*/ 0 60000 65536"/>
                  <a:gd name="T13" fmla="*/ 0 60000 65536"/>
                  <a:gd name="T14" fmla="*/ 0 60000 65536"/>
                  <a:gd name="T15" fmla="*/ 0 w 13070"/>
                  <a:gd name="T16" fmla="*/ 0 h 57"/>
                  <a:gd name="T17" fmla="*/ 13070 w 13070"/>
                  <a:gd name="T18" fmla="*/ 57 h 57"/>
                </a:gdLst>
                <a:ahLst/>
                <a:cxnLst>
                  <a:cxn ang="T10">
                    <a:pos x="T0" y="T1"/>
                  </a:cxn>
                  <a:cxn ang="T11">
                    <a:pos x="T2" y="T3"/>
                  </a:cxn>
                  <a:cxn ang="T12">
                    <a:pos x="T4" y="T5"/>
                  </a:cxn>
                  <a:cxn ang="T13">
                    <a:pos x="T6" y="T7"/>
                  </a:cxn>
                  <a:cxn ang="T14">
                    <a:pos x="T8" y="T9"/>
                  </a:cxn>
                </a:cxnLst>
                <a:rect l="T15" t="T16" r="T17" b="T18"/>
                <a:pathLst>
                  <a:path w="13070" h="57">
                    <a:moveTo>
                      <a:pt x="12882" y="57"/>
                    </a:moveTo>
                    <a:lnTo>
                      <a:pt x="113" y="57"/>
                    </a:lnTo>
                    <a:lnTo>
                      <a:pt x="0" y="0"/>
                    </a:lnTo>
                    <a:lnTo>
                      <a:pt x="13070" y="0"/>
                    </a:lnTo>
                    <a:lnTo>
                      <a:pt x="12882" y="57"/>
                    </a:lnTo>
                    <a:close/>
                  </a:path>
                </a:pathLst>
              </a:custGeom>
              <a:solidFill>
                <a:srgbClr val="FF9900"/>
              </a:solidFill>
              <a:ln w="9525">
                <a:noFill/>
                <a:round/>
                <a:headEnd/>
                <a:tailEnd/>
              </a:ln>
            </p:spPr>
            <p:txBody>
              <a:bodyPr/>
              <a:lstStyle/>
              <a:p>
                <a:endParaRPr lang="da-DK"/>
              </a:p>
            </p:txBody>
          </p:sp>
          <p:sp>
            <p:nvSpPr>
              <p:cNvPr id="1088" name="Freeform 98"/>
              <p:cNvSpPr>
                <a:spLocks/>
              </p:cNvSpPr>
              <p:nvPr/>
            </p:nvSpPr>
            <p:spPr bwMode="auto">
              <a:xfrm>
                <a:off x="2594" y="2211"/>
                <a:ext cx="696" cy="3"/>
              </a:xfrm>
              <a:custGeom>
                <a:avLst/>
                <a:gdLst>
                  <a:gd name="T0" fmla="*/ 13031 w 13218"/>
                  <a:gd name="T1" fmla="*/ 57 h 57"/>
                  <a:gd name="T2" fmla="*/ 112 w 13218"/>
                  <a:gd name="T3" fmla="*/ 57 h 57"/>
                  <a:gd name="T4" fmla="*/ 0 w 13218"/>
                  <a:gd name="T5" fmla="*/ 0 h 57"/>
                  <a:gd name="T6" fmla="*/ 13218 w 13218"/>
                  <a:gd name="T7" fmla="*/ 0 h 57"/>
                  <a:gd name="T8" fmla="*/ 13031 w 13218"/>
                  <a:gd name="T9" fmla="*/ 57 h 57"/>
                  <a:gd name="T10" fmla="*/ 0 60000 65536"/>
                  <a:gd name="T11" fmla="*/ 0 60000 65536"/>
                  <a:gd name="T12" fmla="*/ 0 60000 65536"/>
                  <a:gd name="T13" fmla="*/ 0 60000 65536"/>
                  <a:gd name="T14" fmla="*/ 0 60000 65536"/>
                  <a:gd name="T15" fmla="*/ 0 w 13218"/>
                  <a:gd name="T16" fmla="*/ 0 h 57"/>
                  <a:gd name="T17" fmla="*/ 13218 w 13218"/>
                  <a:gd name="T18" fmla="*/ 57 h 57"/>
                </a:gdLst>
                <a:ahLst/>
                <a:cxnLst>
                  <a:cxn ang="T10">
                    <a:pos x="T0" y="T1"/>
                  </a:cxn>
                  <a:cxn ang="T11">
                    <a:pos x="T2" y="T3"/>
                  </a:cxn>
                  <a:cxn ang="T12">
                    <a:pos x="T4" y="T5"/>
                  </a:cxn>
                  <a:cxn ang="T13">
                    <a:pos x="T6" y="T7"/>
                  </a:cxn>
                  <a:cxn ang="T14">
                    <a:pos x="T8" y="T9"/>
                  </a:cxn>
                </a:cxnLst>
                <a:rect l="T15" t="T16" r="T17" b="T18"/>
                <a:pathLst>
                  <a:path w="13218" h="57">
                    <a:moveTo>
                      <a:pt x="13031" y="57"/>
                    </a:moveTo>
                    <a:lnTo>
                      <a:pt x="112" y="57"/>
                    </a:lnTo>
                    <a:lnTo>
                      <a:pt x="0" y="0"/>
                    </a:lnTo>
                    <a:lnTo>
                      <a:pt x="13218" y="0"/>
                    </a:lnTo>
                    <a:lnTo>
                      <a:pt x="13031" y="57"/>
                    </a:lnTo>
                    <a:close/>
                  </a:path>
                </a:pathLst>
              </a:custGeom>
              <a:solidFill>
                <a:srgbClr val="FF9900"/>
              </a:solidFill>
              <a:ln w="9525">
                <a:noFill/>
                <a:round/>
                <a:headEnd/>
                <a:tailEnd/>
              </a:ln>
            </p:spPr>
            <p:txBody>
              <a:bodyPr/>
              <a:lstStyle/>
              <a:p>
                <a:endParaRPr lang="da-DK"/>
              </a:p>
            </p:txBody>
          </p:sp>
          <p:sp>
            <p:nvSpPr>
              <p:cNvPr id="1089" name="Freeform 99"/>
              <p:cNvSpPr>
                <a:spLocks/>
              </p:cNvSpPr>
              <p:nvPr/>
            </p:nvSpPr>
            <p:spPr bwMode="auto">
              <a:xfrm>
                <a:off x="2591" y="2209"/>
                <a:ext cx="704" cy="3"/>
              </a:xfrm>
              <a:custGeom>
                <a:avLst/>
                <a:gdLst>
                  <a:gd name="T0" fmla="*/ 13181 w 13369"/>
                  <a:gd name="T1" fmla="*/ 57 h 57"/>
                  <a:gd name="T2" fmla="*/ 111 w 13369"/>
                  <a:gd name="T3" fmla="*/ 57 h 57"/>
                  <a:gd name="T4" fmla="*/ 0 w 13369"/>
                  <a:gd name="T5" fmla="*/ 0 h 57"/>
                  <a:gd name="T6" fmla="*/ 13369 w 13369"/>
                  <a:gd name="T7" fmla="*/ 0 h 57"/>
                  <a:gd name="T8" fmla="*/ 13181 w 13369"/>
                  <a:gd name="T9" fmla="*/ 57 h 57"/>
                  <a:gd name="T10" fmla="*/ 0 60000 65536"/>
                  <a:gd name="T11" fmla="*/ 0 60000 65536"/>
                  <a:gd name="T12" fmla="*/ 0 60000 65536"/>
                  <a:gd name="T13" fmla="*/ 0 60000 65536"/>
                  <a:gd name="T14" fmla="*/ 0 60000 65536"/>
                  <a:gd name="T15" fmla="*/ 0 w 13369"/>
                  <a:gd name="T16" fmla="*/ 0 h 57"/>
                  <a:gd name="T17" fmla="*/ 13369 w 13369"/>
                  <a:gd name="T18" fmla="*/ 57 h 57"/>
                </a:gdLst>
                <a:ahLst/>
                <a:cxnLst>
                  <a:cxn ang="T10">
                    <a:pos x="T0" y="T1"/>
                  </a:cxn>
                  <a:cxn ang="T11">
                    <a:pos x="T2" y="T3"/>
                  </a:cxn>
                  <a:cxn ang="T12">
                    <a:pos x="T4" y="T5"/>
                  </a:cxn>
                  <a:cxn ang="T13">
                    <a:pos x="T6" y="T7"/>
                  </a:cxn>
                  <a:cxn ang="T14">
                    <a:pos x="T8" y="T9"/>
                  </a:cxn>
                </a:cxnLst>
                <a:rect l="T15" t="T16" r="T17" b="T18"/>
                <a:pathLst>
                  <a:path w="13369" h="57">
                    <a:moveTo>
                      <a:pt x="13181" y="57"/>
                    </a:moveTo>
                    <a:lnTo>
                      <a:pt x="111" y="57"/>
                    </a:lnTo>
                    <a:lnTo>
                      <a:pt x="0" y="0"/>
                    </a:lnTo>
                    <a:lnTo>
                      <a:pt x="13369" y="0"/>
                    </a:lnTo>
                    <a:lnTo>
                      <a:pt x="13181" y="57"/>
                    </a:lnTo>
                    <a:close/>
                  </a:path>
                </a:pathLst>
              </a:custGeom>
              <a:solidFill>
                <a:srgbClr val="FF9900"/>
              </a:solidFill>
              <a:ln w="9525">
                <a:noFill/>
                <a:round/>
                <a:headEnd/>
                <a:tailEnd/>
              </a:ln>
            </p:spPr>
            <p:txBody>
              <a:bodyPr/>
              <a:lstStyle/>
              <a:p>
                <a:endParaRPr lang="da-DK"/>
              </a:p>
            </p:txBody>
          </p:sp>
          <p:sp>
            <p:nvSpPr>
              <p:cNvPr id="1090" name="Freeform 100"/>
              <p:cNvSpPr>
                <a:spLocks/>
              </p:cNvSpPr>
              <p:nvPr/>
            </p:nvSpPr>
            <p:spPr bwMode="auto">
              <a:xfrm>
                <a:off x="2588" y="2208"/>
                <a:ext cx="712" cy="3"/>
              </a:xfrm>
              <a:custGeom>
                <a:avLst/>
                <a:gdLst>
                  <a:gd name="T0" fmla="*/ 13331 w 13520"/>
                  <a:gd name="T1" fmla="*/ 57 h 57"/>
                  <a:gd name="T2" fmla="*/ 113 w 13520"/>
                  <a:gd name="T3" fmla="*/ 57 h 57"/>
                  <a:gd name="T4" fmla="*/ 0 w 13520"/>
                  <a:gd name="T5" fmla="*/ 0 h 57"/>
                  <a:gd name="T6" fmla="*/ 13520 w 13520"/>
                  <a:gd name="T7" fmla="*/ 0 h 57"/>
                  <a:gd name="T8" fmla="*/ 13331 w 13520"/>
                  <a:gd name="T9" fmla="*/ 57 h 57"/>
                  <a:gd name="T10" fmla="*/ 0 60000 65536"/>
                  <a:gd name="T11" fmla="*/ 0 60000 65536"/>
                  <a:gd name="T12" fmla="*/ 0 60000 65536"/>
                  <a:gd name="T13" fmla="*/ 0 60000 65536"/>
                  <a:gd name="T14" fmla="*/ 0 60000 65536"/>
                  <a:gd name="T15" fmla="*/ 0 w 13520"/>
                  <a:gd name="T16" fmla="*/ 0 h 57"/>
                  <a:gd name="T17" fmla="*/ 13520 w 13520"/>
                  <a:gd name="T18" fmla="*/ 57 h 57"/>
                </a:gdLst>
                <a:ahLst/>
                <a:cxnLst>
                  <a:cxn ang="T10">
                    <a:pos x="T0" y="T1"/>
                  </a:cxn>
                  <a:cxn ang="T11">
                    <a:pos x="T2" y="T3"/>
                  </a:cxn>
                  <a:cxn ang="T12">
                    <a:pos x="T4" y="T5"/>
                  </a:cxn>
                  <a:cxn ang="T13">
                    <a:pos x="T6" y="T7"/>
                  </a:cxn>
                  <a:cxn ang="T14">
                    <a:pos x="T8" y="T9"/>
                  </a:cxn>
                </a:cxnLst>
                <a:rect l="T15" t="T16" r="T17" b="T18"/>
                <a:pathLst>
                  <a:path w="13520" h="57">
                    <a:moveTo>
                      <a:pt x="13331" y="57"/>
                    </a:moveTo>
                    <a:lnTo>
                      <a:pt x="113" y="57"/>
                    </a:lnTo>
                    <a:lnTo>
                      <a:pt x="0" y="0"/>
                    </a:lnTo>
                    <a:lnTo>
                      <a:pt x="13520" y="0"/>
                    </a:lnTo>
                    <a:lnTo>
                      <a:pt x="13331" y="57"/>
                    </a:lnTo>
                    <a:close/>
                  </a:path>
                </a:pathLst>
              </a:custGeom>
              <a:solidFill>
                <a:srgbClr val="FF9900"/>
              </a:solidFill>
              <a:ln w="9525">
                <a:noFill/>
                <a:round/>
                <a:headEnd/>
                <a:tailEnd/>
              </a:ln>
            </p:spPr>
            <p:txBody>
              <a:bodyPr/>
              <a:lstStyle/>
              <a:p>
                <a:endParaRPr lang="da-DK"/>
              </a:p>
            </p:txBody>
          </p:sp>
          <p:sp>
            <p:nvSpPr>
              <p:cNvPr id="1091" name="Freeform 101"/>
              <p:cNvSpPr>
                <a:spLocks/>
              </p:cNvSpPr>
              <p:nvPr/>
            </p:nvSpPr>
            <p:spPr bwMode="auto">
              <a:xfrm>
                <a:off x="2585" y="2206"/>
                <a:ext cx="720" cy="3"/>
              </a:xfrm>
              <a:custGeom>
                <a:avLst/>
                <a:gdLst>
                  <a:gd name="T0" fmla="*/ 13482 w 13670"/>
                  <a:gd name="T1" fmla="*/ 56 h 56"/>
                  <a:gd name="T2" fmla="*/ 113 w 13670"/>
                  <a:gd name="T3" fmla="*/ 56 h 56"/>
                  <a:gd name="T4" fmla="*/ 0 w 13670"/>
                  <a:gd name="T5" fmla="*/ 0 h 56"/>
                  <a:gd name="T6" fmla="*/ 13670 w 13670"/>
                  <a:gd name="T7" fmla="*/ 0 h 56"/>
                  <a:gd name="T8" fmla="*/ 13482 w 13670"/>
                  <a:gd name="T9" fmla="*/ 56 h 56"/>
                  <a:gd name="T10" fmla="*/ 0 60000 65536"/>
                  <a:gd name="T11" fmla="*/ 0 60000 65536"/>
                  <a:gd name="T12" fmla="*/ 0 60000 65536"/>
                  <a:gd name="T13" fmla="*/ 0 60000 65536"/>
                  <a:gd name="T14" fmla="*/ 0 60000 65536"/>
                  <a:gd name="T15" fmla="*/ 0 w 13670"/>
                  <a:gd name="T16" fmla="*/ 0 h 56"/>
                  <a:gd name="T17" fmla="*/ 13670 w 13670"/>
                  <a:gd name="T18" fmla="*/ 56 h 56"/>
                </a:gdLst>
                <a:ahLst/>
                <a:cxnLst>
                  <a:cxn ang="T10">
                    <a:pos x="T0" y="T1"/>
                  </a:cxn>
                  <a:cxn ang="T11">
                    <a:pos x="T2" y="T3"/>
                  </a:cxn>
                  <a:cxn ang="T12">
                    <a:pos x="T4" y="T5"/>
                  </a:cxn>
                  <a:cxn ang="T13">
                    <a:pos x="T6" y="T7"/>
                  </a:cxn>
                  <a:cxn ang="T14">
                    <a:pos x="T8" y="T9"/>
                  </a:cxn>
                </a:cxnLst>
                <a:rect l="T15" t="T16" r="T17" b="T18"/>
                <a:pathLst>
                  <a:path w="13670" h="56">
                    <a:moveTo>
                      <a:pt x="13482" y="56"/>
                    </a:moveTo>
                    <a:lnTo>
                      <a:pt x="113" y="56"/>
                    </a:lnTo>
                    <a:lnTo>
                      <a:pt x="0" y="0"/>
                    </a:lnTo>
                    <a:lnTo>
                      <a:pt x="13670" y="0"/>
                    </a:lnTo>
                    <a:lnTo>
                      <a:pt x="13482" y="56"/>
                    </a:lnTo>
                    <a:close/>
                  </a:path>
                </a:pathLst>
              </a:custGeom>
              <a:solidFill>
                <a:srgbClr val="FF9900"/>
              </a:solidFill>
              <a:ln w="9525">
                <a:noFill/>
                <a:round/>
                <a:headEnd/>
                <a:tailEnd/>
              </a:ln>
            </p:spPr>
            <p:txBody>
              <a:bodyPr/>
              <a:lstStyle/>
              <a:p>
                <a:endParaRPr lang="da-DK"/>
              </a:p>
            </p:txBody>
          </p:sp>
          <p:sp>
            <p:nvSpPr>
              <p:cNvPr id="1092" name="Freeform 102"/>
              <p:cNvSpPr>
                <a:spLocks/>
              </p:cNvSpPr>
              <p:nvPr/>
            </p:nvSpPr>
            <p:spPr bwMode="auto">
              <a:xfrm>
                <a:off x="2582" y="2205"/>
                <a:ext cx="728" cy="3"/>
              </a:xfrm>
              <a:custGeom>
                <a:avLst/>
                <a:gdLst>
                  <a:gd name="T0" fmla="*/ 13631 w 13819"/>
                  <a:gd name="T1" fmla="*/ 57 h 57"/>
                  <a:gd name="T2" fmla="*/ 111 w 13819"/>
                  <a:gd name="T3" fmla="*/ 57 h 57"/>
                  <a:gd name="T4" fmla="*/ 0 w 13819"/>
                  <a:gd name="T5" fmla="*/ 0 h 57"/>
                  <a:gd name="T6" fmla="*/ 13819 w 13819"/>
                  <a:gd name="T7" fmla="*/ 0 h 57"/>
                  <a:gd name="T8" fmla="*/ 13631 w 13819"/>
                  <a:gd name="T9" fmla="*/ 57 h 57"/>
                  <a:gd name="T10" fmla="*/ 0 60000 65536"/>
                  <a:gd name="T11" fmla="*/ 0 60000 65536"/>
                  <a:gd name="T12" fmla="*/ 0 60000 65536"/>
                  <a:gd name="T13" fmla="*/ 0 60000 65536"/>
                  <a:gd name="T14" fmla="*/ 0 60000 65536"/>
                  <a:gd name="T15" fmla="*/ 0 w 13819"/>
                  <a:gd name="T16" fmla="*/ 0 h 57"/>
                  <a:gd name="T17" fmla="*/ 13819 w 13819"/>
                  <a:gd name="T18" fmla="*/ 57 h 57"/>
                </a:gdLst>
                <a:ahLst/>
                <a:cxnLst>
                  <a:cxn ang="T10">
                    <a:pos x="T0" y="T1"/>
                  </a:cxn>
                  <a:cxn ang="T11">
                    <a:pos x="T2" y="T3"/>
                  </a:cxn>
                  <a:cxn ang="T12">
                    <a:pos x="T4" y="T5"/>
                  </a:cxn>
                  <a:cxn ang="T13">
                    <a:pos x="T6" y="T7"/>
                  </a:cxn>
                  <a:cxn ang="T14">
                    <a:pos x="T8" y="T9"/>
                  </a:cxn>
                </a:cxnLst>
                <a:rect l="T15" t="T16" r="T17" b="T18"/>
                <a:pathLst>
                  <a:path w="13819" h="57">
                    <a:moveTo>
                      <a:pt x="13631" y="57"/>
                    </a:moveTo>
                    <a:lnTo>
                      <a:pt x="111" y="57"/>
                    </a:lnTo>
                    <a:lnTo>
                      <a:pt x="0" y="0"/>
                    </a:lnTo>
                    <a:lnTo>
                      <a:pt x="13819" y="0"/>
                    </a:lnTo>
                    <a:lnTo>
                      <a:pt x="13631" y="57"/>
                    </a:lnTo>
                    <a:close/>
                  </a:path>
                </a:pathLst>
              </a:custGeom>
              <a:solidFill>
                <a:srgbClr val="FF9900"/>
              </a:solidFill>
              <a:ln w="9525">
                <a:noFill/>
                <a:round/>
                <a:headEnd/>
                <a:tailEnd/>
              </a:ln>
            </p:spPr>
            <p:txBody>
              <a:bodyPr/>
              <a:lstStyle/>
              <a:p>
                <a:endParaRPr lang="da-DK"/>
              </a:p>
            </p:txBody>
          </p:sp>
          <p:sp>
            <p:nvSpPr>
              <p:cNvPr id="1093" name="Freeform 103"/>
              <p:cNvSpPr>
                <a:spLocks/>
              </p:cNvSpPr>
              <p:nvPr/>
            </p:nvSpPr>
            <p:spPr bwMode="auto">
              <a:xfrm>
                <a:off x="2579" y="2203"/>
                <a:ext cx="735" cy="3"/>
              </a:xfrm>
              <a:custGeom>
                <a:avLst/>
                <a:gdLst>
                  <a:gd name="T0" fmla="*/ 13782 w 13969"/>
                  <a:gd name="T1" fmla="*/ 57 h 57"/>
                  <a:gd name="T2" fmla="*/ 112 w 13969"/>
                  <a:gd name="T3" fmla="*/ 57 h 57"/>
                  <a:gd name="T4" fmla="*/ 0 w 13969"/>
                  <a:gd name="T5" fmla="*/ 0 h 57"/>
                  <a:gd name="T6" fmla="*/ 13969 w 13969"/>
                  <a:gd name="T7" fmla="*/ 0 h 57"/>
                  <a:gd name="T8" fmla="*/ 13782 w 13969"/>
                  <a:gd name="T9" fmla="*/ 57 h 57"/>
                  <a:gd name="T10" fmla="*/ 0 60000 65536"/>
                  <a:gd name="T11" fmla="*/ 0 60000 65536"/>
                  <a:gd name="T12" fmla="*/ 0 60000 65536"/>
                  <a:gd name="T13" fmla="*/ 0 60000 65536"/>
                  <a:gd name="T14" fmla="*/ 0 60000 65536"/>
                  <a:gd name="T15" fmla="*/ 0 w 13969"/>
                  <a:gd name="T16" fmla="*/ 0 h 57"/>
                  <a:gd name="T17" fmla="*/ 13969 w 13969"/>
                  <a:gd name="T18" fmla="*/ 57 h 57"/>
                </a:gdLst>
                <a:ahLst/>
                <a:cxnLst>
                  <a:cxn ang="T10">
                    <a:pos x="T0" y="T1"/>
                  </a:cxn>
                  <a:cxn ang="T11">
                    <a:pos x="T2" y="T3"/>
                  </a:cxn>
                  <a:cxn ang="T12">
                    <a:pos x="T4" y="T5"/>
                  </a:cxn>
                  <a:cxn ang="T13">
                    <a:pos x="T6" y="T7"/>
                  </a:cxn>
                  <a:cxn ang="T14">
                    <a:pos x="T8" y="T9"/>
                  </a:cxn>
                </a:cxnLst>
                <a:rect l="T15" t="T16" r="T17" b="T18"/>
                <a:pathLst>
                  <a:path w="13969" h="57">
                    <a:moveTo>
                      <a:pt x="13782" y="57"/>
                    </a:moveTo>
                    <a:lnTo>
                      <a:pt x="112" y="57"/>
                    </a:lnTo>
                    <a:lnTo>
                      <a:pt x="0" y="0"/>
                    </a:lnTo>
                    <a:lnTo>
                      <a:pt x="13969" y="0"/>
                    </a:lnTo>
                    <a:lnTo>
                      <a:pt x="13782" y="57"/>
                    </a:lnTo>
                    <a:close/>
                  </a:path>
                </a:pathLst>
              </a:custGeom>
              <a:solidFill>
                <a:srgbClr val="FF9900"/>
              </a:solidFill>
              <a:ln w="9525">
                <a:noFill/>
                <a:round/>
                <a:headEnd/>
                <a:tailEnd/>
              </a:ln>
            </p:spPr>
            <p:txBody>
              <a:bodyPr/>
              <a:lstStyle/>
              <a:p>
                <a:endParaRPr lang="da-DK"/>
              </a:p>
            </p:txBody>
          </p:sp>
          <p:sp>
            <p:nvSpPr>
              <p:cNvPr id="1094" name="Freeform 104"/>
              <p:cNvSpPr>
                <a:spLocks/>
              </p:cNvSpPr>
              <p:nvPr/>
            </p:nvSpPr>
            <p:spPr bwMode="auto">
              <a:xfrm>
                <a:off x="2576" y="2202"/>
                <a:ext cx="743" cy="3"/>
              </a:xfrm>
              <a:custGeom>
                <a:avLst/>
                <a:gdLst>
                  <a:gd name="T0" fmla="*/ 13932 w 14120"/>
                  <a:gd name="T1" fmla="*/ 56 h 56"/>
                  <a:gd name="T2" fmla="*/ 113 w 14120"/>
                  <a:gd name="T3" fmla="*/ 56 h 56"/>
                  <a:gd name="T4" fmla="*/ 0 w 14120"/>
                  <a:gd name="T5" fmla="*/ 0 h 56"/>
                  <a:gd name="T6" fmla="*/ 14120 w 14120"/>
                  <a:gd name="T7" fmla="*/ 0 h 56"/>
                  <a:gd name="T8" fmla="*/ 13932 w 14120"/>
                  <a:gd name="T9" fmla="*/ 56 h 56"/>
                  <a:gd name="T10" fmla="*/ 0 60000 65536"/>
                  <a:gd name="T11" fmla="*/ 0 60000 65536"/>
                  <a:gd name="T12" fmla="*/ 0 60000 65536"/>
                  <a:gd name="T13" fmla="*/ 0 60000 65536"/>
                  <a:gd name="T14" fmla="*/ 0 60000 65536"/>
                  <a:gd name="T15" fmla="*/ 0 w 14120"/>
                  <a:gd name="T16" fmla="*/ 0 h 56"/>
                  <a:gd name="T17" fmla="*/ 14120 w 14120"/>
                  <a:gd name="T18" fmla="*/ 56 h 56"/>
                </a:gdLst>
                <a:ahLst/>
                <a:cxnLst>
                  <a:cxn ang="T10">
                    <a:pos x="T0" y="T1"/>
                  </a:cxn>
                  <a:cxn ang="T11">
                    <a:pos x="T2" y="T3"/>
                  </a:cxn>
                  <a:cxn ang="T12">
                    <a:pos x="T4" y="T5"/>
                  </a:cxn>
                  <a:cxn ang="T13">
                    <a:pos x="T6" y="T7"/>
                  </a:cxn>
                  <a:cxn ang="T14">
                    <a:pos x="T8" y="T9"/>
                  </a:cxn>
                </a:cxnLst>
                <a:rect l="T15" t="T16" r="T17" b="T18"/>
                <a:pathLst>
                  <a:path w="14120" h="56">
                    <a:moveTo>
                      <a:pt x="13932" y="56"/>
                    </a:moveTo>
                    <a:lnTo>
                      <a:pt x="113" y="56"/>
                    </a:lnTo>
                    <a:lnTo>
                      <a:pt x="0" y="0"/>
                    </a:lnTo>
                    <a:lnTo>
                      <a:pt x="14120" y="0"/>
                    </a:lnTo>
                    <a:lnTo>
                      <a:pt x="13932" y="56"/>
                    </a:lnTo>
                    <a:close/>
                  </a:path>
                </a:pathLst>
              </a:custGeom>
              <a:solidFill>
                <a:srgbClr val="FF9900"/>
              </a:solidFill>
              <a:ln w="9525">
                <a:noFill/>
                <a:round/>
                <a:headEnd/>
                <a:tailEnd/>
              </a:ln>
            </p:spPr>
            <p:txBody>
              <a:bodyPr/>
              <a:lstStyle/>
              <a:p>
                <a:endParaRPr lang="da-DK"/>
              </a:p>
            </p:txBody>
          </p:sp>
          <p:sp>
            <p:nvSpPr>
              <p:cNvPr id="1095" name="Freeform 105"/>
              <p:cNvSpPr>
                <a:spLocks/>
              </p:cNvSpPr>
              <p:nvPr/>
            </p:nvSpPr>
            <p:spPr bwMode="auto">
              <a:xfrm>
                <a:off x="2573" y="2200"/>
                <a:ext cx="751" cy="3"/>
              </a:xfrm>
              <a:custGeom>
                <a:avLst/>
                <a:gdLst>
                  <a:gd name="T0" fmla="*/ 14080 w 14264"/>
                  <a:gd name="T1" fmla="*/ 57 h 57"/>
                  <a:gd name="T2" fmla="*/ 111 w 14264"/>
                  <a:gd name="T3" fmla="*/ 57 h 57"/>
                  <a:gd name="T4" fmla="*/ 0 w 14264"/>
                  <a:gd name="T5" fmla="*/ 0 h 57"/>
                  <a:gd name="T6" fmla="*/ 14264 w 14264"/>
                  <a:gd name="T7" fmla="*/ 0 h 57"/>
                  <a:gd name="T8" fmla="*/ 14264 w 14264"/>
                  <a:gd name="T9" fmla="*/ 2 h 57"/>
                  <a:gd name="T10" fmla="*/ 14080 w 14264"/>
                  <a:gd name="T11" fmla="*/ 57 h 57"/>
                  <a:gd name="T12" fmla="*/ 0 60000 65536"/>
                  <a:gd name="T13" fmla="*/ 0 60000 65536"/>
                  <a:gd name="T14" fmla="*/ 0 60000 65536"/>
                  <a:gd name="T15" fmla="*/ 0 60000 65536"/>
                  <a:gd name="T16" fmla="*/ 0 60000 65536"/>
                  <a:gd name="T17" fmla="*/ 0 60000 65536"/>
                  <a:gd name="T18" fmla="*/ 0 w 14264"/>
                  <a:gd name="T19" fmla="*/ 0 h 57"/>
                  <a:gd name="T20" fmla="*/ 14264 w 1426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264" h="57">
                    <a:moveTo>
                      <a:pt x="14080" y="57"/>
                    </a:moveTo>
                    <a:lnTo>
                      <a:pt x="111" y="57"/>
                    </a:lnTo>
                    <a:lnTo>
                      <a:pt x="0" y="0"/>
                    </a:lnTo>
                    <a:lnTo>
                      <a:pt x="14264" y="0"/>
                    </a:lnTo>
                    <a:lnTo>
                      <a:pt x="14264" y="2"/>
                    </a:lnTo>
                    <a:lnTo>
                      <a:pt x="14080" y="57"/>
                    </a:lnTo>
                    <a:close/>
                  </a:path>
                </a:pathLst>
              </a:custGeom>
              <a:solidFill>
                <a:srgbClr val="FF9900"/>
              </a:solidFill>
              <a:ln w="9525">
                <a:noFill/>
                <a:round/>
                <a:headEnd/>
                <a:tailEnd/>
              </a:ln>
            </p:spPr>
            <p:txBody>
              <a:bodyPr/>
              <a:lstStyle/>
              <a:p>
                <a:endParaRPr lang="da-DK"/>
              </a:p>
            </p:txBody>
          </p:sp>
          <p:sp>
            <p:nvSpPr>
              <p:cNvPr id="1096" name="Freeform 106"/>
              <p:cNvSpPr>
                <a:spLocks/>
              </p:cNvSpPr>
              <p:nvPr/>
            </p:nvSpPr>
            <p:spPr bwMode="auto">
              <a:xfrm>
                <a:off x="2570" y="2199"/>
                <a:ext cx="754" cy="3"/>
              </a:xfrm>
              <a:custGeom>
                <a:avLst/>
                <a:gdLst>
                  <a:gd name="T0" fmla="*/ 14232 w 14321"/>
                  <a:gd name="T1" fmla="*/ 57 h 57"/>
                  <a:gd name="T2" fmla="*/ 112 w 14321"/>
                  <a:gd name="T3" fmla="*/ 57 h 57"/>
                  <a:gd name="T4" fmla="*/ 0 w 14321"/>
                  <a:gd name="T5" fmla="*/ 0 h 57"/>
                  <a:gd name="T6" fmla="*/ 14321 w 14321"/>
                  <a:gd name="T7" fmla="*/ 0 h 57"/>
                  <a:gd name="T8" fmla="*/ 14321 w 14321"/>
                  <a:gd name="T9" fmla="*/ 30 h 57"/>
                  <a:gd name="T10" fmla="*/ 14232 w 14321"/>
                  <a:gd name="T11" fmla="*/ 57 h 57"/>
                  <a:gd name="T12" fmla="*/ 0 60000 65536"/>
                  <a:gd name="T13" fmla="*/ 0 60000 65536"/>
                  <a:gd name="T14" fmla="*/ 0 60000 65536"/>
                  <a:gd name="T15" fmla="*/ 0 60000 65536"/>
                  <a:gd name="T16" fmla="*/ 0 60000 65536"/>
                  <a:gd name="T17" fmla="*/ 0 60000 65536"/>
                  <a:gd name="T18" fmla="*/ 0 w 14321"/>
                  <a:gd name="T19" fmla="*/ 0 h 57"/>
                  <a:gd name="T20" fmla="*/ 14321 w 1432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321" h="57">
                    <a:moveTo>
                      <a:pt x="14232" y="57"/>
                    </a:moveTo>
                    <a:lnTo>
                      <a:pt x="112" y="57"/>
                    </a:lnTo>
                    <a:lnTo>
                      <a:pt x="0" y="0"/>
                    </a:lnTo>
                    <a:lnTo>
                      <a:pt x="14321" y="0"/>
                    </a:lnTo>
                    <a:lnTo>
                      <a:pt x="14321" y="30"/>
                    </a:lnTo>
                    <a:lnTo>
                      <a:pt x="14232" y="57"/>
                    </a:lnTo>
                    <a:close/>
                  </a:path>
                </a:pathLst>
              </a:custGeom>
              <a:solidFill>
                <a:srgbClr val="FF9900"/>
              </a:solidFill>
              <a:ln w="9525">
                <a:noFill/>
                <a:round/>
                <a:headEnd/>
                <a:tailEnd/>
              </a:ln>
            </p:spPr>
            <p:txBody>
              <a:bodyPr/>
              <a:lstStyle/>
              <a:p>
                <a:endParaRPr lang="da-DK"/>
              </a:p>
            </p:txBody>
          </p:sp>
          <p:sp>
            <p:nvSpPr>
              <p:cNvPr id="1097" name="Freeform 107"/>
              <p:cNvSpPr>
                <a:spLocks/>
              </p:cNvSpPr>
              <p:nvPr/>
            </p:nvSpPr>
            <p:spPr bwMode="auto">
              <a:xfrm>
                <a:off x="2567" y="2197"/>
                <a:ext cx="757" cy="3"/>
              </a:xfrm>
              <a:custGeom>
                <a:avLst/>
                <a:gdLst>
                  <a:gd name="T0" fmla="*/ 14377 w 14377"/>
                  <a:gd name="T1" fmla="*/ 56 h 56"/>
                  <a:gd name="T2" fmla="*/ 113 w 14377"/>
                  <a:gd name="T3" fmla="*/ 56 h 56"/>
                  <a:gd name="T4" fmla="*/ 0 w 14377"/>
                  <a:gd name="T5" fmla="*/ 0 h 56"/>
                  <a:gd name="T6" fmla="*/ 14377 w 14377"/>
                  <a:gd name="T7" fmla="*/ 0 h 56"/>
                  <a:gd name="T8" fmla="*/ 14377 w 14377"/>
                  <a:gd name="T9" fmla="*/ 56 h 56"/>
                  <a:gd name="T10" fmla="*/ 0 60000 65536"/>
                  <a:gd name="T11" fmla="*/ 0 60000 65536"/>
                  <a:gd name="T12" fmla="*/ 0 60000 65536"/>
                  <a:gd name="T13" fmla="*/ 0 60000 65536"/>
                  <a:gd name="T14" fmla="*/ 0 60000 65536"/>
                  <a:gd name="T15" fmla="*/ 0 w 14377"/>
                  <a:gd name="T16" fmla="*/ 0 h 56"/>
                  <a:gd name="T17" fmla="*/ 14377 w 14377"/>
                  <a:gd name="T18" fmla="*/ 56 h 56"/>
                </a:gdLst>
                <a:ahLst/>
                <a:cxnLst>
                  <a:cxn ang="T10">
                    <a:pos x="T0" y="T1"/>
                  </a:cxn>
                  <a:cxn ang="T11">
                    <a:pos x="T2" y="T3"/>
                  </a:cxn>
                  <a:cxn ang="T12">
                    <a:pos x="T4" y="T5"/>
                  </a:cxn>
                  <a:cxn ang="T13">
                    <a:pos x="T6" y="T7"/>
                  </a:cxn>
                  <a:cxn ang="T14">
                    <a:pos x="T8" y="T9"/>
                  </a:cxn>
                </a:cxnLst>
                <a:rect l="T15" t="T16" r="T17" b="T18"/>
                <a:pathLst>
                  <a:path w="14377" h="56">
                    <a:moveTo>
                      <a:pt x="14377" y="56"/>
                    </a:moveTo>
                    <a:lnTo>
                      <a:pt x="113" y="56"/>
                    </a:lnTo>
                    <a:lnTo>
                      <a:pt x="0" y="0"/>
                    </a:lnTo>
                    <a:lnTo>
                      <a:pt x="14377" y="0"/>
                    </a:lnTo>
                    <a:lnTo>
                      <a:pt x="14377" y="56"/>
                    </a:lnTo>
                    <a:close/>
                  </a:path>
                </a:pathLst>
              </a:custGeom>
              <a:solidFill>
                <a:srgbClr val="FF9900"/>
              </a:solidFill>
              <a:ln w="9525">
                <a:noFill/>
                <a:round/>
                <a:headEnd/>
                <a:tailEnd/>
              </a:ln>
            </p:spPr>
            <p:txBody>
              <a:bodyPr/>
              <a:lstStyle/>
              <a:p>
                <a:endParaRPr lang="da-DK"/>
              </a:p>
            </p:txBody>
          </p:sp>
          <p:sp>
            <p:nvSpPr>
              <p:cNvPr id="1098" name="Freeform 108"/>
              <p:cNvSpPr>
                <a:spLocks/>
              </p:cNvSpPr>
              <p:nvPr/>
            </p:nvSpPr>
            <p:spPr bwMode="auto">
              <a:xfrm>
                <a:off x="2565" y="2196"/>
                <a:ext cx="759" cy="3"/>
              </a:xfrm>
              <a:custGeom>
                <a:avLst/>
                <a:gdLst>
                  <a:gd name="T0" fmla="*/ 14433 w 14433"/>
                  <a:gd name="T1" fmla="*/ 57 h 57"/>
                  <a:gd name="T2" fmla="*/ 112 w 14433"/>
                  <a:gd name="T3" fmla="*/ 57 h 57"/>
                  <a:gd name="T4" fmla="*/ 0 w 14433"/>
                  <a:gd name="T5" fmla="*/ 0 h 57"/>
                  <a:gd name="T6" fmla="*/ 14433 w 14433"/>
                  <a:gd name="T7" fmla="*/ 0 h 57"/>
                  <a:gd name="T8" fmla="*/ 14433 w 14433"/>
                  <a:gd name="T9" fmla="*/ 57 h 57"/>
                  <a:gd name="T10" fmla="*/ 0 60000 65536"/>
                  <a:gd name="T11" fmla="*/ 0 60000 65536"/>
                  <a:gd name="T12" fmla="*/ 0 60000 65536"/>
                  <a:gd name="T13" fmla="*/ 0 60000 65536"/>
                  <a:gd name="T14" fmla="*/ 0 60000 65536"/>
                  <a:gd name="T15" fmla="*/ 0 w 14433"/>
                  <a:gd name="T16" fmla="*/ 0 h 57"/>
                  <a:gd name="T17" fmla="*/ 14433 w 14433"/>
                  <a:gd name="T18" fmla="*/ 57 h 57"/>
                </a:gdLst>
                <a:ahLst/>
                <a:cxnLst>
                  <a:cxn ang="T10">
                    <a:pos x="T0" y="T1"/>
                  </a:cxn>
                  <a:cxn ang="T11">
                    <a:pos x="T2" y="T3"/>
                  </a:cxn>
                  <a:cxn ang="T12">
                    <a:pos x="T4" y="T5"/>
                  </a:cxn>
                  <a:cxn ang="T13">
                    <a:pos x="T6" y="T7"/>
                  </a:cxn>
                  <a:cxn ang="T14">
                    <a:pos x="T8" y="T9"/>
                  </a:cxn>
                </a:cxnLst>
                <a:rect l="T15" t="T16" r="T17" b="T18"/>
                <a:pathLst>
                  <a:path w="14433" h="57">
                    <a:moveTo>
                      <a:pt x="14433" y="57"/>
                    </a:moveTo>
                    <a:lnTo>
                      <a:pt x="112" y="57"/>
                    </a:lnTo>
                    <a:lnTo>
                      <a:pt x="0" y="0"/>
                    </a:lnTo>
                    <a:lnTo>
                      <a:pt x="14433" y="0"/>
                    </a:lnTo>
                    <a:lnTo>
                      <a:pt x="14433" y="57"/>
                    </a:lnTo>
                    <a:close/>
                  </a:path>
                </a:pathLst>
              </a:custGeom>
              <a:solidFill>
                <a:srgbClr val="FF9900"/>
              </a:solidFill>
              <a:ln w="9525">
                <a:noFill/>
                <a:round/>
                <a:headEnd/>
                <a:tailEnd/>
              </a:ln>
            </p:spPr>
            <p:txBody>
              <a:bodyPr/>
              <a:lstStyle/>
              <a:p>
                <a:endParaRPr lang="da-DK"/>
              </a:p>
            </p:txBody>
          </p:sp>
          <p:sp>
            <p:nvSpPr>
              <p:cNvPr id="1099" name="Freeform 109"/>
              <p:cNvSpPr>
                <a:spLocks/>
              </p:cNvSpPr>
              <p:nvPr/>
            </p:nvSpPr>
            <p:spPr bwMode="auto">
              <a:xfrm>
                <a:off x="2562" y="2194"/>
                <a:ext cx="762" cy="3"/>
              </a:xfrm>
              <a:custGeom>
                <a:avLst/>
                <a:gdLst>
                  <a:gd name="T0" fmla="*/ 14489 w 14489"/>
                  <a:gd name="T1" fmla="*/ 56 h 56"/>
                  <a:gd name="T2" fmla="*/ 112 w 14489"/>
                  <a:gd name="T3" fmla="*/ 56 h 56"/>
                  <a:gd name="T4" fmla="*/ 0 w 14489"/>
                  <a:gd name="T5" fmla="*/ 0 h 56"/>
                  <a:gd name="T6" fmla="*/ 14489 w 14489"/>
                  <a:gd name="T7" fmla="*/ 0 h 56"/>
                  <a:gd name="T8" fmla="*/ 14489 w 14489"/>
                  <a:gd name="T9" fmla="*/ 56 h 56"/>
                  <a:gd name="T10" fmla="*/ 0 60000 65536"/>
                  <a:gd name="T11" fmla="*/ 0 60000 65536"/>
                  <a:gd name="T12" fmla="*/ 0 60000 65536"/>
                  <a:gd name="T13" fmla="*/ 0 60000 65536"/>
                  <a:gd name="T14" fmla="*/ 0 60000 65536"/>
                  <a:gd name="T15" fmla="*/ 0 w 14489"/>
                  <a:gd name="T16" fmla="*/ 0 h 56"/>
                  <a:gd name="T17" fmla="*/ 14489 w 14489"/>
                  <a:gd name="T18" fmla="*/ 56 h 56"/>
                </a:gdLst>
                <a:ahLst/>
                <a:cxnLst>
                  <a:cxn ang="T10">
                    <a:pos x="T0" y="T1"/>
                  </a:cxn>
                  <a:cxn ang="T11">
                    <a:pos x="T2" y="T3"/>
                  </a:cxn>
                  <a:cxn ang="T12">
                    <a:pos x="T4" y="T5"/>
                  </a:cxn>
                  <a:cxn ang="T13">
                    <a:pos x="T6" y="T7"/>
                  </a:cxn>
                  <a:cxn ang="T14">
                    <a:pos x="T8" y="T9"/>
                  </a:cxn>
                </a:cxnLst>
                <a:rect l="T15" t="T16" r="T17" b="T18"/>
                <a:pathLst>
                  <a:path w="14489" h="56">
                    <a:moveTo>
                      <a:pt x="14489" y="56"/>
                    </a:moveTo>
                    <a:lnTo>
                      <a:pt x="112" y="56"/>
                    </a:lnTo>
                    <a:lnTo>
                      <a:pt x="0" y="0"/>
                    </a:lnTo>
                    <a:lnTo>
                      <a:pt x="14489" y="0"/>
                    </a:lnTo>
                    <a:lnTo>
                      <a:pt x="14489" y="56"/>
                    </a:lnTo>
                    <a:close/>
                  </a:path>
                </a:pathLst>
              </a:custGeom>
              <a:solidFill>
                <a:srgbClr val="FF9900"/>
              </a:solidFill>
              <a:ln w="9525">
                <a:noFill/>
                <a:round/>
                <a:headEnd/>
                <a:tailEnd/>
              </a:ln>
            </p:spPr>
            <p:txBody>
              <a:bodyPr/>
              <a:lstStyle/>
              <a:p>
                <a:endParaRPr lang="da-DK"/>
              </a:p>
            </p:txBody>
          </p:sp>
          <p:sp>
            <p:nvSpPr>
              <p:cNvPr id="1100" name="Freeform 110"/>
              <p:cNvSpPr>
                <a:spLocks/>
              </p:cNvSpPr>
              <p:nvPr/>
            </p:nvSpPr>
            <p:spPr bwMode="auto">
              <a:xfrm>
                <a:off x="2559" y="2193"/>
                <a:ext cx="765" cy="3"/>
              </a:xfrm>
              <a:custGeom>
                <a:avLst/>
                <a:gdLst>
                  <a:gd name="T0" fmla="*/ 14545 w 14545"/>
                  <a:gd name="T1" fmla="*/ 56 h 56"/>
                  <a:gd name="T2" fmla="*/ 112 w 14545"/>
                  <a:gd name="T3" fmla="*/ 56 h 56"/>
                  <a:gd name="T4" fmla="*/ 0 w 14545"/>
                  <a:gd name="T5" fmla="*/ 0 h 56"/>
                  <a:gd name="T6" fmla="*/ 14545 w 14545"/>
                  <a:gd name="T7" fmla="*/ 0 h 56"/>
                  <a:gd name="T8" fmla="*/ 14545 w 14545"/>
                  <a:gd name="T9" fmla="*/ 56 h 56"/>
                  <a:gd name="T10" fmla="*/ 0 60000 65536"/>
                  <a:gd name="T11" fmla="*/ 0 60000 65536"/>
                  <a:gd name="T12" fmla="*/ 0 60000 65536"/>
                  <a:gd name="T13" fmla="*/ 0 60000 65536"/>
                  <a:gd name="T14" fmla="*/ 0 60000 65536"/>
                  <a:gd name="T15" fmla="*/ 0 w 14545"/>
                  <a:gd name="T16" fmla="*/ 0 h 56"/>
                  <a:gd name="T17" fmla="*/ 14545 w 14545"/>
                  <a:gd name="T18" fmla="*/ 56 h 56"/>
                </a:gdLst>
                <a:ahLst/>
                <a:cxnLst>
                  <a:cxn ang="T10">
                    <a:pos x="T0" y="T1"/>
                  </a:cxn>
                  <a:cxn ang="T11">
                    <a:pos x="T2" y="T3"/>
                  </a:cxn>
                  <a:cxn ang="T12">
                    <a:pos x="T4" y="T5"/>
                  </a:cxn>
                  <a:cxn ang="T13">
                    <a:pos x="T6" y="T7"/>
                  </a:cxn>
                  <a:cxn ang="T14">
                    <a:pos x="T8" y="T9"/>
                  </a:cxn>
                </a:cxnLst>
                <a:rect l="T15" t="T16" r="T17" b="T18"/>
                <a:pathLst>
                  <a:path w="14545" h="56">
                    <a:moveTo>
                      <a:pt x="14545" y="56"/>
                    </a:moveTo>
                    <a:lnTo>
                      <a:pt x="112" y="56"/>
                    </a:lnTo>
                    <a:lnTo>
                      <a:pt x="0" y="0"/>
                    </a:lnTo>
                    <a:lnTo>
                      <a:pt x="14545" y="0"/>
                    </a:lnTo>
                    <a:lnTo>
                      <a:pt x="14545" y="56"/>
                    </a:lnTo>
                    <a:close/>
                  </a:path>
                </a:pathLst>
              </a:custGeom>
              <a:solidFill>
                <a:srgbClr val="FF9900"/>
              </a:solidFill>
              <a:ln w="9525">
                <a:noFill/>
                <a:round/>
                <a:headEnd/>
                <a:tailEnd/>
              </a:ln>
            </p:spPr>
            <p:txBody>
              <a:bodyPr/>
              <a:lstStyle/>
              <a:p>
                <a:endParaRPr lang="da-DK"/>
              </a:p>
            </p:txBody>
          </p:sp>
          <p:sp>
            <p:nvSpPr>
              <p:cNvPr id="1101" name="Freeform 111"/>
              <p:cNvSpPr>
                <a:spLocks/>
              </p:cNvSpPr>
              <p:nvPr/>
            </p:nvSpPr>
            <p:spPr bwMode="auto">
              <a:xfrm>
                <a:off x="2556" y="2191"/>
                <a:ext cx="768" cy="3"/>
              </a:xfrm>
              <a:custGeom>
                <a:avLst/>
                <a:gdLst>
                  <a:gd name="T0" fmla="*/ 14601 w 14601"/>
                  <a:gd name="T1" fmla="*/ 57 h 57"/>
                  <a:gd name="T2" fmla="*/ 112 w 14601"/>
                  <a:gd name="T3" fmla="*/ 57 h 57"/>
                  <a:gd name="T4" fmla="*/ 0 w 14601"/>
                  <a:gd name="T5" fmla="*/ 0 h 57"/>
                  <a:gd name="T6" fmla="*/ 14601 w 14601"/>
                  <a:gd name="T7" fmla="*/ 0 h 57"/>
                  <a:gd name="T8" fmla="*/ 14601 w 14601"/>
                  <a:gd name="T9" fmla="*/ 57 h 57"/>
                  <a:gd name="T10" fmla="*/ 0 60000 65536"/>
                  <a:gd name="T11" fmla="*/ 0 60000 65536"/>
                  <a:gd name="T12" fmla="*/ 0 60000 65536"/>
                  <a:gd name="T13" fmla="*/ 0 60000 65536"/>
                  <a:gd name="T14" fmla="*/ 0 60000 65536"/>
                  <a:gd name="T15" fmla="*/ 0 w 14601"/>
                  <a:gd name="T16" fmla="*/ 0 h 57"/>
                  <a:gd name="T17" fmla="*/ 14601 w 14601"/>
                  <a:gd name="T18" fmla="*/ 57 h 57"/>
                </a:gdLst>
                <a:ahLst/>
                <a:cxnLst>
                  <a:cxn ang="T10">
                    <a:pos x="T0" y="T1"/>
                  </a:cxn>
                  <a:cxn ang="T11">
                    <a:pos x="T2" y="T3"/>
                  </a:cxn>
                  <a:cxn ang="T12">
                    <a:pos x="T4" y="T5"/>
                  </a:cxn>
                  <a:cxn ang="T13">
                    <a:pos x="T6" y="T7"/>
                  </a:cxn>
                  <a:cxn ang="T14">
                    <a:pos x="T8" y="T9"/>
                  </a:cxn>
                </a:cxnLst>
                <a:rect l="T15" t="T16" r="T17" b="T18"/>
                <a:pathLst>
                  <a:path w="14601" h="57">
                    <a:moveTo>
                      <a:pt x="14601" y="57"/>
                    </a:moveTo>
                    <a:lnTo>
                      <a:pt x="112" y="57"/>
                    </a:lnTo>
                    <a:lnTo>
                      <a:pt x="0" y="0"/>
                    </a:lnTo>
                    <a:lnTo>
                      <a:pt x="14601" y="0"/>
                    </a:lnTo>
                    <a:lnTo>
                      <a:pt x="14601" y="57"/>
                    </a:lnTo>
                    <a:close/>
                  </a:path>
                </a:pathLst>
              </a:custGeom>
              <a:solidFill>
                <a:srgbClr val="FF9900"/>
              </a:solidFill>
              <a:ln w="9525">
                <a:noFill/>
                <a:round/>
                <a:headEnd/>
                <a:tailEnd/>
              </a:ln>
            </p:spPr>
            <p:txBody>
              <a:bodyPr/>
              <a:lstStyle/>
              <a:p>
                <a:endParaRPr lang="da-DK"/>
              </a:p>
            </p:txBody>
          </p:sp>
          <p:sp>
            <p:nvSpPr>
              <p:cNvPr id="1102" name="Freeform 112"/>
              <p:cNvSpPr>
                <a:spLocks/>
              </p:cNvSpPr>
              <p:nvPr/>
            </p:nvSpPr>
            <p:spPr bwMode="auto">
              <a:xfrm>
                <a:off x="2553" y="2190"/>
                <a:ext cx="771" cy="3"/>
              </a:xfrm>
              <a:custGeom>
                <a:avLst/>
                <a:gdLst>
                  <a:gd name="T0" fmla="*/ 14657 w 14657"/>
                  <a:gd name="T1" fmla="*/ 56 h 56"/>
                  <a:gd name="T2" fmla="*/ 112 w 14657"/>
                  <a:gd name="T3" fmla="*/ 56 h 56"/>
                  <a:gd name="T4" fmla="*/ 0 w 14657"/>
                  <a:gd name="T5" fmla="*/ 0 h 56"/>
                  <a:gd name="T6" fmla="*/ 14657 w 14657"/>
                  <a:gd name="T7" fmla="*/ 0 h 56"/>
                  <a:gd name="T8" fmla="*/ 14657 w 14657"/>
                  <a:gd name="T9" fmla="*/ 56 h 56"/>
                  <a:gd name="T10" fmla="*/ 0 60000 65536"/>
                  <a:gd name="T11" fmla="*/ 0 60000 65536"/>
                  <a:gd name="T12" fmla="*/ 0 60000 65536"/>
                  <a:gd name="T13" fmla="*/ 0 60000 65536"/>
                  <a:gd name="T14" fmla="*/ 0 60000 65536"/>
                  <a:gd name="T15" fmla="*/ 0 w 14657"/>
                  <a:gd name="T16" fmla="*/ 0 h 56"/>
                  <a:gd name="T17" fmla="*/ 14657 w 14657"/>
                  <a:gd name="T18" fmla="*/ 56 h 56"/>
                </a:gdLst>
                <a:ahLst/>
                <a:cxnLst>
                  <a:cxn ang="T10">
                    <a:pos x="T0" y="T1"/>
                  </a:cxn>
                  <a:cxn ang="T11">
                    <a:pos x="T2" y="T3"/>
                  </a:cxn>
                  <a:cxn ang="T12">
                    <a:pos x="T4" y="T5"/>
                  </a:cxn>
                  <a:cxn ang="T13">
                    <a:pos x="T6" y="T7"/>
                  </a:cxn>
                  <a:cxn ang="T14">
                    <a:pos x="T8" y="T9"/>
                  </a:cxn>
                </a:cxnLst>
                <a:rect l="T15" t="T16" r="T17" b="T18"/>
                <a:pathLst>
                  <a:path w="14657" h="56">
                    <a:moveTo>
                      <a:pt x="14657" y="56"/>
                    </a:moveTo>
                    <a:lnTo>
                      <a:pt x="112" y="56"/>
                    </a:lnTo>
                    <a:lnTo>
                      <a:pt x="0" y="0"/>
                    </a:lnTo>
                    <a:lnTo>
                      <a:pt x="14657" y="0"/>
                    </a:lnTo>
                    <a:lnTo>
                      <a:pt x="14657" y="56"/>
                    </a:lnTo>
                    <a:close/>
                  </a:path>
                </a:pathLst>
              </a:custGeom>
              <a:solidFill>
                <a:srgbClr val="FF9900"/>
              </a:solidFill>
              <a:ln w="9525">
                <a:noFill/>
                <a:round/>
                <a:headEnd/>
                <a:tailEnd/>
              </a:ln>
            </p:spPr>
            <p:txBody>
              <a:bodyPr/>
              <a:lstStyle/>
              <a:p>
                <a:endParaRPr lang="da-DK"/>
              </a:p>
            </p:txBody>
          </p:sp>
          <p:sp>
            <p:nvSpPr>
              <p:cNvPr id="1103" name="Freeform 113"/>
              <p:cNvSpPr>
                <a:spLocks/>
              </p:cNvSpPr>
              <p:nvPr/>
            </p:nvSpPr>
            <p:spPr bwMode="auto">
              <a:xfrm>
                <a:off x="2550" y="2188"/>
                <a:ext cx="774" cy="3"/>
              </a:xfrm>
              <a:custGeom>
                <a:avLst/>
                <a:gdLst>
                  <a:gd name="T0" fmla="*/ 14713 w 14713"/>
                  <a:gd name="T1" fmla="*/ 57 h 57"/>
                  <a:gd name="T2" fmla="*/ 112 w 14713"/>
                  <a:gd name="T3" fmla="*/ 57 h 57"/>
                  <a:gd name="T4" fmla="*/ 0 w 14713"/>
                  <a:gd name="T5" fmla="*/ 0 h 57"/>
                  <a:gd name="T6" fmla="*/ 14713 w 14713"/>
                  <a:gd name="T7" fmla="*/ 0 h 57"/>
                  <a:gd name="T8" fmla="*/ 14713 w 14713"/>
                  <a:gd name="T9" fmla="*/ 57 h 57"/>
                  <a:gd name="T10" fmla="*/ 0 60000 65536"/>
                  <a:gd name="T11" fmla="*/ 0 60000 65536"/>
                  <a:gd name="T12" fmla="*/ 0 60000 65536"/>
                  <a:gd name="T13" fmla="*/ 0 60000 65536"/>
                  <a:gd name="T14" fmla="*/ 0 60000 65536"/>
                  <a:gd name="T15" fmla="*/ 0 w 14713"/>
                  <a:gd name="T16" fmla="*/ 0 h 57"/>
                  <a:gd name="T17" fmla="*/ 14713 w 14713"/>
                  <a:gd name="T18" fmla="*/ 57 h 57"/>
                </a:gdLst>
                <a:ahLst/>
                <a:cxnLst>
                  <a:cxn ang="T10">
                    <a:pos x="T0" y="T1"/>
                  </a:cxn>
                  <a:cxn ang="T11">
                    <a:pos x="T2" y="T3"/>
                  </a:cxn>
                  <a:cxn ang="T12">
                    <a:pos x="T4" y="T5"/>
                  </a:cxn>
                  <a:cxn ang="T13">
                    <a:pos x="T6" y="T7"/>
                  </a:cxn>
                  <a:cxn ang="T14">
                    <a:pos x="T8" y="T9"/>
                  </a:cxn>
                </a:cxnLst>
                <a:rect l="T15" t="T16" r="T17" b="T18"/>
                <a:pathLst>
                  <a:path w="14713" h="57">
                    <a:moveTo>
                      <a:pt x="14713" y="57"/>
                    </a:moveTo>
                    <a:lnTo>
                      <a:pt x="112" y="57"/>
                    </a:lnTo>
                    <a:lnTo>
                      <a:pt x="0" y="0"/>
                    </a:lnTo>
                    <a:lnTo>
                      <a:pt x="14713" y="0"/>
                    </a:lnTo>
                    <a:lnTo>
                      <a:pt x="14713" y="57"/>
                    </a:lnTo>
                    <a:close/>
                  </a:path>
                </a:pathLst>
              </a:custGeom>
              <a:solidFill>
                <a:srgbClr val="FF9900"/>
              </a:solidFill>
              <a:ln w="9525">
                <a:noFill/>
                <a:round/>
                <a:headEnd/>
                <a:tailEnd/>
              </a:ln>
            </p:spPr>
            <p:txBody>
              <a:bodyPr/>
              <a:lstStyle/>
              <a:p>
                <a:endParaRPr lang="da-DK"/>
              </a:p>
            </p:txBody>
          </p:sp>
          <p:sp>
            <p:nvSpPr>
              <p:cNvPr id="1104" name="Freeform 114"/>
              <p:cNvSpPr>
                <a:spLocks/>
              </p:cNvSpPr>
              <p:nvPr/>
            </p:nvSpPr>
            <p:spPr bwMode="auto">
              <a:xfrm>
                <a:off x="2547" y="2187"/>
                <a:ext cx="777" cy="3"/>
              </a:xfrm>
              <a:custGeom>
                <a:avLst/>
                <a:gdLst>
                  <a:gd name="T0" fmla="*/ 14770 w 14770"/>
                  <a:gd name="T1" fmla="*/ 57 h 57"/>
                  <a:gd name="T2" fmla="*/ 113 w 14770"/>
                  <a:gd name="T3" fmla="*/ 57 h 57"/>
                  <a:gd name="T4" fmla="*/ 0 w 14770"/>
                  <a:gd name="T5" fmla="*/ 0 h 57"/>
                  <a:gd name="T6" fmla="*/ 14632 w 14770"/>
                  <a:gd name="T7" fmla="*/ 0 h 57"/>
                  <a:gd name="T8" fmla="*/ 14770 w 14770"/>
                  <a:gd name="T9" fmla="*/ 23 h 57"/>
                  <a:gd name="T10" fmla="*/ 14770 w 14770"/>
                  <a:gd name="T11" fmla="*/ 57 h 57"/>
                  <a:gd name="T12" fmla="*/ 0 60000 65536"/>
                  <a:gd name="T13" fmla="*/ 0 60000 65536"/>
                  <a:gd name="T14" fmla="*/ 0 60000 65536"/>
                  <a:gd name="T15" fmla="*/ 0 60000 65536"/>
                  <a:gd name="T16" fmla="*/ 0 60000 65536"/>
                  <a:gd name="T17" fmla="*/ 0 60000 65536"/>
                  <a:gd name="T18" fmla="*/ 0 w 14770"/>
                  <a:gd name="T19" fmla="*/ 0 h 57"/>
                  <a:gd name="T20" fmla="*/ 14770 w 1477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770" h="57">
                    <a:moveTo>
                      <a:pt x="14770" y="57"/>
                    </a:moveTo>
                    <a:lnTo>
                      <a:pt x="113" y="57"/>
                    </a:lnTo>
                    <a:lnTo>
                      <a:pt x="0" y="0"/>
                    </a:lnTo>
                    <a:lnTo>
                      <a:pt x="14632" y="0"/>
                    </a:lnTo>
                    <a:lnTo>
                      <a:pt x="14770" y="23"/>
                    </a:lnTo>
                    <a:lnTo>
                      <a:pt x="14770" y="57"/>
                    </a:lnTo>
                    <a:close/>
                  </a:path>
                </a:pathLst>
              </a:custGeom>
              <a:solidFill>
                <a:srgbClr val="FF9900"/>
              </a:solidFill>
              <a:ln w="9525">
                <a:noFill/>
                <a:round/>
                <a:headEnd/>
                <a:tailEnd/>
              </a:ln>
            </p:spPr>
            <p:txBody>
              <a:bodyPr/>
              <a:lstStyle/>
              <a:p>
                <a:endParaRPr lang="da-DK"/>
              </a:p>
            </p:txBody>
          </p:sp>
          <p:sp>
            <p:nvSpPr>
              <p:cNvPr id="1105" name="Freeform 115"/>
              <p:cNvSpPr>
                <a:spLocks/>
              </p:cNvSpPr>
              <p:nvPr/>
            </p:nvSpPr>
            <p:spPr bwMode="auto">
              <a:xfrm>
                <a:off x="2544" y="2185"/>
                <a:ext cx="780" cy="3"/>
              </a:xfrm>
              <a:custGeom>
                <a:avLst/>
                <a:gdLst>
                  <a:gd name="T0" fmla="*/ 14826 w 14826"/>
                  <a:gd name="T1" fmla="*/ 56 h 56"/>
                  <a:gd name="T2" fmla="*/ 113 w 14826"/>
                  <a:gd name="T3" fmla="*/ 56 h 56"/>
                  <a:gd name="T4" fmla="*/ 0 w 14826"/>
                  <a:gd name="T5" fmla="*/ 0 h 56"/>
                  <a:gd name="T6" fmla="*/ 14523 w 14826"/>
                  <a:gd name="T7" fmla="*/ 0 h 56"/>
                  <a:gd name="T8" fmla="*/ 14826 w 14826"/>
                  <a:gd name="T9" fmla="*/ 51 h 56"/>
                  <a:gd name="T10" fmla="*/ 14826 w 14826"/>
                  <a:gd name="T11" fmla="*/ 56 h 56"/>
                  <a:gd name="T12" fmla="*/ 0 60000 65536"/>
                  <a:gd name="T13" fmla="*/ 0 60000 65536"/>
                  <a:gd name="T14" fmla="*/ 0 60000 65536"/>
                  <a:gd name="T15" fmla="*/ 0 60000 65536"/>
                  <a:gd name="T16" fmla="*/ 0 60000 65536"/>
                  <a:gd name="T17" fmla="*/ 0 60000 65536"/>
                  <a:gd name="T18" fmla="*/ 0 w 14826"/>
                  <a:gd name="T19" fmla="*/ 0 h 56"/>
                  <a:gd name="T20" fmla="*/ 14826 w 1482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826" h="56">
                    <a:moveTo>
                      <a:pt x="14826" y="56"/>
                    </a:moveTo>
                    <a:lnTo>
                      <a:pt x="113" y="56"/>
                    </a:lnTo>
                    <a:lnTo>
                      <a:pt x="0" y="0"/>
                    </a:lnTo>
                    <a:lnTo>
                      <a:pt x="14523" y="0"/>
                    </a:lnTo>
                    <a:lnTo>
                      <a:pt x="14826" y="51"/>
                    </a:lnTo>
                    <a:lnTo>
                      <a:pt x="14826" y="56"/>
                    </a:lnTo>
                    <a:close/>
                  </a:path>
                </a:pathLst>
              </a:custGeom>
              <a:solidFill>
                <a:srgbClr val="FF9900"/>
              </a:solidFill>
              <a:ln w="9525">
                <a:noFill/>
                <a:round/>
                <a:headEnd/>
                <a:tailEnd/>
              </a:ln>
            </p:spPr>
            <p:txBody>
              <a:bodyPr/>
              <a:lstStyle/>
              <a:p>
                <a:endParaRPr lang="da-DK"/>
              </a:p>
            </p:txBody>
          </p:sp>
          <p:sp>
            <p:nvSpPr>
              <p:cNvPr id="1106" name="Freeform 116"/>
              <p:cNvSpPr>
                <a:spLocks/>
              </p:cNvSpPr>
              <p:nvPr/>
            </p:nvSpPr>
            <p:spPr bwMode="auto">
              <a:xfrm>
                <a:off x="2541" y="2184"/>
                <a:ext cx="776" cy="3"/>
              </a:xfrm>
              <a:custGeom>
                <a:avLst/>
                <a:gdLst>
                  <a:gd name="T0" fmla="*/ 14743 w 14743"/>
                  <a:gd name="T1" fmla="*/ 57 h 57"/>
                  <a:gd name="T2" fmla="*/ 111 w 14743"/>
                  <a:gd name="T3" fmla="*/ 57 h 57"/>
                  <a:gd name="T4" fmla="*/ 0 w 14743"/>
                  <a:gd name="T5" fmla="*/ 0 h 57"/>
                  <a:gd name="T6" fmla="*/ 14413 w 14743"/>
                  <a:gd name="T7" fmla="*/ 0 h 57"/>
                  <a:gd name="T8" fmla="*/ 14743 w 14743"/>
                  <a:gd name="T9" fmla="*/ 57 h 57"/>
                  <a:gd name="T10" fmla="*/ 0 60000 65536"/>
                  <a:gd name="T11" fmla="*/ 0 60000 65536"/>
                  <a:gd name="T12" fmla="*/ 0 60000 65536"/>
                  <a:gd name="T13" fmla="*/ 0 60000 65536"/>
                  <a:gd name="T14" fmla="*/ 0 60000 65536"/>
                  <a:gd name="T15" fmla="*/ 0 w 14743"/>
                  <a:gd name="T16" fmla="*/ 0 h 57"/>
                  <a:gd name="T17" fmla="*/ 14743 w 14743"/>
                  <a:gd name="T18" fmla="*/ 57 h 57"/>
                </a:gdLst>
                <a:ahLst/>
                <a:cxnLst>
                  <a:cxn ang="T10">
                    <a:pos x="T0" y="T1"/>
                  </a:cxn>
                  <a:cxn ang="T11">
                    <a:pos x="T2" y="T3"/>
                  </a:cxn>
                  <a:cxn ang="T12">
                    <a:pos x="T4" y="T5"/>
                  </a:cxn>
                  <a:cxn ang="T13">
                    <a:pos x="T6" y="T7"/>
                  </a:cxn>
                  <a:cxn ang="T14">
                    <a:pos x="T8" y="T9"/>
                  </a:cxn>
                </a:cxnLst>
                <a:rect l="T15" t="T16" r="T17" b="T18"/>
                <a:pathLst>
                  <a:path w="14743" h="57">
                    <a:moveTo>
                      <a:pt x="14743" y="57"/>
                    </a:moveTo>
                    <a:lnTo>
                      <a:pt x="111" y="57"/>
                    </a:lnTo>
                    <a:lnTo>
                      <a:pt x="0" y="0"/>
                    </a:lnTo>
                    <a:lnTo>
                      <a:pt x="14413" y="0"/>
                    </a:lnTo>
                    <a:lnTo>
                      <a:pt x="14743" y="57"/>
                    </a:lnTo>
                    <a:close/>
                  </a:path>
                </a:pathLst>
              </a:custGeom>
              <a:solidFill>
                <a:srgbClr val="FF9900"/>
              </a:solidFill>
              <a:ln w="9525">
                <a:noFill/>
                <a:round/>
                <a:headEnd/>
                <a:tailEnd/>
              </a:ln>
            </p:spPr>
            <p:txBody>
              <a:bodyPr/>
              <a:lstStyle/>
              <a:p>
                <a:endParaRPr lang="da-DK"/>
              </a:p>
            </p:txBody>
          </p:sp>
          <p:sp>
            <p:nvSpPr>
              <p:cNvPr id="1107" name="Freeform 117"/>
              <p:cNvSpPr>
                <a:spLocks/>
              </p:cNvSpPr>
              <p:nvPr/>
            </p:nvSpPr>
            <p:spPr bwMode="auto">
              <a:xfrm>
                <a:off x="2538" y="2182"/>
                <a:ext cx="770" cy="3"/>
              </a:xfrm>
              <a:custGeom>
                <a:avLst/>
                <a:gdLst>
                  <a:gd name="T0" fmla="*/ 14635 w 14635"/>
                  <a:gd name="T1" fmla="*/ 57 h 57"/>
                  <a:gd name="T2" fmla="*/ 112 w 14635"/>
                  <a:gd name="T3" fmla="*/ 57 h 57"/>
                  <a:gd name="T4" fmla="*/ 0 w 14635"/>
                  <a:gd name="T5" fmla="*/ 0 h 57"/>
                  <a:gd name="T6" fmla="*/ 14305 w 14635"/>
                  <a:gd name="T7" fmla="*/ 0 h 57"/>
                  <a:gd name="T8" fmla="*/ 14635 w 14635"/>
                  <a:gd name="T9" fmla="*/ 57 h 57"/>
                  <a:gd name="T10" fmla="*/ 0 60000 65536"/>
                  <a:gd name="T11" fmla="*/ 0 60000 65536"/>
                  <a:gd name="T12" fmla="*/ 0 60000 65536"/>
                  <a:gd name="T13" fmla="*/ 0 60000 65536"/>
                  <a:gd name="T14" fmla="*/ 0 60000 65536"/>
                  <a:gd name="T15" fmla="*/ 0 w 14635"/>
                  <a:gd name="T16" fmla="*/ 0 h 57"/>
                  <a:gd name="T17" fmla="*/ 14635 w 14635"/>
                  <a:gd name="T18" fmla="*/ 57 h 57"/>
                </a:gdLst>
                <a:ahLst/>
                <a:cxnLst>
                  <a:cxn ang="T10">
                    <a:pos x="T0" y="T1"/>
                  </a:cxn>
                  <a:cxn ang="T11">
                    <a:pos x="T2" y="T3"/>
                  </a:cxn>
                  <a:cxn ang="T12">
                    <a:pos x="T4" y="T5"/>
                  </a:cxn>
                  <a:cxn ang="T13">
                    <a:pos x="T6" y="T7"/>
                  </a:cxn>
                  <a:cxn ang="T14">
                    <a:pos x="T8" y="T9"/>
                  </a:cxn>
                </a:cxnLst>
                <a:rect l="T15" t="T16" r="T17" b="T18"/>
                <a:pathLst>
                  <a:path w="14635" h="57">
                    <a:moveTo>
                      <a:pt x="14635" y="57"/>
                    </a:moveTo>
                    <a:lnTo>
                      <a:pt x="112" y="57"/>
                    </a:lnTo>
                    <a:lnTo>
                      <a:pt x="0" y="0"/>
                    </a:lnTo>
                    <a:lnTo>
                      <a:pt x="14305" y="0"/>
                    </a:lnTo>
                    <a:lnTo>
                      <a:pt x="14635" y="57"/>
                    </a:lnTo>
                    <a:close/>
                  </a:path>
                </a:pathLst>
              </a:custGeom>
              <a:solidFill>
                <a:srgbClr val="FF9900"/>
              </a:solidFill>
              <a:ln w="9525">
                <a:noFill/>
                <a:round/>
                <a:headEnd/>
                <a:tailEnd/>
              </a:ln>
            </p:spPr>
            <p:txBody>
              <a:bodyPr/>
              <a:lstStyle/>
              <a:p>
                <a:endParaRPr lang="da-DK"/>
              </a:p>
            </p:txBody>
          </p:sp>
          <p:sp>
            <p:nvSpPr>
              <p:cNvPr id="1108" name="Freeform 118"/>
              <p:cNvSpPr>
                <a:spLocks/>
              </p:cNvSpPr>
              <p:nvPr/>
            </p:nvSpPr>
            <p:spPr bwMode="auto">
              <a:xfrm>
                <a:off x="2535" y="2181"/>
                <a:ext cx="765" cy="3"/>
              </a:xfrm>
              <a:custGeom>
                <a:avLst/>
                <a:gdLst>
                  <a:gd name="T0" fmla="*/ 14526 w 14526"/>
                  <a:gd name="T1" fmla="*/ 56 h 56"/>
                  <a:gd name="T2" fmla="*/ 113 w 14526"/>
                  <a:gd name="T3" fmla="*/ 56 h 56"/>
                  <a:gd name="T4" fmla="*/ 0 w 14526"/>
                  <a:gd name="T5" fmla="*/ 0 h 56"/>
                  <a:gd name="T6" fmla="*/ 14196 w 14526"/>
                  <a:gd name="T7" fmla="*/ 0 h 56"/>
                  <a:gd name="T8" fmla="*/ 14526 w 14526"/>
                  <a:gd name="T9" fmla="*/ 56 h 56"/>
                  <a:gd name="T10" fmla="*/ 0 60000 65536"/>
                  <a:gd name="T11" fmla="*/ 0 60000 65536"/>
                  <a:gd name="T12" fmla="*/ 0 60000 65536"/>
                  <a:gd name="T13" fmla="*/ 0 60000 65536"/>
                  <a:gd name="T14" fmla="*/ 0 60000 65536"/>
                  <a:gd name="T15" fmla="*/ 0 w 14526"/>
                  <a:gd name="T16" fmla="*/ 0 h 56"/>
                  <a:gd name="T17" fmla="*/ 14526 w 14526"/>
                  <a:gd name="T18" fmla="*/ 56 h 56"/>
                </a:gdLst>
                <a:ahLst/>
                <a:cxnLst>
                  <a:cxn ang="T10">
                    <a:pos x="T0" y="T1"/>
                  </a:cxn>
                  <a:cxn ang="T11">
                    <a:pos x="T2" y="T3"/>
                  </a:cxn>
                  <a:cxn ang="T12">
                    <a:pos x="T4" y="T5"/>
                  </a:cxn>
                  <a:cxn ang="T13">
                    <a:pos x="T6" y="T7"/>
                  </a:cxn>
                  <a:cxn ang="T14">
                    <a:pos x="T8" y="T9"/>
                  </a:cxn>
                </a:cxnLst>
                <a:rect l="T15" t="T16" r="T17" b="T18"/>
                <a:pathLst>
                  <a:path w="14526" h="56">
                    <a:moveTo>
                      <a:pt x="14526" y="56"/>
                    </a:moveTo>
                    <a:lnTo>
                      <a:pt x="113" y="56"/>
                    </a:lnTo>
                    <a:lnTo>
                      <a:pt x="0" y="0"/>
                    </a:lnTo>
                    <a:lnTo>
                      <a:pt x="14196" y="0"/>
                    </a:lnTo>
                    <a:lnTo>
                      <a:pt x="14526" y="56"/>
                    </a:lnTo>
                    <a:close/>
                  </a:path>
                </a:pathLst>
              </a:custGeom>
              <a:solidFill>
                <a:srgbClr val="FF9900"/>
              </a:solidFill>
              <a:ln w="9525">
                <a:noFill/>
                <a:round/>
                <a:headEnd/>
                <a:tailEnd/>
              </a:ln>
            </p:spPr>
            <p:txBody>
              <a:bodyPr/>
              <a:lstStyle/>
              <a:p>
                <a:endParaRPr lang="da-DK"/>
              </a:p>
            </p:txBody>
          </p:sp>
          <p:sp>
            <p:nvSpPr>
              <p:cNvPr id="1109" name="Freeform 119"/>
              <p:cNvSpPr>
                <a:spLocks/>
              </p:cNvSpPr>
              <p:nvPr/>
            </p:nvSpPr>
            <p:spPr bwMode="auto">
              <a:xfrm>
                <a:off x="2532" y="2179"/>
                <a:ext cx="759" cy="3"/>
              </a:xfrm>
              <a:custGeom>
                <a:avLst/>
                <a:gdLst>
                  <a:gd name="T0" fmla="*/ 14416 w 14416"/>
                  <a:gd name="T1" fmla="*/ 57 h 57"/>
                  <a:gd name="T2" fmla="*/ 111 w 14416"/>
                  <a:gd name="T3" fmla="*/ 57 h 57"/>
                  <a:gd name="T4" fmla="*/ 0 w 14416"/>
                  <a:gd name="T5" fmla="*/ 0 h 57"/>
                  <a:gd name="T6" fmla="*/ 14085 w 14416"/>
                  <a:gd name="T7" fmla="*/ 0 h 57"/>
                  <a:gd name="T8" fmla="*/ 14416 w 14416"/>
                  <a:gd name="T9" fmla="*/ 57 h 57"/>
                  <a:gd name="T10" fmla="*/ 0 60000 65536"/>
                  <a:gd name="T11" fmla="*/ 0 60000 65536"/>
                  <a:gd name="T12" fmla="*/ 0 60000 65536"/>
                  <a:gd name="T13" fmla="*/ 0 60000 65536"/>
                  <a:gd name="T14" fmla="*/ 0 60000 65536"/>
                  <a:gd name="T15" fmla="*/ 0 w 14416"/>
                  <a:gd name="T16" fmla="*/ 0 h 57"/>
                  <a:gd name="T17" fmla="*/ 14416 w 14416"/>
                  <a:gd name="T18" fmla="*/ 57 h 57"/>
                </a:gdLst>
                <a:ahLst/>
                <a:cxnLst>
                  <a:cxn ang="T10">
                    <a:pos x="T0" y="T1"/>
                  </a:cxn>
                  <a:cxn ang="T11">
                    <a:pos x="T2" y="T3"/>
                  </a:cxn>
                  <a:cxn ang="T12">
                    <a:pos x="T4" y="T5"/>
                  </a:cxn>
                  <a:cxn ang="T13">
                    <a:pos x="T6" y="T7"/>
                  </a:cxn>
                  <a:cxn ang="T14">
                    <a:pos x="T8" y="T9"/>
                  </a:cxn>
                </a:cxnLst>
                <a:rect l="T15" t="T16" r="T17" b="T18"/>
                <a:pathLst>
                  <a:path w="14416" h="57">
                    <a:moveTo>
                      <a:pt x="14416" y="57"/>
                    </a:moveTo>
                    <a:lnTo>
                      <a:pt x="111" y="57"/>
                    </a:lnTo>
                    <a:lnTo>
                      <a:pt x="0" y="0"/>
                    </a:lnTo>
                    <a:lnTo>
                      <a:pt x="14085" y="0"/>
                    </a:lnTo>
                    <a:lnTo>
                      <a:pt x="14416" y="57"/>
                    </a:lnTo>
                    <a:close/>
                  </a:path>
                </a:pathLst>
              </a:custGeom>
              <a:solidFill>
                <a:srgbClr val="FF9900"/>
              </a:solidFill>
              <a:ln w="9525">
                <a:noFill/>
                <a:round/>
                <a:headEnd/>
                <a:tailEnd/>
              </a:ln>
            </p:spPr>
            <p:txBody>
              <a:bodyPr/>
              <a:lstStyle/>
              <a:p>
                <a:endParaRPr lang="da-DK"/>
              </a:p>
            </p:txBody>
          </p:sp>
          <p:sp>
            <p:nvSpPr>
              <p:cNvPr id="1110" name="Freeform 120"/>
              <p:cNvSpPr>
                <a:spLocks/>
              </p:cNvSpPr>
              <p:nvPr/>
            </p:nvSpPr>
            <p:spPr bwMode="auto">
              <a:xfrm>
                <a:off x="2529" y="2178"/>
                <a:ext cx="753" cy="3"/>
              </a:xfrm>
              <a:custGeom>
                <a:avLst/>
                <a:gdLst>
                  <a:gd name="T0" fmla="*/ 14308 w 14308"/>
                  <a:gd name="T1" fmla="*/ 57 h 57"/>
                  <a:gd name="T2" fmla="*/ 112 w 14308"/>
                  <a:gd name="T3" fmla="*/ 57 h 57"/>
                  <a:gd name="T4" fmla="*/ 0 w 14308"/>
                  <a:gd name="T5" fmla="*/ 0 h 57"/>
                  <a:gd name="T6" fmla="*/ 13976 w 14308"/>
                  <a:gd name="T7" fmla="*/ 0 h 57"/>
                  <a:gd name="T8" fmla="*/ 14308 w 14308"/>
                  <a:gd name="T9" fmla="*/ 57 h 57"/>
                  <a:gd name="T10" fmla="*/ 0 60000 65536"/>
                  <a:gd name="T11" fmla="*/ 0 60000 65536"/>
                  <a:gd name="T12" fmla="*/ 0 60000 65536"/>
                  <a:gd name="T13" fmla="*/ 0 60000 65536"/>
                  <a:gd name="T14" fmla="*/ 0 60000 65536"/>
                  <a:gd name="T15" fmla="*/ 0 w 14308"/>
                  <a:gd name="T16" fmla="*/ 0 h 57"/>
                  <a:gd name="T17" fmla="*/ 14308 w 14308"/>
                  <a:gd name="T18" fmla="*/ 57 h 57"/>
                </a:gdLst>
                <a:ahLst/>
                <a:cxnLst>
                  <a:cxn ang="T10">
                    <a:pos x="T0" y="T1"/>
                  </a:cxn>
                  <a:cxn ang="T11">
                    <a:pos x="T2" y="T3"/>
                  </a:cxn>
                  <a:cxn ang="T12">
                    <a:pos x="T4" y="T5"/>
                  </a:cxn>
                  <a:cxn ang="T13">
                    <a:pos x="T6" y="T7"/>
                  </a:cxn>
                  <a:cxn ang="T14">
                    <a:pos x="T8" y="T9"/>
                  </a:cxn>
                </a:cxnLst>
                <a:rect l="T15" t="T16" r="T17" b="T18"/>
                <a:pathLst>
                  <a:path w="14308" h="57">
                    <a:moveTo>
                      <a:pt x="14308" y="57"/>
                    </a:moveTo>
                    <a:lnTo>
                      <a:pt x="112" y="57"/>
                    </a:lnTo>
                    <a:lnTo>
                      <a:pt x="0" y="0"/>
                    </a:lnTo>
                    <a:lnTo>
                      <a:pt x="13976" y="0"/>
                    </a:lnTo>
                    <a:lnTo>
                      <a:pt x="14308" y="57"/>
                    </a:lnTo>
                    <a:close/>
                  </a:path>
                </a:pathLst>
              </a:custGeom>
              <a:solidFill>
                <a:srgbClr val="FF9900"/>
              </a:solidFill>
              <a:ln w="9525">
                <a:noFill/>
                <a:round/>
                <a:headEnd/>
                <a:tailEnd/>
              </a:ln>
            </p:spPr>
            <p:txBody>
              <a:bodyPr/>
              <a:lstStyle/>
              <a:p>
                <a:endParaRPr lang="da-DK"/>
              </a:p>
            </p:txBody>
          </p:sp>
          <p:sp>
            <p:nvSpPr>
              <p:cNvPr id="1111" name="Freeform 121"/>
              <p:cNvSpPr>
                <a:spLocks/>
              </p:cNvSpPr>
              <p:nvPr/>
            </p:nvSpPr>
            <p:spPr bwMode="auto">
              <a:xfrm>
                <a:off x="2526" y="2176"/>
                <a:ext cx="747" cy="3"/>
              </a:xfrm>
              <a:custGeom>
                <a:avLst/>
                <a:gdLst>
                  <a:gd name="T0" fmla="*/ 14198 w 14198"/>
                  <a:gd name="T1" fmla="*/ 57 h 57"/>
                  <a:gd name="T2" fmla="*/ 113 w 14198"/>
                  <a:gd name="T3" fmla="*/ 57 h 57"/>
                  <a:gd name="T4" fmla="*/ 0 w 14198"/>
                  <a:gd name="T5" fmla="*/ 0 h 57"/>
                  <a:gd name="T6" fmla="*/ 13867 w 14198"/>
                  <a:gd name="T7" fmla="*/ 0 h 57"/>
                  <a:gd name="T8" fmla="*/ 14198 w 14198"/>
                  <a:gd name="T9" fmla="*/ 57 h 57"/>
                  <a:gd name="T10" fmla="*/ 0 60000 65536"/>
                  <a:gd name="T11" fmla="*/ 0 60000 65536"/>
                  <a:gd name="T12" fmla="*/ 0 60000 65536"/>
                  <a:gd name="T13" fmla="*/ 0 60000 65536"/>
                  <a:gd name="T14" fmla="*/ 0 60000 65536"/>
                  <a:gd name="T15" fmla="*/ 0 w 14198"/>
                  <a:gd name="T16" fmla="*/ 0 h 57"/>
                  <a:gd name="T17" fmla="*/ 14198 w 14198"/>
                  <a:gd name="T18" fmla="*/ 57 h 57"/>
                </a:gdLst>
                <a:ahLst/>
                <a:cxnLst>
                  <a:cxn ang="T10">
                    <a:pos x="T0" y="T1"/>
                  </a:cxn>
                  <a:cxn ang="T11">
                    <a:pos x="T2" y="T3"/>
                  </a:cxn>
                  <a:cxn ang="T12">
                    <a:pos x="T4" y="T5"/>
                  </a:cxn>
                  <a:cxn ang="T13">
                    <a:pos x="T6" y="T7"/>
                  </a:cxn>
                  <a:cxn ang="T14">
                    <a:pos x="T8" y="T9"/>
                  </a:cxn>
                </a:cxnLst>
                <a:rect l="T15" t="T16" r="T17" b="T18"/>
                <a:pathLst>
                  <a:path w="14198" h="57">
                    <a:moveTo>
                      <a:pt x="14198" y="57"/>
                    </a:moveTo>
                    <a:lnTo>
                      <a:pt x="113" y="57"/>
                    </a:lnTo>
                    <a:lnTo>
                      <a:pt x="0" y="0"/>
                    </a:lnTo>
                    <a:lnTo>
                      <a:pt x="13867" y="0"/>
                    </a:lnTo>
                    <a:lnTo>
                      <a:pt x="14198" y="57"/>
                    </a:lnTo>
                    <a:close/>
                  </a:path>
                </a:pathLst>
              </a:custGeom>
              <a:solidFill>
                <a:srgbClr val="FF9900"/>
              </a:solidFill>
              <a:ln w="9525">
                <a:noFill/>
                <a:round/>
                <a:headEnd/>
                <a:tailEnd/>
              </a:ln>
            </p:spPr>
            <p:txBody>
              <a:bodyPr/>
              <a:lstStyle/>
              <a:p>
                <a:endParaRPr lang="da-DK"/>
              </a:p>
            </p:txBody>
          </p:sp>
          <p:sp>
            <p:nvSpPr>
              <p:cNvPr id="1112" name="Freeform 122"/>
              <p:cNvSpPr>
                <a:spLocks/>
              </p:cNvSpPr>
              <p:nvPr/>
            </p:nvSpPr>
            <p:spPr bwMode="auto">
              <a:xfrm>
                <a:off x="2523" y="2175"/>
                <a:ext cx="742" cy="3"/>
              </a:xfrm>
              <a:custGeom>
                <a:avLst/>
                <a:gdLst>
                  <a:gd name="T0" fmla="*/ 14088 w 14088"/>
                  <a:gd name="T1" fmla="*/ 57 h 57"/>
                  <a:gd name="T2" fmla="*/ 112 w 14088"/>
                  <a:gd name="T3" fmla="*/ 57 h 57"/>
                  <a:gd name="T4" fmla="*/ 0 w 14088"/>
                  <a:gd name="T5" fmla="*/ 0 h 57"/>
                  <a:gd name="T6" fmla="*/ 13758 w 14088"/>
                  <a:gd name="T7" fmla="*/ 0 h 57"/>
                  <a:gd name="T8" fmla="*/ 14088 w 14088"/>
                  <a:gd name="T9" fmla="*/ 57 h 57"/>
                  <a:gd name="T10" fmla="*/ 0 60000 65536"/>
                  <a:gd name="T11" fmla="*/ 0 60000 65536"/>
                  <a:gd name="T12" fmla="*/ 0 60000 65536"/>
                  <a:gd name="T13" fmla="*/ 0 60000 65536"/>
                  <a:gd name="T14" fmla="*/ 0 60000 65536"/>
                  <a:gd name="T15" fmla="*/ 0 w 14088"/>
                  <a:gd name="T16" fmla="*/ 0 h 57"/>
                  <a:gd name="T17" fmla="*/ 14088 w 14088"/>
                  <a:gd name="T18" fmla="*/ 57 h 57"/>
                </a:gdLst>
                <a:ahLst/>
                <a:cxnLst>
                  <a:cxn ang="T10">
                    <a:pos x="T0" y="T1"/>
                  </a:cxn>
                  <a:cxn ang="T11">
                    <a:pos x="T2" y="T3"/>
                  </a:cxn>
                  <a:cxn ang="T12">
                    <a:pos x="T4" y="T5"/>
                  </a:cxn>
                  <a:cxn ang="T13">
                    <a:pos x="T6" y="T7"/>
                  </a:cxn>
                  <a:cxn ang="T14">
                    <a:pos x="T8" y="T9"/>
                  </a:cxn>
                </a:cxnLst>
                <a:rect l="T15" t="T16" r="T17" b="T18"/>
                <a:pathLst>
                  <a:path w="14088" h="57">
                    <a:moveTo>
                      <a:pt x="14088" y="57"/>
                    </a:moveTo>
                    <a:lnTo>
                      <a:pt x="112" y="57"/>
                    </a:lnTo>
                    <a:lnTo>
                      <a:pt x="0" y="0"/>
                    </a:lnTo>
                    <a:lnTo>
                      <a:pt x="13758" y="0"/>
                    </a:lnTo>
                    <a:lnTo>
                      <a:pt x="14088" y="57"/>
                    </a:lnTo>
                    <a:close/>
                  </a:path>
                </a:pathLst>
              </a:custGeom>
              <a:solidFill>
                <a:srgbClr val="FF9900"/>
              </a:solidFill>
              <a:ln w="9525">
                <a:noFill/>
                <a:round/>
                <a:headEnd/>
                <a:tailEnd/>
              </a:ln>
            </p:spPr>
            <p:txBody>
              <a:bodyPr/>
              <a:lstStyle/>
              <a:p>
                <a:endParaRPr lang="da-DK"/>
              </a:p>
            </p:txBody>
          </p:sp>
          <p:sp>
            <p:nvSpPr>
              <p:cNvPr id="1113" name="Freeform 123"/>
              <p:cNvSpPr>
                <a:spLocks/>
              </p:cNvSpPr>
              <p:nvPr/>
            </p:nvSpPr>
            <p:spPr bwMode="auto">
              <a:xfrm>
                <a:off x="2520" y="2173"/>
                <a:ext cx="736" cy="3"/>
              </a:xfrm>
              <a:custGeom>
                <a:avLst/>
                <a:gdLst>
                  <a:gd name="T0" fmla="*/ 13979 w 13979"/>
                  <a:gd name="T1" fmla="*/ 56 h 56"/>
                  <a:gd name="T2" fmla="*/ 112 w 13979"/>
                  <a:gd name="T3" fmla="*/ 56 h 56"/>
                  <a:gd name="T4" fmla="*/ 0 w 13979"/>
                  <a:gd name="T5" fmla="*/ 0 h 56"/>
                  <a:gd name="T6" fmla="*/ 13649 w 13979"/>
                  <a:gd name="T7" fmla="*/ 0 h 56"/>
                  <a:gd name="T8" fmla="*/ 13979 w 13979"/>
                  <a:gd name="T9" fmla="*/ 56 h 56"/>
                  <a:gd name="T10" fmla="*/ 0 60000 65536"/>
                  <a:gd name="T11" fmla="*/ 0 60000 65536"/>
                  <a:gd name="T12" fmla="*/ 0 60000 65536"/>
                  <a:gd name="T13" fmla="*/ 0 60000 65536"/>
                  <a:gd name="T14" fmla="*/ 0 60000 65536"/>
                  <a:gd name="T15" fmla="*/ 0 w 13979"/>
                  <a:gd name="T16" fmla="*/ 0 h 56"/>
                  <a:gd name="T17" fmla="*/ 13979 w 13979"/>
                  <a:gd name="T18" fmla="*/ 56 h 56"/>
                </a:gdLst>
                <a:ahLst/>
                <a:cxnLst>
                  <a:cxn ang="T10">
                    <a:pos x="T0" y="T1"/>
                  </a:cxn>
                  <a:cxn ang="T11">
                    <a:pos x="T2" y="T3"/>
                  </a:cxn>
                  <a:cxn ang="T12">
                    <a:pos x="T4" y="T5"/>
                  </a:cxn>
                  <a:cxn ang="T13">
                    <a:pos x="T6" y="T7"/>
                  </a:cxn>
                  <a:cxn ang="T14">
                    <a:pos x="T8" y="T9"/>
                  </a:cxn>
                </a:cxnLst>
                <a:rect l="T15" t="T16" r="T17" b="T18"/>
                <a:pathLst>
                  <a:path w="13979" h="56">
                    <a:moveTo>
                      <a:pt x="13979" y="56"/>
                    </a:moveTo>
                    <a:lnTo>
                      <a:pt x="112" y="56"/>
                    </a:lnTo>
                    <a:lnTo>
                      <a:pt x="0" y="0"/>
                    </a:lnTo>
                    <a:lnTo>
                      <a:pt x="13649" y="0"/>
                    </a:lnTo>
                    <a:lnTo>
                      <a:pt x="13979" y="56"/>
                    </a:lnTo>
                    <a:close/>
                  </a:path>
                </a:pathLst>
              </a:custGeom>
              <a:solidFill>
                <a:srgbClr val="FF9900"/>
              </a:solidFill>
              <a:ln w="9525">
                <a:noFill/>
                <a:round/>
                <a:headEnd/>
                <a:tailEnd/>
              </a:ln>
            </p:spPr>
            <p:txBody>
              <a:bodyPr/>
              <a:lstStyle/>
              <a:p>
                <a:endParaRPr lang="da-DK"/>
              </a:p>
            </p:txBody>
          </p:sp>
          <p:sp>
            <p:nvSpPr>
              <p:cNvPr id="1114" name="Freeform 124"/>
              <p:cNvSpPr>
                <a:spLocks/>
              </p:cNvSpPr>
              <p:nvPr/>
            </p:nvSpPr>
            <p:spPr bwMode="auto">
              <a:xfrm>
                <a:off x="2517" y="2172"/>
                <a:ext cx="730" cy="3"/>
              </a:xfrm>
              <a:custGeom>
                <a:avLst/>
                <a:gdLst>
                  <a:gd name="T0" fmla="*/ 13870 w 13870"/>
                  <a:gd name="T1" fmla="*/ 57 h 57"/>
                  <a:gd name="T2" fmla="*/ 112 w 13870"/>
                  <a:gd name="T3" fmla="*/ 57 h 57"/>
                  <a:gd name="T4" fmla="*/ 0 w 13870"/>
                  <a:gd name="T5" fmla="*/ 0 h 57"/>
                  <a:gd name="T6" fmla="*/ 13540 w 13870"/>
                  <a:gd name="T7" fmla="*/ 0 h 57"/>
                  <a:gd name="T8" fmla="*/ 13870 w 13870"/>
                  <a:gd name="T9" fmla="*/ 57 h 57"/>
                  <a:gd name="T10" fmla="*/ 0 60000 65536"/>
                  <a:gd name="T11" fmla="*/ 0 60000 65536"/>
                  <a:gd name="T12" fmla="*/ 0 60000 65536"/>
                  <a:gd name="T13" fmla="*/ 0 60000 65536"/>
                  <a:gd name="T14" fmla="*/ 0 60000 65536"/>
                  <a:gd name="T15" fmla="*/ 0 w 13870"/>
                  <a:gd name="T16" fmla="*/ 0 h 57"/>
                  <a:gd name="T17" fmla="*/ 13870 w 13870"/>
                  <a:gd name="T18" fmla="*/ 57 h 57"/>
                </a:gdLst>
                <a:ahLst/>
                <a:cxnLst>
                  <a:cxn ang="T10">
                    <a:pos x="T0" y="T1"/>
                  </a:cxn>
                  <a:cxn ang="T11">
                    <a:pos x="T2" y="T3"/>
                  </a:cxn>
                  <a:cxn ang="T12">
                    <a:pos x="T4" y="T5"/>
                  </a:cxn>
                  <a:cxn ang="T13">
                    <a:pos x="T6" y="T7"/>
                  </a:cxn>
                  <a:cxn ang="T14">
                    <a:pos x="T8" y="T9"/>
                  </a:cxn>
                </a:cxnLst>
                <a:rect l="T15" t="T16" r="T17" b="T18"/>
                <a:pathLst>
                  <a:path w="13870" h="57">
                    <a:moveTo>
                      <a:pt x="13870" y="57"/>
                    </a:moveTo>
                    <a:lnTo>
                      <a:pt x="112" y="57"/>
                    </a:lnTo>
                    <a:lnTo>
                      <a:pt x="0" y="0"/>
                    </a:lnTo>
                    <a:lnTo>
                      <a:pt x="13540" y="0"/>
                    </a:lnTo>
                    <a:lnTo>
                      <a:pt x="13870" y="57"/>
                    </a:lnTo>
                    <a:close/>
                  </a:path>
                </a:pathLst>
              </a:custGeom>
              <a:solidFill>
                <a:srgbClr val="FF9900"/>
              </a:solidFill>
              <a:ln w="9525">
                <a:noFill/>
                <a:round/>
                <a:headEnd/>
                <a:tailEnd/>
              </a:ln>
            </p:spPr>
            <p:txBody>
              <a:bodyPr/>
              <a:lstStyle/>
              <a:p>
                <a:endParaRPr lang="da-DK"/>
              </a:p>
            </p:txBody>
          </p:sp>
          <p:sp>
            <p:nvSpPr>
              <p:cNvPr id="1115" name="Freeform 125"/>
              <p:cNvSpPr>
                <a:spLocks/>
              </p:cNvSpPr>
              <p:nvPr/>
            </p:nvSpPr>
            <p:spPr bwMode="auto">
              <a:xfrm>
                <a:off x="2514" y="2170"/>
                <a:ext cx="725" cy="3"/>
              </a:xfrm>
              <a:custGeom>
                <a:avLst/>
                <a:gdLst>
                  <a:gd name="T0" fmla="*/ 13761 w 13761"/>
                  <a:gd name="T1" fmla="*/ 57 h 57"/>
                  <a:gd name="T2" fmla="*/ 112 w 13761"/>
                  <a:gd name="T3" fmla="*/ 57 h 57"/>
                  <a:gd name="T4" fmla="*/ 0 w 13761"/>
                  <a:gd name="T5" fmla="*/ 0 h 57"/>
                  <a:gd name="T6" fmla="*/ 13431 w 13761"/>
                  <a:gd name="T7" fmla="*/ 0 h 57"/>
                  <a:gd name="T8" fmla="*/ 13761 w 13761"/>
                  <a:gd name="T9" fmla="*/ 57 h 57"/>
                  <a:gd name="T10" fmla="*/ 0 60000 65536"/>
                  <a:gd name="T11" fmla="*/ 0 60000 65536"/>
                  <a:gd name="T12" fmla="*/ 0 60000 65536"/>
                  <a:gd name="T13" fmla="*/ 0 60000 65536"/>
                  <a:gd name="T14" fmla="*/ 0 60000 65536"/>
                  <a:gd name="T15" fmla="*/ 0 w 13761"/>
                  <a:gd name="T16" fmla="*/ 0 h 57"/>
                  <a:gd name="T17" fmla="*/ 13761 w 13761"/>
                  <a:gd name="T18" fmla="*/ 57 h 57"/>
                </a:gdLst>
                <a:ahLst/>
                <a:cxnLst>
                  <a:cxn ang="T10">
                    <a:pos x="T0" y="T1"/>
                  </a:cxn>
                  <a:cxn ang="T11">
                    <a:pos x="T2" y="T3"/>
                  </a:cxn>
                  <a:cxn ang="T12">
                    <a:pos x="T4" y="T5"/>
                  </a:cxn>
                  <a:cxn ang="T13">
                    <a:pos x="T6" y="T7"/>
                  </a:cxn>
                  <a:cxn ang="T14">
                    <a:pos x="T8" y="T9"/>
                  </a:cxn>
                </a:cxnLst>
                <a:rect l="T15" t="T16" r="T17" b="T18"/>
                <a:pathLst>
                  <a:path w="13761" h="57">
                    <a:moveTo>
                      <a:pt x="13761" y="57"/>
                    </a:moveTo>
                    <a:lnTo>
                      <a:pt x="112" y="57"/>
                    </a:lnTo>
                    <a:lnTo>
                      <a:pt x="0" y="0"/>
                    </a:lnTo>
                    <a:lnTo>
                      <a:pt x="13431" y="0"/>
                    </a:lnTo>
                    <a:lnTo>
                      <a:pt x="13761" y="57"/>
                    </a:lnTo>
                    <a:close/>
                  </a:path>
                </a:pathLst>
              </a:custGeom>
              <a:solidFill>
                <a:srgbClr val="FF9900"/>
              </a:solidFill>
              <a:ln w="9525">
                <a:noFill/>
                <a:round/>
                <a:headEnd/>
                <a:tailEnd/>
              </a:ln>
            </p:spPr>
            <p:txBody>
              <a:bodyPr/>
              <a:lstStyle/>
              <a:p>
                <a:endParaRPr lang="da-DK"/>
              </a:p>
            </p:txBody>
          </p:sp>
          <p:sp>
            <p:nvSpPr>
              <p:cNvPr id="1116" name="Freeform 126"/>
              <p:cNvSpPr>
                <a:spLocks/>
              </p:cNvSpPr>
              <p:nvPr/>
            </p:nvSpPr>
            <p:spPr bwMode="auto">
              <a:xfrm>
                <a:off x="2511" y="2169"/>
                <a:ext cx="719" cy="3"/>
              </a:xfrm>
              <a:custGeom>
                <a:avLst/>
                <a:gdLst>
                  <a:gd name="T0" fmla="*/ 13652 w 13652"/>
                  <a:gd name="T1" fmla="*/ 56 h 56"/>
                  <a:gd name="T2" fmla="*/ 112 w 13652"/>
                  <a:gd name="T3" fmla="*/ 56 h 56"/>
                  <a:gd name="T4" fmla="*/ 0 w 13652"/>
                  <a:gd name="T5" fmla="*/ 0 h 56"/>
                  <a:gd name="T6" fmla="*/ 13322 w 13652"/>
                  <a:gd name="T7" fmla="*/ 0 h 56"/>
                  <a:gd name="T8" fmla="*/ 13652 w 13652"/>
                  <a:gd name="T9" fmla="*/ 56 h 56"/>
                  <a:gd name="T10" fmla="*/ 0 60000 65536"/>
                  <a:gd name="T11" fmla="*/ 0 60000 65536"/>
                  <a:gd name="T12" fmla="*/ 0 60000 65536"/>
                  <a:gd name="T13" fmla="*/ 0 60000 65536"/>
                  <a:gd name="T14" fmla="*/ 0 60000 65536"/>
                  <a:gd name="T15" fmla="*/ 0 w 13652"/>
                  <a:gd name="T16" fmla="*/ 0 h 56"/>
                  <a:gd name="T17" fmla="*/ 13652 w 13652"/>
                  <a:gd name="T18" fmla="*/ 56 h 56"/>
                </a:gdLst>
                <a:ahLst/>
                <a:cxnLst>
                  <a:cxn ang="T10">
                    <a:pos x="T0" y="T1"/>
                  </a:cxn>
                  <a:cxn ang="T11">
                    <a:pos x="T2" y="T3"/>
                  </a:cxn>
                  <a:cxn ang="T12">
                    <a:pos x="T4" y="T5"/>
                  </a:cxn>
                  <a:cxn ang="T13">
                    <a:pos x="T6" y="T7"/>
                  </a:cxn>
                  <a:cxn ang="T14">
                    <a:pos x="T8" y="T9"/>
                  </a:cxn>
                </a:cxnLst>
                <a:rect l="T15" t="T16" r="T17" b="T18"/>
                <a:pathLst>
                  <a:path w="13652" h="56">
                    <a:moveTo>
                      <a:pt x="13652" y="56"/>
                    </a:moveTo>
                    <a:lnTo>
                      <a:pt x="112" y="56"/>
                    </a:lnTo>
                    <a:lnTo>
                      <a:pt x="0" y="0"/>
                    </a:lnTo>
                    <a:lnTo>
                      <a:pt x="13322" y="0"/>
                    </a:lnTo>
                    <a:lnTo>
                      <a:pt x="13652" y="56"/>
                    </a:lnTo>
                    <a:close/>
                  </a:path>
                </a:pathLst>
              </a:custGeom>
              <a:solidFill>
                <a:srgbClr val="FF9900"/>
              </a:solidFill>
              <a:ln w="9525">
                <a:noFill/>
                <a:round/>
                <a:headEnd/>
                <a:tailEnd/>
              </a:ln>
            </p:spPr>
            <p:txBody>
              <a:bodyPr/>
              <a:lstStyle/>
              <a:p>
                <a:endParaRPr lang="da-DK"/>
              </a:p>
            </p:txBody>
          </p:sp>
          <p:sp>
            <p:nvSpPr>
              <p:cNvPr id="1117" name="Freeform 127"/>
              <p:cNvSpPr>
                <a:spLocks/>
              </p:cNvSpPr>
              <p:nvPr/>
            </p:nvSpPr>
            <p:spPr bwMode="auto">
              <a:xfrm>
                <a:off x="2508" y="2167"/>
                <a:ext cx="713" cy="3"/>
              </a:xfrm>
              <a:custGeom>
                <a:avLst/>
                <a:gdLst>
                  <a:gd name="T0" fmla="*/ 13543 w 13543"/>
                  <a:gd name="T1" fmla="*/ 57 h 57"/>
                  <a:gd name="T2" fmla="*/ 112 w 13543"/>
                  <a:gd name="T3" fmla="*/ 57 h 57"/>
                  <a:gd name="T4" fmla="*/ 0 w 13543"/>
                  <a:gd name="T5" fmla="*/ 0 h 57"/>
                  <a:gd name="T6" fmla="*/ 13213 w 13543"/>
                  <a:gd name="T7" fmla="*/ 0 h 57"/>
                  <a:gd name="T8" fmla="*/ 13543 w 13543"/>
                  <a:gd name="T9" fmla="*/ 57 h 57"/>
                  <a:gd name="T10" fmla="*/ 0 60000 65536"/>
                  <a:gd name="T11" fmla="*/ 0 60000 65536"/>
                  <a:gd name="T12" fmla="*/ 0 60000 65536"/>
                  <a:gd name="T13" fmla="*/ 0 60000 65536"/>
                  <a:gd name="T14" fmla="*/ 0 60000 65536"/>
                  <a:gd name="T15" fmla="*/ 0 w 13543"/>
                  <a:gd name="T16" fmla="*/ 0 h 57"/>
                  <a:gd name="T17" fmla="*/ 13543 w 13543"/>
                  <a:gd name="T18" fmla="*/ 57 h 57"/>
                </a:gdLst>
                <a:ahLst/>
                <a:cxnLst>
                  <a:cxn ang="T10">
                    <a:pos x="T0" y="T1"/>
                  </a:cxn>
                  <a:cxn ang="T11">
                    <a:pos x="T2" y="T3"/>
                  </a:cxn>
                  <a:cxn ang="T12">
                    <a:pos x="T4" y="T5"/>
                  </a:cxn>
                  <a:cxn ang="T13">
                    <a:pos x="T6" y="T7"/>
                  </a:cxn>
                  <a:cxn ang="T14">
                    <a:pos x="T8" y="T9"/>
                  </a:cxn>
                </a:cxnLst>
                <a:rect l="T15" t="T16" r="T17" b="T18"/>
                <a:pathLst>
                  <a:path w="13543" h="57">
                    <a:moveTo>
                      <a:pt x="13543" y="57"/>
                    </a:moveTo>
                    <a:lnTo>
                      <a:pt x="112" y="57"/>
                    </a:lnTo>
                    <a:lnTo>
                      <a:pt x="0" y="0"/>
                    </a:lnTo>
                    <a:lnTo>
                      <a:pt x="13213" y="0"/>
                    </a:lnTo>
                    <a:lnTo>
                      <a:pt x="13543" y="57"/>
                    </a:lnTo>
                    <a:close/>
                  </a:path>
                </a:pathLst>
              </a:custGeom>
              <a:solidFill>
                <a:srgbClr val="FF9900"/>
              </a:solidFill>
              <a:ln w="9525">
                <a:noFill/>
                <a:round/>
                <a:headEnd/>
                <a:tailEnd/>
              </a:ln>
            </p:spPr>
            <p:txBody>
              <a:bodyPr/>
              <a:lstStyle/>
              <a:p>
                <a:endParaRPr lang="da-DK"/>
              </a:p>
            </p:txBody>
          </p:sp>
          <p:sp>
            <p:nvSpPr>
              <p:cNvPr id="1118" name="Freeform 128"/>
              <p:cNvSpPr>
                <a:spLocks/>
              </p:cNvSpPr>
              <p:nvPr/>
            </p:nvSpPr>
            <p:spPr bwMode="auto">
              <a:xfrm>
                <a:off x="2506" y="2166"/>
                <a:ext cx="707" cy="3"/>
              </a:xfrm>
              <a:custGeom>
                <a:avLst/>
                <a:gdLst>
                  <a:gd name="T0" fmla="*/ 13434 w 13434"/>
                  <a:gd name="T1" fmla="*/ 57 h 57"/>
                  <a:gd name="T2" fmla="*/ 112 w 13434"/>
                  <a:gd name="T3" fmla="*/ 57 h 57"/>
                  <a:gd name="T4" fmla="*/ 0 w 13434"/>
                  <a:gd name="T5" fmla="*/ 0 h 57"/>
                  <a:gd name="T6" fmla="*/ 13103 w 13434"/>
                  <a:gd name="T7" fmla="*/ 0 h 57"/>
                  <a:gd name="T8" fmla="*/ 13434 w 13434"/>
                  <a:gd name="T9" fmla="*/ 57 h 57"/>
                  <a:gd name="T10" fmla="*/ 0 60000 65536"/>
                  <a:gd name="T11" fmla="*/ 0 60000 65536"/>
                  <a:gd name="T12" fmla="*/ 0 60000 65536"/>
                  <a:gd name="T13" fmla="*/ 0 60000 65536"/>
                  <a:gd name="T14" fmla="*/ 0 60000 65536"/>
                  <a:gd name="T15" fmla="*/ 0 w 13434"/>
                  <a:gd name="T16" fmla="*/ 0 h 57"/>
                  <a:gd name="T17" fmla="*/ 13434 w 13434"/>
                  <a:gd name="T18" fmla="*/ 57 h 57"/>
                </a:gdLst>
                <a:ahLst/>
                <a:cxnLst>
                  <a:cxn ang="T10">
                    <a:pos x="T0" y="T1"/>
                  </a:cxn>
                  <a:cxn ang="T11">
                    <a:pos x="T2" y="T3"/>
                  </a:cxn>
                  <a:cxn ang="T12">
                    <a:pos x="T4" y="T5"/>
                  </a:cxn>
                  <a:cxn ang="T13">
                    <a:pos x="T6" y="T7"/>
                  </a:cxn>
                  <a:cxn ang="T14">
                    <a:pos x="T8" y="T9"/>
                  </a:cxn>
                </a:cxnLst>
                <a:rect l="T15" t="T16" r="T17" b="T18"/>
                <a:pathLst>
                  <a:path w="13434" h="57">
                    <a:moveTo>
                      <a:pt x="13434" y="57"/>
                    </a:moveTo>
                    <a:lnTo>
                      <a:pt x="112" y="57"/>
                    </a:lnTo>
                    <a:lnTo>
                      <a:pt x="0" y="0"/>
                    </a:lnTo>
                    <a:lnTo>
                      <a:pt x="13103" y="0"/>
                    </a:lnTo>
                    <a:lnTo>
                      <a:pt x="13434" y="57"/>
                    </a:lnTo>
                    <a:close/>
                  </a:path>
                </a:pathLst>
              </a:custGeom>
              <a:solidFill>
                <a:srgbClr val="FF9900"/>
              </a:solidFill>
              <a:ln w="9525">
                <a:noFill/>
                <a:round/>
                <a:headEnd/>
                <a:tailEnd/>
              </a:ln>
            </p:spPr>
            <p:txBody>
              <a:bodyPr/>
              <a:lstStyle/>
              <a:p>
                <a:endParaRPr lang="da-DK"/>
              </a:p>
            </p:txBody>
          </p:sp>
          <p:sp>
            <p:nvSpPr>
              <p:cNvPr id="1119" name="Freeform 129"/>
              <p:cNvSpPr>
                <a:spLocks/>
              </p:cNvSpPr>
              <p:nvPr/>
            </p:nvSpPr>
            <p:spPr bwMode="auto">
              <a:xfrm>
                <a:off x="2503" y="2164"/>
                <a:ext cx="701" cy="3"/>
              </a:xfrm>
              <a:custGeom>
                <a:avLst/>
                <a:gdLst>
                  <a:gd name="T0" fmla="*/ 13326 w 13326"/>
                  <a:gd name="T1" fmla="*/ 56 h 56"/>
                  <a:gd name="T2" fmla="*/ 113 w 13326"/>
                  <a:gd name="T3" fmla="*/ 56 h 56"/>
                  <a:gd name="T4" fmla="*/ 0 w 13326"/>
                  <a:gd name="T5" fmla="*/ 0 h 56"/>
                  <a:gd name="T6" fmla="*/ 12995 w 13326"/>
                  <a:gd name="T7" fmla="*/ 0 h 56"/>
                  <a:gd name="T8" fmla="*/ 13326 w 13326"/>
                  <a:gd name="T9" fmla="*/ 56 h 56"/>
                  <a:gd name="T10" fmla="*/ 0 60000 65536"/>
                  <a:gd name="T11" fmla="*/ 0 60000 65536"/>
                  <a:gd name="T12" fmla="*/ 0 60000 65536"/>
                  <a:gd name="T13" fmla="*/ 0 60000 65536"/>
                  <a:gd name="T14" fmla="*/ 0 60000 65536"/>
                  <a:gd name="T15" fmla="*/ 0 w 13326"/>
                  <a:gd name="T16" fmla="*/ 0 h 56"/>
                  <a:gd name="T17" fmla="*/ 13326 w 13326"/>
                  <a:gd name="T18" fmla="*/ 56 h 56"/>
                </a:gdLst>
                <a:ahLst/>
                <a:cxnLst>
                  <a:cxn ang="T10">
                    <a:pos x="T0" y="T1"/>
                  </a:cxn>
                  <a:cxn ang="T11">
                    <a:pos x="T2" y="T3"/>
                  </a:cxn>
                  <a:cxn ang="T12">
                    <a:pos x="T4" y="T5"/>
                  </a:cxn>
                  <a:cxn ang="T13">
                    <a:pos x="T6" y="T7"/>
                  </a:cxn>
                  <a:cxn ang="T14">
                    <a:pos x="T8" y="T9"/>
                  </a:cxn>
                </a:cxnLst>
                <a:rect l="T15" t="T16" r="T17" b="T18"/>
                <a:pathLst>
                  <a:path w="13326" h="56">
                    <a:moveTo>
                      <a:pt x="13326" y="56"/>
                    </a:moveTo>
                    <a:lnTo>
                      <a:pt x="113" y="56"/>
                    </a:lnTo>
                    <a:lnTo>
                      <a:pt x="0" y="0"/>
                    </a:lnTo>
                    <a:lnTo>
                      <a:pt x="12995" y="0"/>
                    </a:lnTo>
                    <a:lnTo>
                      <a:pt x="13326" y="56"/>
                    </a:lnTo>
                    <a:close/>
                  </a:path>
                </a:pathLst>
              </a:custGeom>
              <a:solidFill>
                <a:srgbClr val="FF9900"/>
              </a:solidFill>
              <a:ln w="9525">
                <a:noFill/>
                <a:round/>
                <a:headEnd/>
                <a:tailEnd/>
              </a:ln>
            </p:spPr>
            <p:txBody>
              <a:bodyPr/>
              <a:lstStyle/>
              <a:p>
                <a:endParaRPr lang="da-DK"/>
              </a:p>
            </p:txBody>
          </p:sp>
          <p:sp>
            <p:nvSpPr>
              <p:cNvPr id="1120" name="Freeform 130"/>
              <p:cNvSpPr>
                <a:spLocks/>
              </p:cNvSpPr>
              <p:nvPr/>
            </p:nvSpPr>
            <p:spPr bwMode="auto">
              <a:xfrm>
                <a:off x="2499" y="2163"/>
                <a:ext cx="696" cy="3"/>
              </a:xfrm>
              <a:custGeom>
                <a:avLst/>
                <a:gdLst>
                  <a:gd name="T0" fmla="*/ 13219 w 13219"/>
                  <a:gd name="T1" fmla="*/ 57 h 57"/>
                  <a:gd name="T2" fmla="*/ 116 w 13219"/>
                  <a:gd name="T3" fmla="*/ 57 h 57"/>
                  <a:gd name="T4" fmla="*/ 26 w 13219"/>
                  <a:gd name="T5" fmla="*/ 11 h 57"/>
                  <a:gd name="T6" fmla="*/ 0 w 13219"/>
                  <a:gd name="T7" fmla="*/ 0 h 57"/>
                  <a:gd name="T8" fmla="*/ 12889 w 13219"/>
                  <a:gd name="T9" fmla="*/ 0 h 57"/>
                  <a:gd name="T10" fmla="*/ 13219 w 13219"/>
                  <a:gd name="T11" fmla="*/ 57 h 57"/>
                  <a:gd name="T12" fmla="*/ 0 60000 65536"/>
                  <a:gd name="T13" fmla="*/ 0 60000 65536"/>
                  <a:gd name="T14" fmla="*/ 0 60000 65536"/>
                  <a:gd name="T15" fmla="*/ 0 60000 65536"/>
                  <a:gd name="T16" fmla="*/ 0 60000 65536"/>
                  <a:gd name="T17" fmla="*/ 0 60000 65536"/>
                  <a:gd name="T18" fmla="*/ 0 w 13219"/>
                  <a:gd name="T19" fmla="*/ 0 h 57"/>
                  <a:gd name="T20" fmla="*/ 13219 w 13219"/>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3219" h="57">
                    <a:moveTo>
                      <a:pt x="13219" y="57"/>
                    </a:moveTo>
                    <a:lnTo>
                      <a:pt x="116" y="57"/>
                    </a:lnTo>
                    <a:lnTo>
                      <a:pt x="26" y="11"/>
                    </a:lnTo>
                    <a:lnTo>
                      <a:pt x="0" y="0"/>
                    </a:lnTo>
                    <a:lnTo>
                      <a:pt x="12889" y="0"/>
                    </a:lnTo>
                    <a:lnTo>
                      <a:pt x="13219" y="57"/>
                    </a:lnTo>
                    <a:close/>
                  </a:path>
                </a:pathLst>
              </a:custGeom>
              <a:solidFill>
                <a:srgbClr val="FF9900"/>
              </a:solidFill>
              <a:ln w="9525">
                <a:noFill/>
                <a:round/>
                <a:headEnd/>
                <a:tailEnd/>
              </a:ln>
            </p:spPr>
            <p:txBody>
              <a:bodyPr/>
              <a:lstStyle/>
              <a:p>
                <a:endParaRPr lang="da-DK"/>
              </a:p>
            </p:txBody>
          </p:sp>
          <p:sp>
            <p:nvSpPr>
              <p:cNvPr id="1121" name="Freeform 131"/>
              <p:cNvSpPr>
                <a:spLocks/>
              </p:cNvSpPr>
              <p:nvPr/>
            </p:nvSpPr>
            <p:spPr bwMode="auto">
              <a:xfrm>
                <a:off x="2496" y="2161"/>
                <a:ext cx="690" cy="3"/>
              </a:xfrm>
              <a:custGeom>
                <a:avLst/>
                <a:gdLst>
                  <a:gd name="T0" fmla="*/ 13122 w 13122"/>
                  <a:gd name="T1" fmla="*/ 57 h 57"/>
                  <a:gd name="T2" fmla="*/ 127 w 13122"/>
                  <a:gd name="T3" fmla="*/ 57 h 57"/>
                  <a:gd name="T4" fmla="*/ 94 w 13122"/>
                  <a:gd name="T5" fmla="*/ 39 h 57"/>
                  <a:gd name="T6" fmla="*/ 0 w 13122"/>
                  <a:gd name="T7" fmla="*/ 0 h 57"/>
                  <a:gd name="T8" fmla="*/ 12791 w 13122"/>
                  <a:gd name="T9" fmla="*/ 0 h 57"/>
                  <a:gd name="T10" fmla="*/ 13122 w 13122"/>
                  <a:gd name="T11" fmla="*/ 57 h 57"/>
                  <a:gd name="T12" fmla="*/ 0 60000 65536"/>
                  <a:gd name="T13" fmla="*/ 0 60000 65536"/>
                  <a:gd name="T14" fmla="*/ 0 60000 65536"/>
                  <a:gd name="T15" fmla="*/ 0 60000 65536"/>
                  <a:gd name="T16" fmla="*/ 0 60000 65536"/>
                  <a:gd name="T17" fmla="*/ 0 60000 65536"/>
                  <a:gd name="T18" fmla="*/ 0 w 13122"/>
                  <a:gd name="T19" fmla="*/ 0 h 57"/>
                  <a:gd name="T20" fmla="*/ 13122 w 13122"/>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3122" h="57">
                    <a:moveTo>
                      <a:pt x="13122" y="57"/>
                    </a:moveTo>
                    <a:lnTo>
                      <a:pt x="127" y="57"/>
                    </a:lnTo>
                    <a:lnTo>
                      <a:pt x="94" y="39"/>
                    </a:lnTo>
                    <a:lnTo>
                      <a:pt x="0" y="0"/>
                    </a:lnTo>
                    <a:lnTo>
                      <a:pt x="12791" y="0"/>
                    </a:lnTo>
                    <a:lnTo>
                      <a:pt x="13122" y="57"/>
                    </a:lnTo>
                    <a:close/>
                  </a:path>
                </a:pathLst>
              </a:custGeom>
              <a:solidFill>
                <a:srgbClr val="FF9900"/>
              </a:solidFill>
              <a:ln w="9525">
                <a:noFill/>
                <a:round/>
                <a:headEnd/>
                <a:tailEnd/>
              </a:ln>
            </p:spPr>
            <p:txBody>
              <a:bodyPr/>
              <a:lstStyle/>
              <a:p>
                <a:endParaRPr lang="da-DK"/>
              </a:p>
            </p:txBody>
          </p:sp>
          <p:sp>
            <p:nvSpPr>
              <p:cNvPr id="1122" name="Freeform 132"/>
              <p:cNvSpPr>
                <a:spLocks/>
              </p:cNvSpPr>
              <p:nvPr/>
            </p:nvSpPr>
            <p:spPr bwMode="auto">
              <a:xfrm>
                <a:off x="2492" y="2160"/>
                <a:ext cx="686" cy="3"/>
              </a:xfrm>
              <a:custGeom>
                <a:avLst/>
                <a:gdLst>
                  <a:gd name="T0" fmla="*/ 13024 w 13024"/>
                  <a:gd name="T1" fmla="*/ 57 h 57"/>
                  <a:gd name="T2" fmla="*/ 135 w 13024"/>
                  <a:gd name="T3" fmla="*/ 57 h 57"/>
                  <a:gd name="T4" fmla="*/ 0 w 13024"/>
                  <a:gd name="T5" fmla="*/ 0 h 57"/>
                  <a:gd name="T6" fmla="*/ 12693 w 13024"/>
                  <a:gd name="T7" fmla="*/ 0 h 57"/>
                  <a:gd name="T8" fmla="*/ 13024 w 13024"/>
                  <a:gd name="T9" fmla="*/ 57 h 57"/>
                  <a:gd name="T10" fmla="*/ 0 60000 65536"/>
                  <a:gd name="T11" fmla="*/ 0 60000 65536"/>
                  <a:gd name="T12" fmla="*/ 0 60000 65536"/>
                  <a:gd name="T13" fmla="*/ 0 60000 65536"/>
                  <a:gd name="T14" fmla="*/ 0 60000 65536"/>
                  <a:gd name="T15" fmla="*/ 0 w 13024"/>
                  <a:gd name="T16" fmla="*/ 0 h 57"/>
                  <a:gd name="T17" fmla="*/ 13024 w 13024"/>
                  <a:gd name="T18" fmla="*/ 57 h 57"/>
                </a:gdLst>
                <a:ahLst/>
                <a:cxnLst>
                  <a:cxn ang="T10">
                    <a:pos x="T0" y="T1"/>
                  </a:cxn>
                  <a:cxn ang="T11">
                    <a:pos x="T2" y="T3"/>
                  </a:cxn>
                  <a:cxn ang="T12">
                    <a:pos x="T4" y="T5"/>
                  </a:cxn>
                  <a:cxn ang="T13">
                    <a:pos x="T6" y="T7"/>
                  </a:cxn>
                  <a:cxn ang="T14">
                    <a:pos x="T8" y="T9"/>
                  </a:cxn>
                </a:cxnLst>
                <a:rect l="T15" t="T16" r="T17" b="T18"/>
                <a:pathLst>
                  <a:path w="13024" h="57">
                    <a:moveTo>
                      <a:pt x="13024" y="57"/>
                    </a:moveTo>
                    <a:lnTo>
                      <a:pt x="135" y="57"/>
                    </a:lnTo>
                    <a:lnTo>
                      <a:pt x="0" y="0"/>
                    </a:lnTo>
                    <a:lnTo>
                      <a:pt x="12693" y="0"/>
                    </a:lnTo>
                    <a:lnTo>
                      <a:pt x="13024" y="57"/>
                    </a:lnTo>
                    <a:close/>
                  </a:path>
                </a:pathLst>
              </a:custGeom>
              <a:solidFill>
                <a:srgbClr val="FF9900"/>
              </a:solidFill>
              <a:ln w="9525">
                <a:noFill/>
                <a:round/>
                <a:headEnd/>
                <a:tailEnd/>
              </a:ln>
            </p:spPr>
            <p:txBody>
              <a:bodyPr/>
              <a:lstStyle/>
              <a:p>
                <a:endParaRPr lang="da-DK"/>
              </a:p>
            </p:txBody>
          </p:sp>
          <p:sp>
            <p:nvSpPr>
              <p:cNvPr id="1123" name="Freeform 133"/>
              <p:cNvSpPr>
                <a:spLocks/>
              </p:cNvSpPr>
              <p:nvPr/>
            </p:nvSpPr>
            <p:spPr bwMode="auto">
              <a:xfrm>
                <a:off x="2489" y="2158"/>
                <a:ext cx="680" cy="3"/>
              </a:xfrm>
              <a:custGeom>
                <a:avLst/>
                <a:gdLst>
                  <a:gd name="T0" fmla="*/ 12926 w 12926"/>
                  <a:gd name="T1" fmla="*/ 57 h 57"/>
                  <a:gd name="T2" fmla="*/ 135 w 12926"/>
                  <a:gd name="T3" fmla="*/ 57 h 57"/>
                  <a:gd name="T4" fmla="*/ 0 w 12926"/>
                  <a:gd name="T5" fmla="*/ 0 h 57"/>
                  <a:gd name="T6" fmla="*/ 12647 w 12926"/>
                  <a:gd name="T7" fmla="*/ 0 h 57"/>
                  <a:gd name="T8" fmla="*/ 12628 w 12926"/>
                  <a:gd name="T9" fmla="*/ 6 h 57"/>
                  <a:gd name="T10" fmla="*/ 12926 w 12926"/>
                  <a:gd name="T11" fmla="*/ 57 h 57"/>
                  <a:gd name="T12" fmla="*/ 0 60000 65536"/>
                  <a:gd name="T13" fmla="*/ 0 60000 65536"/>
                  <a:gd name="T14" fmla="*/ 0 60000 65536"/>
                  <a:gd name="T15" fmla="*/ 0 60000 65536"/>
                  <a:gd name="T16" fmla="*/ 0 60000 65536"/>
                  <a:gd name="T17" fmla="*/ 0 60000 65536"/>
                  <a:gd name="T18" fmla="*/ 0 w 12926"/>
                  <a:gd name="T19" fmla="*/ 0 h 57"/>
                  <a:gd name="T20" fmla="*/ 12926 w 12926"/>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2926" h="57">
                    <a:moveTo>
                      <a:pt x="12926" y="57"/>
                    </a:moveTo>
                    <a:lnTo>
                      <a:pt x="135" y="57"/>
                    </a:lnTo>
                    <a:lnTo>
                      <a:pt x="0" y="0"/>
                    </a:lnTo>
                    <a:lnTo>
                      <a:pt x="12647" y="0"/>
                    </a:lnTo>
                    <a:lnTo>
                      <a:pt x="12628" y="6"/>
                    </a:lnTo>
                    <a:lnTo>
                      <a:pt x="12926" y="57"/>
                    </a:lnTo>
                    <a:close/>
                  </a:path>
                </a:pathLst>
              </a:custGeom>
              <a:solidFill>
                <a:srgbClr val="FF9900"/>
              </a:solidFill>
              <a:ln w="9525">
                <a:noFill/>
                <a:round/>
                <a:headEnd/>
                <a:tailEnd/>
              </a:ln>
            </p:spPr>
            <p:txBody>
              <a:bodyPr/>
              <a:lstStyle/>
              <a:p>
                <a:endParaRPr lang="da-DK"/>
              </a:p>
            </p:txBody>
          </p:sp>
          <p:sp>
            <p:nvSpPr>
              <p:cNvPr id="1124" name="Freeform 134"/>
              <p:cNvSpPr>
                <a:spLocks/>
              </p:cNvSpPr>
              <p:nvPr/>
            </p:nvSpPr>
            <p:spPr bwMode="auto">
              <a:xfrm>
                <a:off x="2486" y="2157"/>
                <a:ext cx="674" cy="3"/>
              </a:xfrm>
              <a:custGeom>
                <a:avLst/>
                <a:gdLst>
                  <a:gd name="T0" fmla="*/ 12806 w 12806"/>
                  <a:gd name="T1" fmla="*/ 56 h 56"/>
                  <a:gd name="T2" fmla="*/ 113 w 12806"/>
                  <a:gd name="T3" fmla="*/ 56 h 56"/>
                  <a:gd name="T4" fmla="*/ 28 w 12806"/>
                  <a:gd name="T5" fmla="*/ 21 h 56"/>
                  <a:gd name="T6" fmla="*/ 0 w 12806"/>
                  <a:gd name="T7" fmla="*/ 0 h 56"/>
                  <a:gd name="T8" fmla="*/ 12787 w 12806"/>
                  <a:gd name="T9" fmla="*/ 0 h 56"/>
                  <a:gd name="T10" fmla="*/ 12673 w 12806"/>
                  <a:gd name="T11" fmla="*/ 34 h 56"/>
                  <a:gd name="T12" fmla="*/ 12806 w 12806"/>
                  <a:gd name="T13" fmla="*/ 56 h 56"/>
                  <a:gd name="T14" fmla="*/ 0 60000 65536"/>
                  <a:gd name="T15" fmla="*/ 0 60000 65536"/>
                  <a:gd name="T16" fmla="*/ 0 60000 65536"/>
                  <a:gd name="T17" fmla="*/ 0 60000 65536"/>
                  <a:gd name="T18" fmla="*/ 0 60000 65536"/>
                  <a:gd name="T19" fmla="*/ 0 60000 65536"/>
                  <a:gd name="T20" fmla="*/ 0 60000 65536"/>
                  <a:gd name="T21" fmla="*/ 0 w 12806"/>
                  <a:gd name="T22" fmla="*/ 0 h 56"/>
                  <a:gd name="T23" fmla="*/ 12806 w 1280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06" h="56">
                    <a:moveTo>
                      <a:pt x="12806" y="56"/>
                    </a:moveTo>
                    <a:lnTo>
                      <a:pt x="113" y="56"/>
                    </a:lnTo>
                    <a:lnTo>
                      <a:pt x="28" y="21"/>
                    </a:lnTo>
                    <a:lnTo>
                      <a:pt x="0" y="0"/>
                    </a:lnTo>
                    <a:lnTo>
                      <a:pt x="12787" y="0"/>
                    </a:lnTo>
                    <a:lnTo>
                      <a:pt x="12673" y="34"/>
                    </a:lnTo>
                    <a:lnTo>
                      <a:pt x="12806" y="56"/>
                    </a:lnTo>
                    <a:close/>
                  </a:path>
                </a:pathLst>
              </a:custGeom>
              <a:solidFill>
                <a:srgbClr val="FF9900"/>
              </a:solidFill>
              <a:ln w="9525">
                <a:noFill/>
                <a:round/>
                <a:headEnd/>
                <a:tailEnd/>
              </a:ln>
            </p:spPr>
            <p:txBody>
              <a:bodyPr/>
              <a:lstStyle/>
              <a:p>
                <a:endParaRPr lang="da-DK"/>
              </a:p>
            </p:txBody>
          </p:sp>
          <p:sp>
            <p:nvSpPr>
              <p:cNvPr id="1125" name="Freeform 135"/>
              <p:cNvSpPr>
                <a:spLocks/>
              </p:cNvSpPr>
              <p:nvPr/>
            </p:nvSpPr>
            <p:spPr bwMode="auto">
              <a:xfrm>
                <a:off x="2484" y="2155"/>
                <a:ext cx="680" cy="3"/>
              </a:xfrm>
              <a:custGeom>
                <a:avLst/>
                <a:gdLst>
                  <a:gd name="T0" fmla="*/ 12728 w 12919"/>
                  <a:gd name="T1" fmla="*/ 57 h 57"/>
                  <a:gd name="T2" fmla="*/ 81 w 12919"/>
                  <a:gd name="T3" fmla="*/ 57 h 57"/>
                  <a:gd name="T4" fmla="*/ 64 w 12919"/>
                  <a:gd name="T5" fmla="*/ 50 h 57"/>
                  <a:gd name="T6" fmla="*/ 0 w 12919"/>
                  <a:gd name="T7" fmla="*/ 0 h 57"/>
                  <a:gd name="T8" fmla="*/ 12919 w 12919"/>
                  <a:gd name="T9" fmla="*/ 0 h 57"/>
                  <a:gd name="T10" fmla="*/ 12728 w 12919"/>
                  <a:gd name="T11" fmla="*/ 57 h 57"/>
                  <a:gd name="T12" fmla="*/ 0 60000 65536"/>
                  <a:gd name="T13" fmla="*/ 0 60000 65536"/>
                  <a:gd name="T14" fmla="*/ 0 60000 65536"/>
                  <a:gd name="T15" fmla="*/ 0 60000 65536"/>
                  <a:gd name="T16" fmla="*/ 0 60000 65536"/>
                  <a:gd name="T17" fmla="*/ 0 60000 65536"/>
                  <a:gd name="T18" fmla="*/ 0 w 12919"/>
                  <a:gd name="T19" fmla="*/ 0 h 57"/>
                  <a:gd name="T20" fmla="*/ 12919 w 12919"/>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2919" h="57">
                    <a:moveTo>
                      <a:pt x="12728" y="57"/>
                    </a:moveTo>
                    <a:lnTo>
                      <a:pt x="81" y="57"/>
                    </a:lnTo>
                    <a:lnTo>
                      <a:pt x="64" y="50"/>
                    </a:lnTo>
                    <a:lnTo>
                      <a:pt x="0" y="0"/>
                    </a:lnTo>
                    <a:lnTo>
                      <a:pt x="12919" y="0"/>
                    </a:lnTo>
                    <a:lnTo>
                      <a:pt x="12728" y="57"/>
                    </a:lnTo>
                    <a:close/>
                  </a:path>
                </a:pathLst>
              </a:custGeom>
              <a:solidFill>
                <a:srgbClr val="FF9900"/>
              </a:solidFill>
              <a:ln w="9525">
                <a:noFill/>
                <a:round/>
                <a:headEnd/>
                <a:tailEnd/>
              </a:ln>
            </p:spPr>
            <p:txBody>
              <a:bodyPr/>
              <a:lstStyle/>
              <a:p>
                <a:endParaRPr lang="da-DK"/>
              </a:p>
            </p:txBody>
          </p:sp>
          <p:sp>
            <p:nvSpPr>
              <p:cNvPr id="1126" name="Freeform 136"/>
              <p:cNvSpPr>
                <a:spLocks/>
              </p:cNvSpPr>
              <p:nvPr/>
            </p:nvSpPr>
            <p:spPr bwMode="auto">
              <a:xfrm>
                <a:off x="2483" y="2154"/>
                <a:ext cx="686" cy="3"/>
              </a:xfrm>
              <a:custGeom>
                <a:avLst/>
                <a:gdLst>
                  <a:gd name="T0" fmla="*/ 12859 w 13050"/>
                  <a:gd name="T1" fmla="*/ 57 h 57"/>
                  <a:gd name="T2" fmla="*/ 72 w 13050"/>
                  <a:gd name="T3" fmla="*/ 57 h 57"/>
                  <a:gd name="T4" fmla="*/ 0 w 13050"/>
                  <a:gd name="T5" fmla="*/ 0 h 57"/>
                  <a:gd name="T6" fmla="*/ 13050 w 13050"/>
                  <a:gd name="T7" fmla="*/ 0 h 57"/>
                  <a:gd name="T8" fmla="*/ 12859 w 13050"/>
                  <a:gd name="T9" fmla="*/ 57 h 57"/>
                  <a:gd name="T10" fmla="*/ 0 60000 65536"/>
                  <a:gd name="T11" fmla="*/ 0 60000 65536"/>
                  <a:gd name="T12" fmla="*/ 0 60000 65536"/>
                  <a:gd name="T13" fmla="*/ 0 60000 65536"/>
                  <a:gd name="T14" fmla="*/ 0 60000 65536"/>
                  <a:gd name="T15" fmla="*/ 0 w 13050"/>
                  <a:gd name="T16" fmla="*/ 0 h 57"/>
                  <a:gd name="T17" fmla="*/ 13050 w 13050"/>
                  <a:gd name="T18" fmla="*/ 57 h 57"/>
                </a:gdLst>
                <a:ahLst/>
                <a:cxnLst>
                  <a:cxn ang="T10">
                    <a:pos x="T0" y="T1"/>
                  </a:cxn>
                  <a:cxn ang="T11">
                    <a:pos x="T2" y="T3"/>
                  </a:cxn>
                  <a:cxn ang="T12">
                    <a:pos x="T4" y="T5"/>
                  </a:cxn>
                  <a:cxn ang="T13">
                    <a:pos x="T6" y="T7"/>
                  </a:cxn>
                  <a:cxn ang="T14">
                    <a:pos x="T8" y="T9"/>
                  </a:cxn>
                </a:cxnLst>
                <a:rect l="T15" t="T16" r="T17" b="T18"/>
                <a:pathLst>
                  <a:path w="13050" h="57">
                    <a:moveTo>
                      <a:pt x="12859" y="57"/>
                    </a:moveTo>
                    <a:lnTo>
                      <a:pt x="72" y="57"/>
                    </a:lnTo>
                    <a:lnTo>
                      <a:pt x="0" y="0"/>
                    </a:lnTo>
                    <a:lnTo>
                      <a:pt x="13050" y="0"/>
                    </a:lnTo>
                    <a:lnTo>
                      <a:pt x="12859" y="57"/>
                    </a:lnTo>
                    <a:close/>
                  </a:path>
                </a:pathLst>
              </a:custGeom>
              <a:solidFill>
                <a:srgbClr val="FF9900"/>
              </a:solidFill>
              <a:ln w="9525">
                <a:noFill/>
                <a:round/>
                <a:headEnd/>
                <a:tailEnd/>
              </a:ln>
            </p:spPr>
            <p:txBody>
              <a:bodyPr/>
              <a:lstStyle/>
              <a:p>
                <a:endParaRPr lang="da-DK"/>
              </a:p>
            </p:txBody>
          </p:sp>
          <p:sp>
            <p:nvSpPr>
              <p:cNvPr id="1127" name="Freeform 137"/>
              <p:cNvSpPr>
                <a:spLocks/>
              </p:cNvSpPr>
              <p:nvPr/>
            </p:nvSpPr>
            <p:spPr bwMode="auto">
              <a:xfrm>
                <a:off x="2481" y="2152"/>
                <a:ext cx="693" cy="3"/>
              </a:xfrm>
              <a:custGeom>
                <a:avLst/>
                <a:gdLst>
                  <a:gd name="T0" fmla="*/ 12992 w 13182"/>
                  <a:gd name="T1" fmla="*/ 56 h 56"/>
                  <a:gd name="T2" fmla="*/ 73 w 13182"/>
                  <a:gd name="T3" fmla="*/ 56 h 56"/>
                  <a:gd name="T4" fmla="*/ 0 w 13182"/>
                  <a:gd name="T5" fmla="*/ 0 h 56"/>
                  <a:gd name="T6" fmla="*/ 13182 w 13182"/>
                  <a:gd name="T7" fmla="*/ 0 h 56"/>
                  <a:gd name="T8" fmla="*/ 12992 w 13182"/>
                  <a:gd name="T9" fmla="*/ 56 h 56"/>
                  <a:gd name="T10" fmla="*/ 0 60000 65536"/>
                  <a:gd name="T11" fmla="*/ 0 60000 65536"/>
                  <a:gd name="T12" fmla="*/ 0 60000 65536"/>
                  <a:gd name="T13" fmla="*/ 0 60000 65536"/>
                  <a:gd name="T14" fmla="*/ 0 60000 65536"/>
                  <a:gd name="T15" fmla="*/ 0 w 13182"/>
                  <a:gd name="T16" fmla="*/ 0 h 56"/>
                  <a:gd name="T17" fmla="*/ 13182 w 13182"/>
                  <a:gd name="T18" fmla="*/ 56 h 56"/>
                </a:gdLst>
                <a:ahLst/>
                <a:cxnLst>
                  <a:cxn ang="T10">
                    <a:pos x="T0" y="T1"/>
                  </a:cxn>
                  <a:cxn ang="T11">
                    <a:pos x="T2" y="T3"/>
                  </a:cxn>
                  <a:cxn ang="T12">
                    <a:pos x="T4" y="T5"/>
                  </a:cxn>
                  <a:cxn ang="T13">
                    <a:pos x="T6" y="T7"/>
                  </a:cxn>
                  <a:cxn ang="T14">
                    <a:pos x="T8" y="T9"/>
                  </a:cxn>
                </a:cxnLst>
                <a:rect l="T15" t="T16" r="T17" b="T18"/>
                <a:pathLst>
                  <a:path w="13182" h="56">
                    <a:moveTo>
                      <a:pt x="12992" y="56"/>
                    </a:moveTo>
                    <a:lnTo>
                      <a:pt x="73" y="56"/>
                    </a:lnTo>
                    <a:lnTo>
                      <a:pt x="0" y="0"/>
                    </a:lnTo>
                    <a:lnTo>
                      <a:pt x="13182" y="0"/>
                    </a:lnTo>
                    <a:lnTo>
                      <a:pt x="12992" y="56"/>
                    </a:lnTo>
                    <a:close/>
                  </a:path>
                </a:pathLst>
              </a:custGeom>
              <a:solidFill>
                <a:srgbClr val="FF9900"/>
              </a:solidFill>
              <a:ln w="9525">
                <a:noFill/>
                <a:round/>
                <a:headEnd/>
                <a:tailEnd/>
              </a:ln>
            </p:spPr>
            <p:txBody>
              <a:bodyPr/>
              <a:lstStyle/>
              <a:p>
                <a:endParaRPr lang="da-DK"/>
              </a:p>
            </p:txBody>
          </p:sp>
          <p:sp>
            <p:nvSpPr>
              <p:cNvPr id="1128" name="Freeform 138"/>
              <p:cNvSpPr>
                <a:spLocks/>
              </p:cNvSpPr>
              <p:nvPr/>
            </p:nvSpPr>
            <p:spPr bwMode="auto">
              <a:xfrm>
                <a:off x="2479" y="2151"/>
                <a:ext cx="701" cy="3"/>
              </a:xfrm>
              <a:custGeom>
                <a:avLst/>
                <a:gdLst>
                  <a:gd name="T0" fmla="*/ 13123 w 13315"/>
                  <a:gd name="T1" fmla="*/ 57 h 57"/>
                  <a:gd name="T2" fmla="*/ 73 w 13315"/>
                  <a:gd name="T3" fmla="*/ 57 h 57"/>
                  <a:gd name="T4" fmla="*/ 0 w 13315"/>
                  <a:gd name="T5" fmla="*/ 0 h 57"/>
                  <a:gd name="T6" fmla="*/ 13315 w 13315"/>
                  <a:gd name="T7" fmla="*/ 0 h 57"/>
                  <a:gd name="T8" fmla="*/ 13123 w 13315"/>
                  <a:gd name="T9" fmla="*/ 57 h 57"/>
                  <a:gd name="T10" fmla="*/ 0 60000 65536"/>
                  <a:gd name="T11" fmla="*/ 0 60000 65536"/>
                  <a:gd name="T12" fmla="*/ 0 60000 65536"/>
                  <a:gd name="T13" fmla="*/ 0 60000 65536"/>
                  <a:gd name="T14" fmla="*/ 0 60000 65536"/>
                  <a:gd name="T15" fmla="*/ 0 w 13315"/>
                  <a:gd name="T16" fmla="*/ 0 h 57"/>
                  <a:gd name="T17" fmla="*/ 13315 w 13315"/>
                  <a:gd name="T18" fmla="*/ 57 h 57"/>
                </a:gdLst>
                <a:ahLst/>
                <a:cxnLst>
                  <a:cxn ang="T10">
                    <a:pos x="T0" y="T1"/>
                  </a:cxn>
                  <a:cxn ang="T11">
                    <a:pos x="T2" y="T3"/>
                  </a:cxn>
                  <a:cxn ang="T12">
                    <a:pos x="T4" y="T5"/>
                  </a:cxn>
                  <a:cxn ang="T13">
                    <a:pos x="T6" y="T7"/>
                  </a:cxn>
                  <a:cxn ang="T14">
                    <a:pos x="T8" y="T9"/>
                  </a:cxn>
                </a:cxnLst>
                <a:rect l="T15" t="T16" r="T17" b="T18"/>
                <a:pathLst>
                  <a:path w="13315" h="57">
                    <a:moveTo>
                      <a:pt x="13123" y="57"/>
                    </a:moveTo>
                    <a:lnTo>
                      <a:pt x="73" y="57"/>
                    </a:lnTo>
                    <a:lnTo>
                      <a:pt x="0" y="0"/>
                    </a:lnTo>
                    <a:lnTo>
                      <a:pt x="13315" y="0"/>
                    </a:lnTo>
                    <a:lnTo>
                      <a:pt x="13123" y="57"/>
                    </a:lnTo>
                    <a:close/>
                  </a:path>
                </a:pathLst>
              </a:custGeom>
              <a:solidFill>
                <a:srgbClr val="FF9900"/>
              </a:solidFill>
              <a:ln w="9525">
                <a:noFill/>
                <a:round/>
                <a:headEnd/>
                <a:tailEnd/>
              </a:ln>
            </p:spPr>
            <p:txBody>
              <a:bodyPr/>
              <a:lstStyle/>
              <a:p>
                <a:endParaRPr lang="da-DK"/>
              </a:p>
            </p:txBody>
          </p:sp>
          <p:sp>
            <p:nvSpPr>
              <p:cNvPr id="1129" name="Freeform 139"/>
              <p:cNvSpPr>
                <a:spLocks/>
              </p:cNvSpPr>
              <p:nvPr/>
            </p:nvSpPr>
            <p:spPr bwMode="auto">
              <a:xfrm>
                <a:off x="2478" y="2149"/>
                <a:ext cx="707" cy="3"/>
              </a:xfrm>
              <a:custGeom>
                <a:avLst/>
                <a:gdLst>
                  <a:gd name="T0" fmla="*/ 13240 w 13432"/>
                  <a:gd name="T1" fmla="*/ 57 h 57"/>
                  <a:gd name="T2" fmla="*/ 58 w 13432"/>
                  <a:gd name="T3" fmla="*/ 57 h 57"/>
                  <a:gd name="T4" fmla="*/ 7 w 13432"/>
                  <a:gd name="T5" fmla="*/ 17 h 57"/>
                  <a:gd name="T6" fmla="*/ 0 w 13432"/>
                  <a:gd name="T7" fmla="*/ 0 h 57"/>
                  <a:gd name="T8" fmla="*/ 13432 w 13432"/>
                  <a:gd name="T9" fmla="*/ 0 h 57"/>
                  <a:gd name="T10" fmla="*/ 13240 w 13432"/>
                  <a:gd name="T11" fmla="*/ 57 h 57"/>
                  <a:gd name="T12" fmla="*/ 0 60000 65536"/>
                  <a:gd name="T13" fmla="*/ 0 60000 65536"/>
                  <a:gd name="T14" fmla="*/ 0 60000 65536"/>
                  <a:gd name="T15" fmla="*/ 0 60000 65536"/>
                  <a:gd name="T16" fmla="*/ 0 60000 65536"/>
                  <a:gd name="T17" fmla="*/ 0 60000 65536"/>
                  <a:gd name="T18" fmla="*/ 0 w 13432"/>
                  <a:gd name="T19" fmla="*/ 0 h 57"/>
                  <a:gd name="T20" fmla="*/ 13432 w 13432"/>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3432" h="57">
                    <a:moveTo>
                      <a:pt x="13240" y="57"/>
                    </a:moveTo>
                    <a:lnTo>
                      <a:pt x="58" y="57"/>
                    </a:lnTo>
                    <a:lnTo>
                      <a:pt x="7" y="17"/>
                    </a:lnTo>
                    <a:lnTo>
                      <a:pt x="0" y="0"/>
                    </a:lnTo>
                    <a:lnTo>
                      <a:pt x="13432" y="0"/>
                    </a:lnTo>
                    <a:lnTo>
                      <a:pt x="13240" y="57"/>
                    </a:lnTo>
                    <a:close/>
                  </a:path>
                </a:pathLst>
              </a:custGeom>
              <a:solidFill>
                <a:srgbClr val="FF9900"/>
              </a:solidFill>
              <a:ln w="9525">
                <a:noFill/>
                <a:round/>
                <a:headEnd/>
                <a:tailEnd/>
              </a:ln>
            </p:spPr>
            <p:txBody>
              <a:bodyPr/>
              <a:lstStyle/>
              <a:p>
                <a:endParaRPr lang="da-DK"/>
              </a:p>
            </p:txBody>
          </p:sp>
          <p:sp>
            <p:nvSpPr>
              <p:cNvPr id="1130" name="Freeform 140"/>
              <p:cNvSpPr>
                <a:spLocks/>
              </p:cNvSpPr>
              <p:nvPr/>
            </p:nvSpPr>
            <p:spPr bwMode="auto">
              <a:xfrm>
                <a:off x="2477" y="2148"/>
                <a:ext cx="713" cy="3"/>
              </a:xfrm>
              <a:custGeom>
                <a:avLst/>
                <a:gdLst>
                  <a:gd name="T0" fmla="*/ 13347 w 13537"/>
                  <a:gd name="T1" fmla="*/ 55 h 55"/>
                  <a:gd name="T2" fmla="*/ 32 w 13537"/>
                  <a:gd name="T3" fmla="*/ 55 h 55"/>
                  <a:gd name="T4" fmla="*/ 17 w 13537"/>
                  <a:gd name="T5" fmla="*/ 44 h 55"/>
                  <a:gd name="T6" fmla="*/ 0 w 13537"/>
                  <a:gd name="T7" fmla="*/ 0 h 55"/>
                  <a:gd name="T8" fmla="*/ 13537 w 13537"/>
                  <a:gd name="T9" fmla="*/ 0 h 55"/>
                  <a:gd name="T10" fmla="*/ 13347 w 13537"/>
                  <a:gd name="T11" fmla="*/ 55 h 55"/>
                  <a:gd name="T12" fmla="*/ 0 60000 65536"/>
                  <a:gd name="T13" fmla="*/ 0 60000 65536"/>
                  <a:gd name="T14" fmla="*/ 0 60000 65536"/>
                  <a:gd name="T15" fmla="*/ 0 60000 65536"/>
                  <a:gd name="T16" fmla="*/ 0 60000 65536"/>
                  <a:gd name="T17" fmla="*/ 0 60000 65536"/>
                  <a:gd name="T18" fmla="*/ 0 w 13537"/>
                  <a:gd name="T19" fmla="*/ 0 h 55"/>
                  <a:gd name="T20" fmla="*/ 13537 w 1353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3537" h="55">
                    <a:moveTo>
                      <a:pt x="13347" y="55"/>
                    </a:moveTo>
                    <a:lnTo>
                      <a:pt x="32" y="55"/>
                    </a:lnTo>
                    <a:lnTo>
                      <a:pt x="17" y="44"/>
                    </a:lnTo>
                    <a:lnTo>
                      <a:pt x="0" y="0"/>
                    </a:lnTo>
                    <a:lnTo>
                      <a:pt x="13537" y="0"/>
                    </a:lnTo>
                    <a:lnTo>
                      <a:pt x="13347" y="55"/>
                    </a:lnTo>
                    <a:close/>
                  </a:path>
                </a:pathLst>
              </a:custGeom>
              <a:solidFill>
                <a:srgbClr val="FF9900"/>
              </a:solidFill>
              <a:ln w="9525">
                <a:noFill/>
                <a:round/>
                <a:headEnd/>
                <a:tailEnd/>
              </a:ln>
            </p:spPr>
            <p:txBody>
              <a:bodyPr/>
              <a:lstStyle/>
              <a:p>
                <a:endParaRPr lang="da-DK"/>
              </a:p>
            </p:txBody>
          </p:sp>
          <p:sp>
            <p:nvSpPr>
              <p:cNvPr id="1131" name="Freeform 141"/>
              <p:cNvSpPr>
                <a:spLocks/>
              </p:cNvSpPr>
              <p:nvPr/>
            </p:nvSpPr>
            <p:spPr bwMode="auto">
              <a:xfrm>
                <a:off x="2476" y="2147"/>
                <a:ext cx="719" cy="2"/>
              </a:xfrm>
              <a:custGeom>
                <a:avLst/>
                <a:gdLst>
                  <a:gd name="T0" fmla="*/ 13453 w 13644"/>
                  <a:gd name="T1" fmla="*/ 56 h 56"/>
                  <a:gd name="T2" fmla="*/ 21 w 13644"/>
                  <a:gd name="T3" fmla="*/ 56 h 56"/>
                  <a:gd name="T4" fmla="*/ 0 w 13644"/>
                  <a:gd name="T5" fmla="*/ 0 h 56"/>
                  <a:gd name="T6" fmla="*/ 13644 w 13644"/>
                  <a:gd name="T7" fmla="*/ 0 h 56"/>
                  <a:gd name="T8" fmla="*/ 13453 w 13644"/>
                  <a:gd name="T9" fmla="*/ 56 h 56"/>
                  <a:gd name="T10" fmla="*/ 0 60000 65536"/>
                  <a:gd name="T11" fmla="*/ 0 60000 65536"/>
                  <a:gd name="T12" fmla="*/ 0 60000 65536"/>
                  <a:gd name="T13" fmla="*/ 0 60000 65536"/>
                  <a:gd name="T14" fmla="*/ 0 60000 65536"/>
                  <a:gd name="T15" fmla="*/ 0 w 13644"/>
                  <a:gd name="T16" fmla="*/ 0 h 56"/>
                  <a:gd name="T17" fmla="*/ 13644 w 13644"/>
                  <a:gd name="T18" fmla="*/ 56 h 56"/>
                </a:gdLst>
                <a:ahLst/>
                <a:cxnLst>
                  <a:cxn ang="T10">
                    <a:pos x="T0" y="T1"/>
                  </a:cxn>
                  <a:cxn ang="T11">
                    <a:pos x="T2" y="T3"/>
                  </a:cxn>
                  <a:cxn ang="T12">
                    <a:pos x="T4" y="T5"/>
                  </a:cxn>
                  <a:cxn ang="T13">
                    <a:pos x="T6" y="T7"/>
                  </a:cxn>
                  <a:cxn ang="T14">
                    <a:pos x="T8" y="T9"/>
                  </a:cxn>
                </a:cxnLst>
                <a:rect l="T15" t="T16" r="T17" b="T18"/>
                <a:pathLst>
                  <a:path w="13644" h="56">
                    <a:moveTo>
                      <a:pt x="13453" y="56"/>
                    </a:moveTo>
                    <a:lnTo>
                      <a:pt x="21" y="56"/>
                    </a:lnTo>
                    <a:lnTo>
                      <a:pt x="0" y="0"/>
                    </a:lnTo>
                    <a:lnTo>
                      <a:pt x="13644" y="0"/>
                    </a:lnTo>
                    <a:lnTo>
                      <a:pt x="13453" y="56"/>
                    </a:lnTo>
                    <a:close/>
                  </a:path>
                </a:pathLst>
              </a:custGeom>
              <a:solidFill>
                <a:srgbClr val="FF9900"/>
              </a:solidFill>
              <a:ln w="9525">
                <a:noFill/>
                <a:round/>
                <a:headEnd/>
                <a:tailEnd/>
              </a:ln>
            </p:spPr>
            <p:txBody>
              <a:bodyPr/>
              <a:lstStyle/>
              <a:p>
                <a:endParaRPr lang="da-DK"/>
              </a:p>
            </p:txBody>
          </p:sp>
          <p:sp>
            <p:nvSpPr>
              <p:cNvPr id="1132" name="Freeform 142"/>
              <p:cNvSpPr>
                <a:spLocks/>
              </p:cNvSpPr>
              <p:nvPr/>
            </p:nvSpPr>
            <p:spPr bwMode="auto">
              <a:xfrm>
                <a:off x="2476" y="2145"/>
                <a:ext cx="724" cy="3"/>
              </a:xfrm>
              <a:custGeom>
                <a:avLst/>
                <a:gdLst>
                  <a:gd name="T0" fmla="*/ 13558 w 13750"/>
                  <a:gd name="T1" fmla="*/ 57 h 57"/>
                  <a:gd name="T2" fmla="*/ 21 w 13750"/>
                  <a:gd name="T3" fmla="*/ 57 h 57"/>
                  <a:gd name="T4" fmla="*/ 0 w 13750"/>
                  <a:gd name="T5" fmla="*/ 0 h 57"/>
                  <a:gd name="T6" fmla="*/ 13750 w 13750"/>
                  <a:gd name="T7" fmla="*/ 0 h 57"/>
                  <a:gd name="T8" fmla="*/ 13558 w 13750"/>
                  <a:gd name="T9" fmla="*/ 57 h 57"/>
                  <a:gd name="T10" fmla="*/ 0 60000 65536"/>
                  <a:gd name="T11" fmla="*/ 0 60000 65536"/>
                  <a:gd name="T12" fmla="*/ 0 60000 65536"/>
                  <a:gd name="T13" fmla="*/ 0 60000 65536"/>
                  <a:gd name="T14" fmla="*/ 0 60000 65536"/>
                  <a:gd name="T15" fmla="*/ 0 w 13750"/>
                  <a:gd name="T16" fmla="*/ 0 h 57"/>
                  <a:gd name="T17" fmla="*/ 13750 w 13750"/>
                  <a:gd name="T18" fmla="*/ 57 h 57"/>
                </a:gdLst>
                <a:ahLst/>
                <a:cxnLst>
                  <a:cxn ang="T10">
                    <a:pos x="T0" y="T1"/>
                  </a:cxn>
                  <a:cxn ang="T11">
                    <a:pos x="T2" y="T3"/>
                  </a:cxn>
                  <a:cxn ang="T12">
                    <a:pos x="T4" y="T5"/>
                  </a:cxn>
                  <a:cxn ang="T13">
                    <a:pos x="T6" y="T7"/>
                  </a:cxn>
                  <a:cxn ang="T14">
                    <a:pos x="T8" y="T9"/>
                  </a:cxn>
                </a:cxnLst>
                <a:rect l="T15" t="T16" r="T17" b="T18"/>
                <a:pathLst>
                  <a:path w="13750" h="57">
                    <a:moveTo>
                      <a:pt x="13558" y="57"/>
                    </a:moveTo>
                    <a:lnTo>
                      <a:pt x="21" y="57"/>
                    </a:lnTo>
                    <a:lnTo>
                      <a:pt x="0" y="0"/>
                    </a:lnTo>
                    <a:lnTo>
                      <a:pt x="13750" y="0"/>
                    </a:lnTo>
                    <a:lnTo>
                      <a:pt x="13558" y="57"/>
                    </a:lnTo>
                    <a:close/>
                  </a:path>
                </a:pathLst>
              </a:custGeom>
              <a:solidFill>
                <a:srgbClr val="FF9900"/>
              </a:solidFill>
              <a:ln w="9525">
                <a:noFill/>
                <a:round/>
                <a:headEnd/>
                <a:tailEnd/>
              </a:ln>
            </p:spPr>
            <p:txBody>
              <a:bodyPr/>
              <a:lstStyle/>
              <a:p>
                <a:endParaRPr lang="da-DK"/>
              </a:p>
            </p:txBody>
          </p:sp>
          <p:sp>
            <p:nvSpPr>
              <p:cNvPr id="1133" name="Freeform 143"/>
              <p:cNvSpPr>
                <a:spLocks/>
              </p:cNvSpPr>
              <p:nvPr/>
            </p:nvSpPr>
            <p:spPr bwMode="auto">
              <a:xfrm>
                <a:off x="2475" y="2144"/>
                <a:ext cx="730" cy="3"/>
              </a:xfrm>
              <a:custGeom>
                <a:avLst/>
                <a:gdLst>
                  <a:gd name="T0" fmla="*/ 13665 w 13856"/>
                  <a:gd name="T1" fmla="*/ 57 h 57"/>
                  <a:gd name="T2" fmla="*/ 21 w 13856"/>
                  <a:gd name="T3" fmla="*/ 57 h 57"/>
                  <a:gd name="T4" fmla="*/ 0 w 13856"/>
                  <a:gd name="T5" fmla="*/ 0 h 57"/>
                  <a:gd name="T6" fmla="*/ 13856 w 13856"/>
                  <a:gd name="T7" fmla="*/ 0 h 57"/>
                  <a:gd name="T8" fmla="*/ 13665 w 13856"/>
                  <a:gd name="T9" fmla="*/ 57 h 57"/>
                  <a:gd name="T10" fmla="*/ 0 60000 65536"/>
                  <a:gd name="T11" fmla="*/ 0 60000 65536"/>
                  <a:gd name="T12" fmla="*/ 0 60000 65536"/>
                  <a:gd name="T13" fmla="*/ 0 60000 65536"/>
                  <a:gd name="T14" fmla="*/ 0 60000 65536"/>
                  <a:gd name="T15" fmla="*/ 0 w 13856"/>
                  <a:gd name="T16" fmla="*/ 0 h 57"/>
                  <a:gd name="T17" fmla="*/ 13856 w 13856"/>
                  <a:gd name="T18" fmla="*/ 57 h 57"/>
                </a:gdLst>
                <a:ahLst/>
                <a:cxnLst>
                  <a:cxn ang="T10">
                    <a:pos x="T0" y="T1"/>
                  </a:cxn>
                  <a:cxn ang="T11">
                    <a:pos x="T2" y="T3"/>
                  </a:cxn>
                  <a:cxn ang="T12">
                    <a:pos x="T4" y="T5"/>
                  </a:cxn>
                  <a:cxn ang="T13">
                    <a:pos x="T6" y="T7"/>
                  </a:cxn>
                  <a:cxn ang="T14">
                    <a:pos x="T8" y="T9"/>
                  </a:cxn>
                </a:cxnLst>
                <a:rect l="T15" t="T16" r="T17" b="T18"/>
                <a:pathLst>
                  <a:path w="13856" h="57">
                    <a:moveTo>
                      <a:pt x="13665" y="57"/>
                    </a:moveTo>
                    <a:lnTo>
                      <a:pt x="21" y="57"/>
                    </a:lnTo>
                    <a:lnTo>
                      <a:pt x="0" y="0"/>
                    </a:lnTo>
                    <a:lnTo>
                      <a:pt x="13856" y="0"/>
                    </a:lnTo>
                    <a:lnTo>
                      <a:pt x="13665" y="57"/>
                    </a:lnTo>
                    <a:close/>
                  </a:path>
                </a:pathLst>
              </a:custGeom>
              <a:solidFill>
                <a:srgbClr val="FF9900"/>
              </a:solidFill>
              <a:ln w="9525">
                <a:noFill/>
                <a:round/>
                <a:headEnd/>
                <a:tailEnd/>
              </a:ln>
            </p:spPr>
            <p:txBody>
              <a:bodyPr/>
              <a:lstStyle/>
              <a:p>
                <a:endParaRPr lang="da-DK"/>
              </a:p>
            </p:txBody>
          </p:sp>
          <p:sp>
            <p:nvSpPr>
              <p:cNvPr id="1134" name="Freeform 144"/>
              <p:cNvSpPr>
                <a:spLocks/>
              </p:cNvSpPr>
              <p:nvPr/>
            </p:nvSpPr>
            <p:spPr bwMode="auto">
              <a:xfrm>
                <a:off x="2475" y="2142"/>
                <a:ext cx="735" cy="3"/>
              </a:xfrm>
              <a:custGeom>
                <a:avLst/>
                <a:gdLst>
                  <a:gd name="T0" fmla="*/ 13768 w 13959"/>
                  <a:gd name="T1" fmla="*/ 57 h 57"/>
                  <a:gd name="T2" fmla="*/ 18 w 13959"/>
                  <a:gd name="T3" fmla="*/ 57 h 57"/>
                  <a:gd name="T4" fmla="*/ 1 w 13959"/>
                  <a:gd name="T5" fmla="*/ 13 h 57"/>
                  <a:gd name="T6" fmla="*/ 0 w 13959"/>
                  <a:gd name="T7" fmla="*/ 0 h 57"/>
                  <a:gd name="T8" fmla="*/ 13959 w 13959"/>
                  <a:gd name="T9" fmla="*/ 0 h 57"/>
                  <a:gd name="T10" fmla="*/ 13768 w 13959"/>
                  <a:gd name="T11" fmla="*/ 57 h 57"/>
                  <a:gd name="T12" fmla="*/ 0 60000 65536"/>
                  <a:gd name="T13" fmla="*/ 0 60000 65536"/>
                  <a:gd name="T14" fmla="*/ 0 60000 65536"/>
                  <a:gd name="T15" fmla="*/ 0 60000 65536"/>
                  <a:gd name="T16" fmla="*/ 0 60000 65536"/>
                  <a:gd name="T17" fmla="*/ 0 60000 65536"/>
                  <a:gd name="T18" fmla="*/ 0 w 13959"/>
                  <a:gd name="T19" fmla="*/ 0 h 57"/>
                  <a:gd name="T20" fmla="*/ 13959 w 13959"/>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3959" h="57">
                    <a:moveTo>
                      <a:pt x="13768" y="57"/>
                    </a:moveTo>
                    <a:lnTo>
                      <a:pt x="18" y="57"/>
                    </a:lnTo>
                    <a:lnTo>
                      <a:pt x="1" y="13"/>
                    </a:lnTo>
                    <a:lnTo>
                      <a:pt x="0" y="0"/>
                    </a:lnTo>
                    <a:lnTo>
                      <a:pt x="13959" y="0"/>
                    </a:lnTo>
                    <a:lnTo>
                      <a:pt x="13768" y="57"/>
                    </a:lnTo>
                    <a:close/>
                  </a:path>
                </a:pathLst>
              </a:custGeom>
              <a:solidFill>
                <a:srgbClr val="FF9900"/>
              </a:solidFill>
              <a:ln w="9525">
                <a:noFill/>
                <a:round/>
                <a:headEnd/>
                <a:tailEnd/>
              </a:ln>
            </p:spPr>
            <p:txBody>
              <a:bodyPr/>
              <a:lstStyle/>
              <a:p>
                <a:endParaRPr lang="da-DK"/>
              </a:p>
            </p:txBody>
          </p:sp>
          <p:sp>
            <p:nvSpPr>
              <p:cNvPr id="1135" name="Freeform 145"/>
              <p:cNvSpPr>
                <a:spLocks/>
              </p:cNvSpPr>
              <p:nvPr/>
            </p:nvSpPr>
            <p:spPr bwMode="auto">
              <a:xfrm>
                <a:off x="2475" y="2141"/>
                <a:ext cx="740" cy="3"/>
              </a:xfrm>
              <a:custGeom>
                <a:avLst/>
                <a:gdLst>
                  <a:gd name="T0" fmla="*/ 13867 w 14058"/>
                  <a:gd name="T1" fmla="*/ 56 h 56"/>
                  <a:gd name="T2" fmla="*/ 11 w 14058"/>
                  <a:gd name="T3" fmla="*/ 56 h 56"/>
                  <a:gd name="T4" fmla="*/ 5 w 14058"/>
                  <a:gd name="T5" fmla="*/ 41 h 56"/>
                  <a:gd name="T6" fmla="*/ 0 w 14058"/>
                  <a:gd name="T7" fmla="*/ 0 h 56"/>
                  <a:gd name="T8" fmla="*/ 14058 w 14058"/>
                  <a:gd name="T9" fmla="*/ 0 h 56"/>
                  <a:gd name="T10" fmla="*/ 13867 w 14058"/>
                  <a:gd name="T11" fmla="*/ 56 h 56"/>
                  <a:gd name="T12" fmla="*/ 0 60000 65536"/>
                  <a:gd name="T13" fmla="*/ 0 60000 65536"/>
                  <a:gd name="T14" fmla="*/ 0 60000 65536"/>
                  <a:gd name="T15" fmla="*/ 0 60000 65536"/>
                  <a:gd name="T16" fmla="*/ 0 60000 65536"/>
                  <a:gd name="T17" fmla="*/ 0 60000 65536"/>
                  <a:gd name="T18" fmla="*/ 0 w 14058"/>
                  <a:gd name="T19" fmla="*/ 0 h 56"/>
                  <a:gd name="T20" fmla="*/ 14058 w 1405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058" h="56">
                    <a:moveTo>
                      <a:pt x="13867" y="56"/>
                    </a:moveTo>
                    <a:lnTo>
                      <a:pt x="11" y="56"/>
                    </a:lnTo>
                    <a:lnTo>
                      <a:pt x="5" y="41"/>
                    </a:lnTo>
                    <a:lnTo>
                      <a:pt x="0" y="0"/>
                    </a:lnTo>
                    <a:lnTo>
                      <a:pt x="14058" y="0"/>
                    </a:lnTo>
                    <a:lnTo>
                      <a:pt x="13867" y="56"/>
                    </a:lnTo>
                    <a:close/>
                  </a:path>
                </a:pathLst>
              </a:custGeom>
              <a:solidFill>
                <a:srgbClr val="FF9900"/>
              </a:solidFill>
              <a:ln w="9525">
                <a:noFill/>
                <a:round/>
                <a:headEnd/>
                <a:tailEnd/>
              </a:ln>
            </p:spPr>
            <p:txBody>
              <a:bodyPr/>
              <a:lstStyle/>
              <a:p>
                <a:endParaRPr lang="da-DK"/>
              </a:p>
            </p:txBody>
          </p:sp>
          <p:sp>
            <p:nvSpPr>
              <p:cNvPr id="1136" name="Freeform 146"/>
              <p:cNvSpPr>
                <a:spLocks/>
              </p:cNvSpPr>
              <p:nvPr/>
            </p:nvSpPr>
            <p:spPr bwMode="auto">
              <a:xfrm>
                <a:off x="2475" y="2139"/>
                <a:ext cx="745" cy="3"/>
              </a:xfrm>
              <a:custGeom>
                <a:avLst/>
                <a:gdLst>
                  <a:gd name="T0" fmla="*/ 13968 w 14158"/>
                  <a:gd name="T1" fmla="*/ 57 h 57"/>
                  <a:gd name="T2" fmla="*/ 9 w 14158"/>
                  <a:gd name="T3" fmla="*/ 57 h 57"/>
                  <a:gd name="T4" fmla="*/ 0 w 14158"/>
                  <a:gd name="T5" fmla="*/ 0 h 57"/>
                  <a:gd name="T6" fmla="*/ 14158 w 14158"/>
                  <a:gd name="T7" fmla="*/ 0 h 57"/>
                  <a:gd name="T8" fmla="*/ 13968 w 14158"/>
                  <a:gd name="T9" fmla="*/ 57 h 57"/>
                  <a:gd name="T10" fmla="*/ 0 60000 65536"/>
                  <a:gd name="T11" fmla="*/ 0 60000 65536"/>
                  <a:gd name="T12" fmla="*/ 0 60000 65536"/>
                  <a:gd name="T13" fmla="*/ 0 60000 65536"/>
                  <a:gd name="T14" fmla="*/ 0 60000 65536"/>
                  <a:gd name="T15" fmla="*/ 0 w 14158"/>
                  <a:gd name="T16" fmla="*/ 0 h 57"/>
                  <a:gd name="T17" fmla="*/ 14158 w 14158"/>
                  <a:gd name="T18" fmla="*/ 57 h 57"/>
                </a:gdLst>
                <a:ahLst/>
                <a:cxnLst>
                  <a:cxn ang="T10">
                    <a:pos x="T0" y="T1"/>
                  </a:cxn>
                  <a:cxn ang="T11">
                    <a:pos x="T2" y="T3"/>
                  </a:cxn>
                  <a:cxn ang="T12">
                    <a:pos x="T4" y="T5"/>
                  </a:cxn>
                  <a:cxn ang="T13">
                    <a:pos x="T6" y="T7"/>
                  </a:cxn>
                  <a:cxn ang="T14">
                    <a:pos x="T8" y="T9"/>
                  </a:cxn>
                </a:cxnLst>
                <a:rect l="T15" t="T16" r="T17" b="T18"/>
                <a:pathLst>
                  <a:path w="14158" h="57">
                    <a:moveTo>
                      <a:pt x="13968" y="57"/>
                    </a:moveTo>
                    <a:lnTo>
                      <a:pt x="9" y="57"/>
                    </a:lnTo>
                    <a:lnTo>
                      <a:pt x="0" y="0"/>
                    </a:lnTo>
                    <a:lnTo>
                      <a:pt x="14158" y="0"/>
                    </a:lnTo>
                    <a:lnTo>
                      <a:pt x="13968" y="57"/>
                    </a:lnTo>
                    <a:close/>
                  </a:path>
                </a:pathLst>
              </a:custGeom>
              <a:solidFill>
                <a:srgbClr val="FF9900"/>
              </a:solidFill>
              <a:ln w="9525">
                <a:noFill/>
                <a:round/>
                <a:headEnd/>
                <a:tailEnd/>
              </a:ln>
            </p:spPr>
            <p:txBody>
              <a:bodyPr/>
              <a:lstStyle/>
              <a:p>
                <a:endParaRPr lang="da-DK"/>
              </a:p>
            </p:txBody>
          </p:sp>
          <p:sp>
            <p:nvSpPr>
              <p:cNvPr id="1137" name="Freeform 147"/>
              <p:cNvSpPr>
                <a:spLocks/>
              </p:cNvSpPr>
              <p:nvPr/>
            </p:nvSpPr>
            <p:spPr bwMode="auto">
              <a:xfrm>
                <a:off x="2474" y="2138"/>
                <a:ext cx="751" cy="3"/>
              </a:xfrm>
              <a:custGeom>
                <a:avLst/>
                <a:gdLst>
                  <a:gd name="T0" fmla="*/ 14067 w 14259"/>
                  <a:gd name="T1" fmla="*/ 57 h 57"/>
                  <a:gd name="T2" fmla="*/ 9 w 14259"/>
                  <a:gd name="T3" fmla="*/ 57 h 57"/>
                  <a:gd name="T4" fmla="*/ 0 w 14259"/>
                  <a:gd name="T5" fmla="*/ 0 h 57"/>
                  <a:gd name="T6" fmla="*/ 14259 w 14259"/>
                  <a:gd name="T7" fmla="*/ 0 h 57"/>
                  <a:gd name="T8" fmla="*/ 14067 w 14259"/>
                  <a:gd name="T9" fmla="*/ 57 h 57"/>
                  <a:gd name="T10" fmla="*/ 0 60000 65536"/>
                  <a:gd name="T11" fmla="*/ 0 60000 65536"/>
                  <a:gd name="T12" fmla="*/ 0 60000 65536"/>
                  <a:gd name="T13" fmla="*/ 0 60000 65536"/>
                  <a:gd name="T14" fmla="*/ 0 60000 65536"/>
                  <a:gd name="T15" fmla="*/ 0 w 14259"/>
                  <a:gd name="T16" fmla="*/ 0 h 57"/>
                  <a:gd name="T17" fmla="*/ 14259 w 14259"/>
                  <a:gd name="T18" fmla="*/ 57 h 57"/>
                </a:gdLst>
                <a:ahLst/>
                <a:cxnLst>
                  <a:cxn ang="T10">
                    <a:pos x="T0" y="T1"/>
                  </a:cxn>
                  <a:cxn ang="T11">
                    <a:pos x="T2" y="T3"/>
                  </a:cxn>
                  <a:cxn ang="T12">
                    <a:pos x="T4" y="T5"/>
                  </a:cxn>
                  <a:cxn ang="T13">
                    <a:pos x="T6" y="T7"/>
                  </a:cxn>
                  <a:cxn ang="T14">
                    <a:pos x="T8" y="T9"/>
                  </a:cxn>
                </a:cxnLst>
                <a:rect l="T15" t="T16" r="T17" b="T18"/>
                <a:pathLst>
                  <a:path w="14259" h="57">
                    <a:moveTo>
                      <a:pt x="14067" y="57"/>
                    </a:moveTo>
                    <a:lnTo>
                      <a:pt x="9" y="57"/>
                    </a:lnTo>
                    <a:lnTo>
                      <a:pt x="0" y="0"/>
                    </a:lnTo>
                    <a:lnTo>
                      <a:pt x="14259" y="0"/>
                    </a:lnTo>
                    <a:lnTo>
                      <a:pt x="14067" y="57"/>
                    </a:lnTo>
                    <a:close/>
                  </a:path>
                </a:pathLst>
              </a:custGeom>
              <a:solidFill>
                <a:srgbClr val="FF9900"/>
              </a:solidFill>
              <a:ln w="9525">
                <a:noFill/>
                <a:round/>
                <a:headEnd/>
                <a:tailEnd/>
              </a:ln>
            </p:spPr>
            <p:txBody>
              <a:bodyPr/>
              <a:lstStyle/>
              <a:p>
                <a:endParaRPr lang="da-DK"/>
              </a:p>
            </p:txBody>
          </p:sp>
          <p:sp>
            <p:nvSpPr>
              <p:cNvPr id="1138" name="Freeform 148"/>
              <p:cNvSpPr>
                <a:spLocks/>
              </p:cNvSpPr>
              <p:nvPr/>
            </p:nvSpPr>
            <p:spPr bwMode="auto">
              <a:xfrm>
                <a:off x="2474" y="2136"/>
                <a:ext cx="756" cy="3"/>
              </a:xfrm>
              <a:custGeom>
                <a:avLst/>
                <a:gdLst>
                  <a:gd name="T0" fmla="*/ 14166 w 14358"/>
                  <a:gd name="T1" fmla="*/ 56 h 56"/>
                  <a:gd name="T2" fmla="*/ 8 w 14358"/>
                  <a:gd name="T3" fmla="*/ 56 h 56"/>
                  <a:gd name="T4" fmla="*/ 0 w 14358"/>
                  <a:gd name="T5" fmla="*/ 0 h 56"/>
                  <a:gd name="T6" fmla="*/ 14358 w 14358"/>
                  <a:gd name="T7" fmla="*/ 0 h 56"/>
                  <a:gd name="T8" fmla="*/ 14166 w 14358"/>
                  <a:gd name="T9" fmla="*/ 56 h 56"/>
                  <a:gd name="T10" fmla="*/ 0 60000 65536"/>
                  <a:gd name="T11" fmla="*/ 0 60000 65536"/>
                  <a:gd name="T12" fmla="*/ 0 60000 65536"/>
                  <a:gd name="T13" fmla="*/ 0 60000 65536"/>
                  <a:gd name="T14" fmla="*/ 0 60000 65536"/>
                  <a:gd name="T15" fmla="*/ 0 w 14358"/>
                  <a:gd name="T16" fmla="*/ 0 h 56"/>
                  <a:gd name="T17" fmla="*/ 14358 w 14358"/>
                  <a:gd name="T18" fmla="*/ 56 h 56"/>
                </a:gdLst>
                <a:ahLst/>
                <a:cxnLst>
                  <a:cxn ang="T10">
                    <a:pos x="T0" y="T1"/>
                  </a:cxn>
                  <a:cxn ang="T11">
                    <a:pos x="T2" y="T3"/>
                  </a:cxn>
                  <a:cxn ang="T12">
                    <a:pos x="T4" y="T5"/>
                  </a:cxn>
                  <a:cxn ang="T13">
                    <a:pos x="T6" y="T7"/>
                  </a:cxn>
                  <a:cxn ang="T14">
                    <a:pos x="T8" y="T9"/>
                  </a:cxn>
                </a:cxnLst>
                <a:rect l="T15" t="T16" r="T17" b="T18"/>
                <a:pathLst>
                  <a:path w="14358" h="56">
                    <a:moveTo>
                      <a:pt x="14166" y="56"/>
                    </a:moveTo>
                    <a:lnTo>
                      <a:pt x="8" y="56"/>
                    </a:lnTo>
                    <a:lnTo>
                      <a:pt x="0" y="0"/>
                    </a:lnTo>
                    <a:lnTo>
                      <a:pt x="14358" y="0"/>
                    </a:lnTo>
                    <a:lnTo>
                      <a:pt x="14166" y="56"/>
                    </a:lnTo>
                    <a:close/>
                  </a:path>
                </a:pathLst>
              </a:custGeom>
              <a:solidFill>
                <a:srgbClr val="FF9900"/>
              </a:solidFill>
              <a:ln w="9525">
                <a:noFill/>
                <a:round/>
                <a:headEnd/>
                <a:tailEnd/>
              </a:ln>
            </p:spPr>
            <p:txBody>
              <a:bodyPr/>
              <a:lstStyle/>
              <a:p>
                <a:endParaRPr lang="da-DK"/>
              </a:p>
            </p:txBody>
          </p:sp>
          <p:sp>
            <p:nvSpPr>
              <p:cNvPr id="1139" name="Freeform 149"/>
              <p:cNvSpPr>
                <a:spLocks/>
              </p:cNvSpPr>
              <p:nvPr/>
            </p:nvSpPr>
            <p:spPr bwMode="auto">
              <a:xfrm>
                <a:off x="2474" y="2135"/>
                <a:ext cx="761" cy="3"/>
              </a:xfrm>
              <a:custGeom>
                <a:avLst/>
                <a:gdLst>
                  <a:gd name="T0" fmla="*/ 14268 w 14458"/>
                  <a:gd name="T1" fmla="*/ 57 h 57"/>
                  <a:gd name="T2" fmla="*/ 9 w 14458"/>
                  <a:gd name="T3" fmla="*/ 57 h 57"/>
                  <a:gd name="T4" fmla="*/ 0 w 14458"/>
                  <a:gd name="T5" fmla="*/ 0 h 57"/>
                  <a:gd name="T6" fmla="*/ 14458 w 14458"/>
                  <a:gd name="T7" fmla="*/ 0 h 57"/>
                  <a:gd name="T8" fmla="*/ 14268 w 14458"/>
                  <a:gd name="T9" fmla="*/ 57 h 57"/>
                  <a:gd name="T10" fmla="*/ 0 60000 65536"/>
                  <a:gd name="T11" fmla="*/ 0 60000 65536"/>
                  <a:gd name="T12" fmla="*/ 0 60000 65536"/>
                  <a:gd name="T13" fmla="*/ 0 60000 65536"/>
                  <a:gd name="T14" fmla="*/ 0 60000 65536"/>
                  <a:gd name="T15" fmla="*/ 0 w 14458"/>
                  <a:gd name="T16" fmla="*/ 0 h 57"/>
                  <a:gd name="T17" fmla="*/ 14458 w 14458"/>
                  <a:gd name="T18" fmla="*/ 57 h 57"/>
                </a:gdLst>
                <a:ahLst/>
                <a:cxnLst>
                  <a:cxn ang="T10">
                    <a:pos x="T0" y="T1"/>
                  </a:cxn>
                  <a:cxn ang="T11">
                    <a:pos x="T2" y="T3"/>
                  </a:cxn>
                  <a:cxn ang="T12">
                    <a:pos x="T4" y="T5"/>
                  </a:cxn>
                  <a:cxn ang="T13">
                    <a:pos x="T6" y="T7"/>
                  </a:cxn>
                  <a:cxn ang="T14">
                    <a:pos x="T8" y="T9"/>
                  </a:cxn>
                </a:cxnLst>
                <a:rect l="T15" t="T16" r="T17" b="T18"/>
                <a:pathLst>
                  <a:path w="14458" h="57">
                    <a:moveTo>
                      <a:pt x="14268" y="57"/>
                    </a:moveTo>
                    <a:lnTo>
                      <a:pt x="9" y="57"/>
                    </a:lnTo>
                    <a:lnTo>
                      <a:pt x="0" y="0"/>
                    </a:lnTo>
                    <a:lnTo>
                      <a:pt x="14458" y="0"/>
                    </a:lnTo>
                    <a:lnTo>
                      <a:pt x="14268" y="57"/>
                    </a:lnTo>
                    <a:close/>
                  </a:path>
                </a:pathLst>
              </a:custGeom>
              <a:solidFill>
                <a:srgbClr val="FF9900"/>
              </a:solidFill>
              <a:ln w="9525">
                <a:noFill/>
                <a:round/>
                <a:headEnd/>
                <a:tailEnd/>
              </a:ln>
            </p:spPr>
            <p:txBody>
              <a:bodyPr/>
              <a:lstStyle/>
              <a:p>
                <a:endParaRPr lang="da-DK"/>
              </a:p>
            </p:txBody>
          </p:sp>
          <p:sp>
            <p:nvSpPr>
              <p:cNvPr id="1140" name="Freeform 150"/>
              <p:cNvSpPr>
                <a:spLocks/>
              </p:cNvSpPr>
              <p:nvPr/>
            </p:nvSpPr>
            <p:spPr bwMode="auto">
              <a:xfrm>
                <a:off x="2474" y="2133"/>
                <a:ext cx="766" cy="3"/>
              </a:xfrm>
              <a:custGeom>
                <a:avLst/>
                <a:gdLst>
                  <a:gd name="T0" fmla="*/ 14366 w 14557"/>
                  <a:gd name="T1" fmla="*/ 57 h 57"/>
                  <a:gd name="T2" fmla="*/ 8 w 14557"/>
                  <a:gd name="T3" fmla="*/ 57 h 57"/>
                  <a:gd name="T4" fmla="*/ 3 w 14557"/>
                  <a:gd name="T5" fmla="*/ 27 h 57"/>
                  <a:gd name="T6" fmla="*/ 0 w 14557"/>
                  <a:gd name="T7" fmla="*/ 0 h 57"/>
                  <a:gd name="T8" fmla="*/ 14557 w 14557"/>
                  <a:gd name="T9" fmla="*/ 0 h 57"/>
                  <a:gd name="T10" fmla="*/ 14366 w 14557"/>
                  <a:gd name="T11" fmla="*/ 57 h 57"/>
                  <a:gd name="T12" fmla="*/ 0 60000 65536"/>
                  <a:gd name="T13" fmla="*/ 0 60000 65536"/>
                  <a:gd name="T14" fmla="*/ 0 60000 65536"/>
                  <a:gd name="T15" fmla="*/ 0 60000 65536"/>
                  <a:gd name="T16" fmla="*/ 0 60000 65536"/>
                  <a:gd name="T17" fmla="*/ 0 60000 65536"/>
                  <a:gd name="T18" fmla="*/ 0 w 14557"/>
                  <a:gd name="T19" fmla="*/ 0 h 57"/>
                  <a:gd name="T20" fmla="*/ 14557 w 1455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557" h="57">
                    <a:moveTo>
                      <a:pt x="14366" y="57"/>
                    </a:moveTo>
                    <a:lnTo>
                      <a:pt x="8" y="57"/>
                    </a:lnTo>
                    <a:lnTo>
                      <a:pt x="3" y="27"/>
                    </a:lnTo>
                    <a:lnTo>
                      <a:pt x="0" y="0"/>
                    </a:lnTo>
                    <a:lnTo>
                      <a:pt x="14557" y="0"/>
                    </a:lnTo>
                    <a:lnTo>
                      <a:pt x="14366" y="57"/>
                    </a:lnTo>
                    <a:close/>
                  </a:path>
                </a:pathLst>
              </a:custGeom>
              <a:solidFill>
                <a:srgbClr val="FF9900"/>
              </a:solidFill>
              <a:ln w="9525">
                <a:noFill/>
                <a:round/>
                <a:headEnd/>
                <a:tailEnd/>
              </a:ln>
            </p:spPr>
            <p:txBody>
              <a:bodyPr/>
              <a:lstStyle/>
              <a:p>
                <a:endParaRPr lang="da-DK"/>
              </a:p>
            </p:txBody>
          </p:sp>
          <p:sp>
            <p:nvSpPr>
              <p:cNvPr id="1141" name="Freeform 151"/>
              <p:cNvSpPr>
                <a:spLocks/>
              </p:cNvSpPr>
              <p:nvPr/>
            </p:nvSpPr>
            <p:spPr bwMode="auto">
              <a:xfrm>
                <a:off x="2473" y="2132"/>
                <a:ext cx="772" cy="3"/>
              </a:xfrm>
              <a:custGeom>
                <a:avLst/>
                <a:gdLst>
                  <a:gd name="T0" fmla="*/ 14465 w 14657"/>
                  <a:gd name="T1" fmla="*/ 57 h 57"/>
                  <a:gd name="T2" fmla="*/ 7 w 14657"/>
                  <a:gd name="T3" fmla="*/ 57 h 57"/>
                  <a:gd name="T4" fmla="*/ 7 w 14657"/>
                  <a:gd name="T5" fmla="*/ 56 h 57"/>
                  <a:gd name="T6" fmla="*/ 0 w 14657"/>
                  <a:gd name="T7" fmla="*/ 0 h 57"/>
                  <a:gd name="T8" fmla="*/ 14657 w 14657"/>
                  <a:gd name="T9" fmla="*/ 0 h 57"/>
                  <a:gd name="T10" fmla="*/ 14465 w 14657"/>
                  <a:gd name="T11" fmla="*/ 57 h 57"/>
                  <a:gd name="T12" fmla="*/ 0 60000 65536"/>
                  <a:gd name="T13" fmla="*/ 0 60000 65536"/>
                  <a:gd name="T14" fmla="*/ 0 60000 65536"/>
                  <a:gd name="T15" fmla="*/ 0 60000 65536"/>
                  <a:gd name="T16" fmla="*/ 0 60000 65536"/>
                  <a:gd name="T17" fmla="*/ 0 60000 65536"/>
                  <a:gd name="T18" fmla="*/ 0 w 14657"/>
                  <a:gd name="T19" fmla="*/ 0 h 57"/>
                  <a:gd name="T20" fmla="*/ 14657 w 1465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657" h="57">
                    <a:moveTo>
                      <a:pt x="14465" y="57"/>
                    </a:moveTo>
                    <a:lnTo>
                      <a:pt x="7" y="57"/>
                    </a:lnTo>
                    <a:lnTo>
                      <a:pt x="7" y="56"/>
                    </a:lnTo>
                    <a:lnTo>
                      <a:pt x="0" y="0"/>
                    </a:lnTo>
                    <a:lnTo>
                      <a:pt x="14657" y="0"/>
                    </a:lnTo>
                    <a:lnTo>
                      <a:pt x="14465" y="57"/>
                    </a:lnTo>
                    <a:close/>
                  </a:path>
                </a:pathLst>
              </a:custGeom>
              <a:solidFill>
                <a:srgbClr val="FF9900"/>
              </a:solidFill>
              <a:ln w="9525">
                <a:noFill/>
                <a:round/>
                <a:headEnd/>
                <a:tailEnd/>
              </a:ln>
            </p:spPr>
            <p:txBody>
              <a:bodyPr/>
              <a:lstStyle/>
              <a:p>
                <a:endParaRPr lang="da-DK"/>
              </a:p>
            </p:txBody>
          </p:sp>
          <p:sp>
            <p:nvSpPr>
              <p:cNvPr id="1142" name="Freeform 152"/>
              <p:cNvSpPr>
                <a:spLocks/>
              </p:cNvSpPr>
              <p:nvPr/>
            </p:nvSpPr>
            <p:spPr bwMode="auto">
              <a:xfrm>
                <a:off x="2473" y="2130"/>
                <a:ext cx="777" cy="3"/>
              </a:xfrm>
              <a:custGeom>
                <a:avLst/>
                <a:gdLst>
                  <a:gd name="T0" fmla="*/ 14564 w 14755"/>
                  <a:gd name="T1" fmla="*/ 57 h 57"/>
                  <a:gd name="T2" fmla="*/ 7 w 14755"/>
                  <a:gd name="T3" fmla="*/ 57 h 57"/>
                  <a:gd name="T4" fmla="*/ 0 w 14755"/>
                  <a:gd name="T5" fmla="*/ 0 h 57"/>
                  <a:gd name="T6" fmla="*/ 14755 w 14755"/>
                  <a:gd name="T7" fmla="*/ 0 h 57"/>
                  <a:gd name="T8" fmla="*/ 14564 w 14755"/>
                  <a:gd name="T9" fmla="*/ 57 h 57"/>
                  <a:gd name="T10" fmla="*/ 0 60000 65536"/>
                  <a:gd name="T11" fmla="*/ 0 60000 65536"/>
                  <a:gd name="T12" fmla="*/ 0 60000 65536"/>
                  <a:gd name="T13" fmla="*/ 0 60000 65536"/>
                  <a:gd name="T14" fmla="*/ 0 60000 65536"/>
                  <a:gd name="T15" fmla="*/ 0 w 14755"/>
                  <a:gd name="T16" fmla="*/ 0 h 57"/>
                  <a:gd name="T17" fmla="*/ 14755 w 14755"/>
                  <a:gd name="T18" fmla="*/ 57 h 57"/>
                </a:gdLst>
                <a:ahLst/>
                <a:cxnLst>
                  <a:cxn ang="T10">
                    <a:pos x="T0" y="T1"/>
                  </a:cxn>
                  <a:cxn ang="T11">
                    <a:pos x="T2" y="T3"/>
                  </a:cxn>
                  <a:cxn ang="T12">
                    <a:pos x="T4" y="T5"/>
                  </a:cxn>
                  <a:cxn ang="T13">
                    <a:pos x="T6" y="T7"/>
                  </a:cxn>
                  <a:cxn ang="T14">
                    <a:pos x="T8" y="T9"/>
                  </a:cxn>
                </a:cxnLst>
                <a:rect l="T15" t="T16" r="T17" b="T18"/>
                <a:pathLst>
                  <a:path w="14755" h="57">
                    <a:moveTo>
                      <a:pt x="14564" y="57"/>
                    </a:moveTo>
                    <a:lnTo>
                      <a:pt x="7" y="57"/>
                    </a:lnTo>
                    <a:lnTo>
                      <a:pt x="0" y="0"/>
                    </a:lnTo>
                    <a:lnTo>
                      <a:pt x="14755" y="0"/>
                    </a:lnTo>
                    <a:lnTo>
                      <a:pt x="14564" y="57"/>
                    </a:lnTo>
                    <a:close/>
                  </a:path>
                </a:pathLst>
              </a:custGeom>
              <a:solidFill>
                <a:srgbClr val="FF9900"/>
              </a:solidFill>
              <a:ln w="9525">
                <a:noFill/>
                <a:round/>
                <a:headEnd/>
                <a:tailEnd/>
              </a:ln>
            </p:spPr>
            <p:txBody>
              <a:bodyPr/>
              <a:lstStyle/>
              <a:p>
                <a:endParaRPr lang="da-DK"/>
              </a:p>
            </p:txBody>
          </p:sp>
          <p:sp>
            <p:nvSpPr>
              <p:cNvPr id="1143" name="Freeform 153"/>
              <p:cNvSpPr>
                <a:spLocks/>
              </p:cNvSpPr>
              <p:nvPr/>
            </p:nvSpPr>
            <p:spPr bwMode="auto">
              <a:xfrm>
                <a:off x="2473" y="2129"/>
                <a:ext cx="782" cy="3"/>
              </a:xfrm>
              <a:custGeom>
                <a:avLst/>
                <a:gdLst>
                  <a:gd name="T0" fmla="*/ 14663 w 14854"/>
                  <a:gd name="T1" fmla="*/ 56 h 56"/>
                  <a:gd name="T2" fmla="*/ 6 w 14854"/>
                  <a:gd name="T3" fmla="*/ 56 h 56"/>
                  <a:gd name="T4" fmla="*/ 0 w 14854"/>
                  <a:gd name="T5" fmla="*/ 0 h 56"/>
                  <a:gd name="T6" fmla="*/ 14854 w 14854"/>
                  <a:gd name="T7" fmla="*/ 0 h 56"/>
                  <a:gd name="T8" fmla="*/ 14663 w 14854"/>
                  <a:gd name="T9" fmla="*/ 56 h 56"/>
                  <a:gd name="T10" fmla="*/ 0 60000 65536"/>
                  <a:gd name="T11" fmla="*/ 0 60000 65536"/>
                  <a:gd name="T12" fmla="*/ 0 60000 65536"/>
                  <a:gd name="T13" fmla="*/ 0 60000 65536"/>
                  <a:gd name="T14" fmla="*/ 0 60000 65536"/>
                  <a:gd name="T15" fmla="*/ 0 w 14854"/>
                  <a:gd name="T16" fmla="*/ 0 h 56"/>
                  <a:gd name="T17" fmla="*/ 14854 w 14854"/>
                  <a:gd name="T18" fmla="*/ 56 h 56"/>
                </a:gdLst>
                <a:ahLst/>
                <a:cxnLst>
                  <a:cxn ang="T10">
                    <a:pos x="T0" y="T1"/>
                  </a:cxn>
                  <a:cxn ang="T11">
                    <a:pos x="T2" y="T3"/>
                  </a:cxn>
                  <a:cxn ang="T12">
                    <a:pos x="T4" y="T5"/>
                  </a:cxn>
                  <a:cxn ang="T13">
                    <a:pos x="T6" y="T7"/>
                  </a:cxn>
                  <a:cxn ang="T14">
                    <a:pos x="T8" y="T9"/>
                  </a:cxn>
                </a:cxnLst>
                <a:rect l="T15" t="T16" r="T17" b="T18"/>
                <a:pathLst>
                  <a:path w="14854" h="56">
                    <a:moveTo>
                      <a:pt x="14663" y="56"/>
                    </a:moveTo>
                    <a:lnTo>
                      <a:pt x="6" y="56"/>
                    </a:lnTo>
                    <a:lnTo>
                      <a:pt x="0" y="0"/>
                    </a:lnTo>
                    <a:lnTo>
                      <a:pt x="14854" y="0"/>
                    </a:lnTo>
                    <a:lnTo>
                      <a:pt x="14663" y="56"/>
                    </a:lnTo>
                    <a:close/>
                  </a:path>
                </a:pathLst>
              </a:custGeom>
              <a:solidFill>
                <a:srgbClr val="FF9900"/>
              </a:solidFill>
              <a:ln w="9525">
                <a:noFill/>
                <a:round/>
                <a:headEnd/>
                <a:tailEnd/>
              </a:ln>
            </p:spPr>
            <p:txBody>
              <a:bodyPr/>
              <a:lstStyle/>
              <a:p>
                <a:endParaRPr lang="da-DK"/>
              </a:p>
            </p:txBody>
          </p:sp>
          <p:sp>
            <p:nvSpPr>
              <p:cNvPr id="1144" name="Freeform 154"/>
              <p:cNvSpPr>
                <a:spLocks/>
              </p:cNvSpPr>
              <p:nvPr/>
            </p:nvSpPr>
            <p:spPr bwMode="auto">
              <a:xfrm>
                <a:off x="2473" y="2127"/>
                <a:ext cx="787" cy="3"/>
              </a:xfrm>
              <a:custGeom>
                <a:avLst/>
                <a:gdLst>
                  <a:gd name="T0" fmla="*/ 14762 w 14953"/>
                  <a:gd name="T1" fmla="*/ 57 h 57"/>
                  <a:gd name="T2" fmla="*/ 7 w 14953"/>
                  <a:gd name="T3" fmla="*/ 57 h 57"/>
                  <a:gd name="T4" fmla="*/ 0 w 14953"/>
                  <a:gd name="T5" fmla="*/ 0 h 57"/>
                  <a:gd name="T6" fmla="*/ 14953 w 14953"/>
                  <a:gd name="T7" fmla="*/ 0 h 57"/>
                  <a:gd name="T8" fmla="*/ 14762 w 14953"/>
                  <a:gd name="T9" fmla="*/ 57 h 57"/>
                  <a:gd name="T10" fmla="*/ 0 60000 65536"/>
                  <a:gd name="T11" fmla="*/ 0 60000 65536"/>
                  <a:gd name="T12" fmla="*/ 0 60000 65536"/>
                  <a:gd name="T13" fmla="*/ 0 60000 65536"/>
                  <a:gd name="T14" fmla="*/ 0 60000 65536"/>
                  <a:gd name="T15" fmla="*/ 0 w 14953"/>
                  <a:gd name="T16" fmla="*/ 0 h 57"/>
                  <a:gd name="T17" fmla="*/ 14953 w 14953"/>
                  <a:gd name="T18" fmla="*/ 57 h 57"/>
                </a:gdLst>
                <a:ahLst/>
                <a:cxnLst>
                  <a:cxn ang="T10">
                    <a:pos x="T0" y="T1"/>
                  </a:cxn>
                  <a:cxn ang="T11">
                    <a:pos x="T2" y="T3"/>
                  </a:cxn>
                  <a:cxn ang="T12">
                    <a:pos x="T4" y="T5"/>
                  </a:cxn>
                  <a:cxn ang="T13">
                    <a:pos x="T6" y="T7"/>
                  </a:cxn>
                  <a:cxn ang="T14">
                    <a:pos x="T8" y="T9"/>
                  </a:cxn>
                </a:cxnLst>
                <a:rect l="T15" t="T16" r="T17" b="T18"/>
                <a:pathLst>
                  <a:path w="14953" h="57">
                    <a:moveTo>
                      <a:pt x="14762" y="57"/>
                    </a:moveTo>
                    <a:lnTo>
                      <a:pt x="7" y="57"/>
                    </a:lnTo>
                    <a:lnTo>
                      <a:pt x="0" y="0"/>
                    </a:lnTo>
                    <a:lnTo>
                      <a:pt x="14953" y="0"/>
                    </a:lnTo>
                    <a:lnTo>
                      <a:pt x="14762" y="57"/>
                    </a:lnTo>
                    <a:close/>
                  </a:path>
                </a:pathLst>
              </a:custGeom>
              <a:solidFill>
                <a:srgbClr val="FF9900"/>
              </a:solidFill>
              <a:ln w="9525">
                <a:noFill/>
                <a:round/>
                <a:headEnd/>
                <a:tailEnd/>
              </a:ln>
            </p:spPr>
            <p:txBody>
              <a:bodyPr/>
              <a:lstStyle/>
              <a:p>
                <a:endParaRPr lang="da-DK"/>
              </a:p>
            </p:txBody>
          </p:sp>
          <p:sp>
            <p:nvSpPr>
              <p:cNvPr id="1145" name="Freeform 155"/>
              <p:cNvSpPr>
                <a:spLocks/>
              </p:cNvSpPr>
              <p:nvPr/>
            </p:nvSpPr>
            <p:spPr bwMode="auto">
              <a:xfrm>
                <a:off x="2473" y="2126"/>
                <a:ext cx="792" cy="3"/>
              </a:xfrm>
              <a:custGeom>
                <a:avLst/>
                <a:gdLst>
                  <a:gd name="T0" fmla="*/ 14860 w 15050"/>
                  <a:gd name="T1" fmla="*/ 57 h 57"/>
                  <a:gd name="T2" fmla="*/ 6 w 15050"/>
                  <a:gd name="T3" fmla="*/ 57 h 57"/>
                  <a:gd name="T4" fmla="*/ 0 w 15050"/>
                  <a:gd name="T5" fmla="*/ 8 h 57"/>
                  <a:gd name="T6" fmla="*/ 0 w 15050"/>
                  <a:gd name="T7" fmla="*/ 0 h 57"/>
                  <a:gd name="T8" fmla="*/ 15050 w 15050"/>
                  <a:gd name="T9" fmla="*/ 0 h 57"/>
                  <a:gd name="T10" fmla="*/ 14860 w 15050"/>
                  <a:gd name="T11" fmla="*/ 57 h 57"/>
                  <a:gd name="T12" fmla="*/ 0 60000 65536"/>
                  <a:gd name="T13" fmla="*/ 0 60000 65536"/>
                  <a:gd name="T14" fmla="*/ 0 60000 65536"/>
                  <a:gd name="T15" fmla="*/ 0 60000 65536"/>
                  <a:gd name="T16" fmla="*/ 0 60000 65536"/>
                  <a:gd name="T17" fmla="*/ 0 60000 65536"/>
                  <a:gd name="T18" fmla="*/ 0 w 15050"/>
                  <a:gd name="T19" fmla="*/ 0 h 57"/>
                  <a:gd name="T20" fmla="*/ 15050 w 1505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050" h="57">
                    <a:moveTo>
                      <a:pt x="14860" y="57"/>
                    </a:moveTo>
                    <a:lnTo>
                      <a:pt x="6" y="57"/>
                    </a:lnTo>
                    <a:lnTo>
                      <a:pt x="0" y="8"/>
                    </a:lnTo>
                    <a:lnTo>
                      <a:pt x="0" y="0"/>
                    </a:lnTo>
                    <a:lnTo>
                      <a:pt x="15050" y="0"/>
                    </a:lnTo>
                    <a:lnTo>
                      <a:pt x="14860" y="57"/>
                    </a:lnTo>
                    <a:close/>
                  </a:path>
                </a:pathLst>
              </a:custGeom>
              <a:solidFill>
                <a:srgbClr val="FF9900"/>
              </a:solidFill>
              <a:ln w="9525">
                <a:noFill/>
                <a:round/>
                <a:headEnd/>
                <a:tailEnd/>
              </a:ln>
            </p:spPr>
            <p:txBody>
              <a:bodyPr/>
              <a:lstStyle/>
              <a:p>
                <a:endParaRPr lang="da-DK"/>
              </a:p>
            </p:txBody>
          </p:sp>
          <p:sp>
            <p:nvSpPr>
              <p:cNvPr id="1146" name="Freeform 156"/>
              <p:cNvSpPr>
                <a:spLocks/>
              </p:cNvSpPr>
              <p:nvPr/>
            </p:nvSpPr>
            <p:spPr bwMode="auto">
              <a:xfrm>
                <a:off x="2473" y="2124"/>
                <a:ext cx="797" cy="3"/>
              </a:xfrm>
              <a:custGeom>
                <a:avLst/>
                <a:gdLst>
                  <a:gd name="T0" fmla="*/ 14955 w 15147"/>
                  <a:gd name="T1" fmla="*/ 56 h 56"/>
                  <a:gd name="T2" fmla="*/ 2 w 15147"/>
                  <a:gd name="T3" fmla="*/ 56 h 56"/>
                  <a:gd name="T4" fmla="*/ 0 w 15147"/>
                  <a:gd name="T5" fmla="*/ 36 h 56"/>
                  <a:gd name="T6" fmla="*/ 0 w 15147"/>
                  <a:gd name="T7" fmla="*/ 0 h 56"/>
                  <a:gd name="T8" fmla="*/ 15147 w 15147"/>
                  <a:gd name="T9" fmla="*/ 0 h 56"/>
                  <a:gd name="T10" fmla="*/ 14955 w 15147"/>
                  <a:gd name="T11" fmla="*/ 56 h 56"/>
                  <a:gd name="T12" fmla="*/ 0 60000 65536"/>
                  <a:gd name="T13" fmla="*/ 0 60000 65536"/>
                  <a:gd name="T14" fmla="*/ 0 60000 65536"/>
                  <a:gd name="T15" fmla="*/ 0 60000 65536"/>
                  <a:gd name="T16" fmla="*/ 0 60000 65536"/>
                  <a:gd name="T17" fmla="*/ 0 60000 65536"/>
                  <a:gd name="T18" fmla="*/ 0 w 15147"/>
                  <a:gd name="T19" fmla="*/ 0 h 56"/>
                  <a:gd name="T20" fmla="*/ 15147 w 1514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5147" h="56">
                    <a:moveTo>
                      <a:pt x="14955" y="56"/>
                    </a:moveTo>
                    <a:lnTo>
                      <a:pt x="2" y="56"/>
                    </a:lnTo>
                    <a:lnTo>
                      <a:pt x="0" y="36"/>
                    </a:lnTo>
                    <a:lnTo>
                      <a:pt x="0" y="0"/>
                    </a:lnTo>
                    <a:lnTo>
                      <a:pt x="15147" y="0"/>
                    </a:lnTo>
                    <a:lnTo>
                      <a:pt x="14955" y="56"/>
                    </a:lnTo>
                    <a:close/>
                  </a:path>
                </a:pathLst>
              </a:custGeom>
              <a:solidFill>
                <a:srgbClr val="FF9900"/>
              </a:solidFill>
              <a:ln w="9525">
                <a:noFill/>
                <a:round/>
                <a:headEnd/>
                <a:tailEnd/>
              </a:ln>
            </p:spPr>
            <p:txBody>
              <a:bodyPr/>
              <a:lstStyle/>
              <a:p>
                <a:endParaRPr lang="da-DK"/>
              </a:p>
            </p:txBody>
          </p:sp>
          <p:sp>
            <p:nvSpPr>
              <p:cNvPr id="1147" name="Freeform 157"/>
              <p:cNvSpPr>
                <a:spLocks/>
              </p:cNvSpPr>
              <p:nvPr/>
            </p:nvSpPr>
            <p:spPr bwMode="auto">
              <a:xfrm>
                <a:off x="2473" y="2123"/>
                <a:ext cx="802" cy="3"/>
              </a:xfrm>
              <a:custGeom>
                <a:avLst/>
                <a:gdLst>
                  <a:gd name="T0" fmla="*/ 15050 w 15242"/>
                  <a:gd name="T1" fmla="*/ 57 h 57"/>
                  <a:gd name="T2" fmla="*/ 0 w 15242"/>
                  <a:gd name="T3" fmla="*/ 57 h 57"/>
                  <a:gd name="T4" fmla="*/ 0 w 15242"/>
                  <a:gd name="T5" fmla="*/ 0 h 57"/>
                  <a:gd name="T6" fmla="*/ 15242 w 15242"/>
                  <a:gd name="T7" fmla="*/ 0 h 57"/>
                  <a:gd name="T8" fmla="*/ 15050 w 15242"/>
                  <a:gd name="T9" fmla="*/ 57 h 57"/>
                  <a:gd name="T10" fmla="*/ 0 60000 65536"/>
                  <a:gd name="T11" fmla="*/ 0 60000 65536"/>
                  <a:gd name="T12" fmla="*/ 0 60000 65536"/>
                  <a:gd name="T13" fmla="*/ 0 60000 65536"/>
                  <a:gd name="T14" fmla="*/ 0 60000 65536"/>
                  <a:gd name="T15" fmla="*/ 0 w 15242"/>
                  <a:gd name="T16" fmla="*/ 0 h 57"/>
                  <a:gd name="T17" fmla="*/ 15242 w 15242"/>
                  <a:gd name="T18" fmla="*/ 57 h 57"/>
                </a:gdLst>
                <a:ahLst/>
                <a:cxnLst>
                  <a:cxn ang="T10">
                    <a:pos x="T0" y="T1"/>
                  </a:cxn>
                  <a:cxn ang="T11">
                    <a:pos x="T2" y="T3"/>
                  </a:cxn>
                  <a:cxn ang="T12">
                    <a:pos x="T4" y="T5"/>
                  </a:cxn>
                  <a:cxn ang="T13">
                    <a:pos x="T6" y="T7"/>
                  </a:cxn>
                  <a:cxn ang="T14">
                    <a:pos x="T8" y="T9"/>
                  </a:cxn>
                </a:cxnLst>
                <a:rect l="T15" t="T16" r="T17" b="T18"/>
                <a:pathLst>
                  <a:path w="15242" h="57">
                    <a:moveTo>
                      <a:pt x="15050" y="57"/>
                    </a:moveTo>
                    <a:lnTo>
                      <a:pt x="0" y="57"/>
                    </a:lnTo>
                    <a:lnTo>
                      <a:pt x="0" y="0"/>
                    </a:lnTo>
                    <a:lnTo>
                      <a:pt x="15242" y="0"/>
                    </a:lnTo>
                    <a:lnTo>
                      <a:pt x="15050" y="57"/>
                    </a:lnTo>
                    <a:close/>
                  </a:path>
                </a:pathLst>
              </a:custGeom>
              <a:solidFill>
                <a:srgbClr val="FF9900"/>
              </a:solidFill>
              <a:ln w="9525">
                <a:noFill/>
                <a:round/>
                <a:headEnd/>
                <a:tailEnd/>
              </a:ln>
            </p:spPr>
            <p:txBody>
              <a:bodyPr/>
              <a:lstStyle/>
              <a:p>
                <a:endParaRPr lang="da-DK"/>
              </a:p>
            </p:txBody>
          </p:sp>
          <p:sp>
            <p:nvSpPr>
              <p:cNvPr id="1148" name="Freeform 158"/>
              <p:cNvSpPr>
                <a:spLocks/>
              </p:cNvSpPr>
              <p:nvPr/>
            </p:nvSpPr>
            <p:spPr bwMode="auto">
              <a:xfrm>
                <a:off x="2473" y="2121"/>
                <a:ext cx="807" cy="3"/>
              </a:xfrm>
              <a:custGeom>
                <a:avLst/>
                <a:gdLst>
                  <a:gd name="T0" fmla="*/ 15147 w 15337"/>
                  <a:gd name="T1" fmla="*/ 57 h 57"/>
                  <a:gd name="T2" fmla="*/ 0 w 15337"/>
                  <a:gd name="T3" fmla="*/ 57 h 57"/>
                  <a:gd name="T4" fmla="*/ 0 w 15337"/>
                  <a:gd name="T5" fmla="*/ 0 h 57"/>
                  <a:gd name="T6" fmla="*/ 15337 w 15337"/>
                  <a:gd name="T7" fmla="*/ 0 h 57"/>
                  <a:gd name="T8" fmla="*/ 15147 w 15337"/>
                  <a:gd name="T9" fmla="*/ 57 h 57"/>
                  <a:gd name="T10" fmla="*/ 0 60000 65536"/>
                  <a:gd name="T11" fmla="*/ 0 60000 65536"/>
                  <a:gd name="T12" fmla="*/ 0 60000 65536"/>
                  <a:gd name="T13" fmla="*/ 0 60000 65536"/>
                  <a:gd name="T14" fmla="*/ 0 60000 65536"/>
                  <a:gd name="T15" fmla="*/ 0 w 15337"/>
                  <a:gd name="T16" fmla="*/ 0 h 57"/>
                  <a:gd name="T17" fmla="*/ 15337 w 15337"/>
                  <a:gd name="T18" fmla="*/ 57 h 57"/>
                </a:gdLst>
                <a:ahLst/>
                <a:cxnLst>
                  <a:cxn ang="T10">
                    <a:pos x="T0" y="T1"/>
                  </a:cxn>
                  <a:cxn ang="T11">
                    <a:pos x="T2" y="T3"/>
                  </a:cxn>
                  <a:cxn ang="T12">
                    <a:pos x="T4" y="T5"/>
                  </a:cxn>
                  <a:cxn ang="T13">
                    <a:pos x="T6" y="T7"/>
                  </a:cxn>
                  <a:cxn ang="T14">
                    <a:pos x="T8" y="T9"/>
                  </a:cxn>
                </a:cxnLst>
                <a:rect l="T15" t="T16" r="T17" b="T18"/>
                <a:pathLst>
                  <a:path w="15337" h="57">
                    <a:moveTo>
                      <a:pt x="15147" y="57"/>
                    </a:moveTo>
                    <a:lnTo>
                      <a:pt x="0" y="57"/>
                    </a:lnTo>
                    <a:lnTo>
                      <a:pt x="0" y="0"/>
                    </a:lnTo>
                    <a:lnTo>
                      <a:pt x="15337" y="0"/>
                    </a:lnTo>
                    <a:lnTo>
                      <a:pt x="15147" y="57"/>
                    </a:lnTo>
                    <a:close/>
                  </a:path>
                </a:pathLst>
              </a:custGeom>
              <a:solidFill>
                <a:srgbClr val="FF9900"/>
              </a:solidFill>
              <a:ln w="9525">
                <a:noFill/>
                <a:round/>
                <a:headEnd/>
                <a:tailEnd/>
              </a:ln>
            </p:spPr>
            <p:txBody>
              <a:bodyPr/>
              <a:lstStyle/>
              <a:p>
                <a:endParaRPr lang="da-DK"/>
              </a:p>
            </p:txBody>
          </p:sp>
          <p:sp>
            <p:nvSpPr>
              <p:cNvPr id="1149" name="Freeform 159"/>
              <p:cNvSpPr>
                <a:spLocks/>
              </p:cNvSpPr>
              <p:nvPr/>
            </p:nvSpPr>
            <p:spPr bwMode="auto">
              <a:xfrm>
                <a:off x="2473" y="2120"/>
                <a:ext cx="812" cy="3"/>
              </a:xfrm>
              <a:custGeom>
                <a:avLst/>
                <a:gdLst>
                  <a:gd name="T0" fmla="*/ 15242 w 15433"/>
                  <a:gd name="T1" fmla="*/ 56 h 56"/>
                  <a:gd name="T2" fmla="*/ 0 w 15433"/>
                  <a:gd name="T3" fmla="*/ 56 h 56"/>
                  <a:gd name="T4" fmla="*/ 0 w 15433"/>
                  <a:gd name="T5" fmla="*/ 0 h 56"/>
                  <a:gd name="T6" fmla="*/ 15433 w 15433"/>
                  <a:gd name="T7" fmla="*/ 0 h 56"/>
                  <a:gd name="T8" fmla="*/ 15242 w 15433"/>
                  <a:gd name="T9" fmla="*/ 56 h 56"/>
                  <a:gd name="T10" fmla="*/ 0 60000 65536"/>
                  <a:gd name="T11" fmla="*/ 0 60000 65536"/>
                  <a:gd name="T12" fmla="*/ 0 60000 65536"/>
                  <a:gd name="T13" fmla="*/ 0 60000 65536"/>
                  <a:gd name="T14" fmla="*/ 0 60000 65536"/>
                  <a:gd name="T15" fmla="*/ 0 w 15433"/>
                  <a:gd name="T16" fmla="*/ 0 h 56"/>
                  <a:gd name="T17" fmla="*/ 15433 w 15433"/>
                  <a:gd name="T18" fmla="*/ 56 h 56"/>
                </a:gdLst>
                <a:ahLst/>
                <a:cxnLst>
                  <a:cxn ang="T10">
                    <a:pos x="T0" y="T1"/>
                  </a:cxn>
                  <a:cxn ang="T11">
                    <a:pos x="T2" y="T3"/>
                  </a:cxn>
                  <a:cxn ang="T12">
                    <a:pos x="T4" y="T5"/>
                  </a:cxn>
                  <a:cxn ang="T13">
                    <a:pos x="T6" y="T7"/>
                  </a:cxn>
                  <a:cxn ang="T14">
                    <a:pos x="T8" y="T9"/>
                  </a:cxn>
                </a:cxnLst>
                <a:rect l="T15" t="T16" r="T17" b="T18"/>
                <a:pathLst>
                  <a:path w="15433" h="56">
                    <a:moveTo>
                      <a:pt x="15242" y="56"/>
                    </a:moveTo>
                    <a:lnTo>
                      <a:pt x="0" y="56"/>
                    </a:lnTo>
                    <a:lnTo>
                      <a:pt x="0" y="0"/>
                    </a:lnTo>
                    <a:lnTo>
                      <a:pt x="15433" y="0"/>
                    </a:lnTo>
                    <a:lnTo>
                      <a:pt x="15242" y="56"/>
                    </a:lnTo>
                    <a:close/>
                  </a:path>
                </a:pathLst>
              </a:custGeom>
              <a:solidFill>
                <a:srgbClr val="FF9900"/>
              </a:solidFill>
              <a:ln w="9525">
                <a:noFill/>
                <a:round/>
                <a:headEnd/>
                <a:tailEnd/>
              </a:ln>
            </p:spPr>
            <p:txBody>
              <a:bodyPr/>
              <a:lstStyle/>
              <a:p>
                <a:endParaRPr lang="da-DK"/>
              </a:p>
            </p:txBody>
          </p:sp>
          <p:sp>
            <p:nvSpPr>
              <p:cNvPr id="1150" name="Freeform 160"/>
              <p:cNvSpPr>
                <a:spLocks/>
              </p:cNvSpPr>
              <p:nvPr/>
            </p:nvSpPr>
            <p:spPr bwMode="auto">
              <a:xfrm>
                <a:off x="2473" y="2118"/>
                <a:ext cx="817" cy="3"/>
              </a:xfrm>
              <a:custGeom>
                <a:avLst/>
                <a:gdLst>
                  <a:gd name="T0" fmla="*/ 15337 w 15529"/>
                  <a:gd name="T1" fmla="*/ 57 h 57"/>
                  <a:gd name="T2" fmla="*/ 0 w 15529"/>
                  <a:gd name="T3" fmla="*/ 57 h 57"/>
                  <a:gd name="T4" fmla="*/ 0 w 15529"/>
                  <a:gd name="T5" fmla="*/ 0 h 57"/>
                  <a:gd name="T6" fmla="*/ 15529 w 15529"/>
                  <a:gd name="T7" fmla="*/ 0 h 57"/>
                  <a:gd name="T8" fmla="*/ 15337 w 15529"/>
                  <a:gd name="T9" fmla="*/ 57 h 57"/>
                  <a:gd name="T10" fmla="*/ 0 60000 65536"/>
                  <a:gd name="T11" fmla="*/ 0 60000 65536"/>
                  <a:gd name="T12" fmla="*/ 0 60000 65536"/>
                  <a:gd name="T13" fmla="*/ 0 60000 65536"/>
                  <a:gd name="T14" fmla="*/ 0 60000 65536"/>
                  <a:gd name="T15" fmla="*/ 0 w 15529"/>
                  <a:gd name="T16" fmla="*/ 0 h 57"/>
                  <a:gd name="T17" fmla="*/ 15529 w 15529"/>
                  <a:gd name="T18" fmla="*/ 57 h 57"/>
                </a:gdLst>
                <a:ahLst/>
                <a:cxnLst>
                  <a:cxn ang="T10">
                    <a:pos x="T0" y="T1"/>
                  </a:cxn>
                  <a:cxn ang="T11">
                    <a:pos x="T2" y="T3"/>
                  </a:cxn>
                  <a:cxn ang="T12">
                    <a:pos x="T4" y="T5"/>
                  </a:cxn>
                  <a:cxn ang="T13">
                    <a:pos x="T6" y="T7"/>
                  </a:cxn>
                  <a:cxn ang="T14">
                    <a:pos x="T8" y="T9"/>
                  </a:cxn>
                </a:cxnLst>
                <a:rect l="T15" t="T16" r="T17" b="T18"/>
                <a:pathLst>
                  <a:path w="15529" h="57">
                    <a:moveTo>
                      <a:pt x="15337" y="57"/>
                    </a:moveTo>
                    <a:lnTo>
                      <a:pt x="0" y="57"/>
                    </a:lnTo>
                    <a:lnTo>
                      <a:pt x="0" y="0"/>
                    </a:lnTo>
                    <a:lnTo>
                      <a:pt x="15529" y="0"/>
                    </a:lnTo>
                    <a:lnTo>
                      <a:pt x="15337" y="57"/>
                    </a:lnTo>
                    <a:close/>
                  </a:path>
                </a:pathLst>
              </a:custGeom>
              <a:solidFill>
                <a:srgbClr val="FF9900"/>
              </a:solidFill>
              <a:ln w="9525">
                <a:noFill/>
                <a:round/>
                <a:headEnd/>
                <a:tailEnd/>
              </a:ln>
            </p:spPr>
            <p:txBody>
              <a:bodyPr/>
              <a:lstStyle/>
              <a:p>
                <a:endParaRPr lang="da-DK"/>
              </a:p>
            </p:txBody>
          </p:sp>
          <p:sp>
            <p:nvSpPr>
              <p:cNvPr id="1151" name="Freeform 161"/>
              <p:cNvSpPr>
                <a:spLocks/>
              </p:cNvSpPr>
              <p:nvPr/>
            </p:nvSpPr>
            <p:spPr bwMode="auto">
              <a:xfrm>
                <a:off x="2473" y="2117"/>
                <a:ext cx="822" cy="3"/>
              </a:xfrm>
              <a:custGeom>
                <a:avLst/>
                <a:gdLst>
                  <a:gd name="T0" fmla="*/ 15433 w 15624"/>
                  <a:gd name="T1" fmla="*/ 57 h 57"/>
                  <a:gd name="T2" fmla="*/ 0 w 15624"/>
                  <a:gd name="T3" fmla="*/ 57 h 57"/>
                  <a:gd name="T4" fmla="*/ 0 w 15624"/>
                  <a:gd name="T5" fmla="*/ 0 h 57"/>
                  <a:gd name="T6" fmla="*/ 15624 w 15624"/>
                  <a:gd name="T7" fmla="*/ 0 h 57"/>
                  <a:gd name="T8" fmla="*/ 15433 w 15624"/>
                  <a:gd name="T9" fmla="*/ 57 h 57"/>
                  <a:gd name="T10" fmla="*/ 0 60000 65536"/>
                  <a:gd name="T11" fmla="*/ 0 60000 65536"/>
                  <a:gd name="T12" fmla="*/ 0 60000 65536"/>
                  <a:gd name="T13" fmla="*/ 0 60000 65536"/>
                  <a:gd name="T14" fmla="*/ 0 60000 65536"/>
                  <a:gd name="T15" fmla="*/ 0 w 15624"/>
                  <a:gd name="T16" fmla="*/ 0 h 57"/>
                  <a:gd name="T17" fmla="*/ 15624 w 15624"/>
                  <a:gd name="T18" fmla="*/ 57 h 57"/>
                </a:gdLst>
                <a:ahLst/>
                <a:cxnLst>
                  <a:cxn ang="T10">
                    <a:pos x="T0" y="T1"/>
                  </a:cxn>
                  <a:cxn ang="T11">
                    <a:pos x="T2" y="T3"/>
                  </a:cxn>
                  <a:cxn ang="T12">
                    <a:pos x="T4" y="T5"/>
                  </a:cxn>
                  <a:cxn ang="T13">
                    <a:pos x="T6" y="T7"/>
                  </a:cxn>
                  <a:cxn ang="T14">
                    <a:pos x="T8" y="T9"/>
                  </a:cxn>
                </a:cxnLst>
                <a:rect l="T15" t="T16" r="T17" b="T18"/>
                <a:pathLst>
                  <a:path w="15624" h="57">
                    <a:moveTo>
                      <a:pt x="15433" y="57"/>
                    </a:moveTo>
                    <a:lnTo>
                      <a:pt x="0" y="57"/>
                    </a:lnTo>
                    <a:lnTo>
                      <a:pt x="0" y="0"/>
                    </a:lnTo>
                    <a:lnTo>
                      <a:pt x="15624" y="0"/>
                    </a:lnTo>
                    <a:lnTo>
                      <a:pt x="15433" y="57"/>
                    </a:lnTo>
                    <a:close/>
                  </a:path>
                </a:pathLst>
              </a:custGeom>
              <a:solidFill>
                <a:srgbClr val="FF9900"/>
              </a:solidFill>
              <a:ln w="9525">
                <a:noFill/>
                <a:round/>
                <a:headEnd/>
                <a:tailEnd/>
              </a:ln>
            </p:spPr>
            <p:txBody>
              <a:bodyPr/>
              <a:lstStyle/>
              <a:p>
                <a:endParaRPr lang="da-DK"/>
              </a:p>
            </p:txBody>
          </p:sp>
          <p:sp>
            <p:nvSpPr>
              <p:cNvPr id="1152" name="Freeform 162"/>
              <p:cNvSpPr>
                <a:spLocks/>
              </p:cNvSpPr>
              <p:nvPr/>
            </p:nvSpPr>
            <p:spPr bwMode="auto">
              <a:xfrm>
                <a:off x="2473" y="2115"/>
                <a:ext cx="827" cy="3"/>
              </a:xfrm>
              <a:custGeom>
                <a:avLst/>
                <a:gdLst>
                  <a:gd name="T0" fmla="*/ 15529 w 15720"/>
                  <a:gd name="T1" fmla="*/ 57 h 57"/>
                  <a:gd name="T2" fmla="*/ 0 w 15720"/>
                  <a:gd name="T3" fmla="*/ 57 h 57"/>
                  <a:gd name="T4" fmla="*/ 0 w 15720"/>
                  <a:gd name="T5" fmla="*/ 0 h 57"/>
                  <a:gd name="T6" fmla="*/ 15720 w 15720"/>
                  <a:gd name="T7" fmla="*/ 0 h 57"/>
                  <a:gd name="T8" fmla="*/ 15529 w 15720"/>
                  <a:gd name="T9" fmla="*/ 57 h 57"/>
                  <a:gd name="T10" fmla="*/ 0 60000 65536"/>
                  <a:gd name="T11" fmla="*/ 0 60000 65536"/>
                  <a:gd name="T12" fmla="*/ 0 60000 65536"/>
                  <a:gd name="T13" fmla="*/ 0 60000 65536"/>
                  <a:gd name="T14" fmla="*/ 0 60000 65536"/>
                  <a:gd name="T15" fmla="*/ 0 w 15720"/>
                  <a:gd name="T16" fmla="*/ 0 h 57"/>
                  <a:gd name="T17" fmla="*/ 15720 w 15720"/>
                  <a:gd name="T18" fmla="*/ 57 h 57"/>
                </a:gdLst>
                <a:ahLst/>
                <a:cxnLst>
                  <a:cxn ang="T10">
                    <a:pos x="T0" y="T1"/>
                  </a:cxn>
                  <a:cxn ang="T11">
                    <a:pos x="T2" y="T3"/>
                  </a:cxn>
                  <a:cxn ang="T12">
                    <a:pos x="T4" y="T5"/>
                  </a:cxn>
                  <a:cxn ang="T13">
                    <a:pos x="T6" y="T7"/>
                  </a:cxn>
                  <a:cxn ang="T14">
                    <a:pos x="T8" y="T9"/>
                  </a:cxn>
                </a:cxnLst>
                <a:rect l="T15" t="T16" r="T17" b="T18"/>
                <a:pathLst>
                  <a:path w="15720" h="57">
                    <a:moveTo>
                      <a:pt x="15529" y="57"/>
                    </a:moveTo>
                    <a:lnTo>
                      <a:pt x="0" y="57"/>
                    </a:lnTo>
                    <a:lnTo>
                      <a:pt x="0" y="0"/>
                    </a:lnTo>
                    <a:lnTo>
                      <a:pt x="15720" y="0"/>
                    </a:lnTo>
                    <a:lnTo>
                      <a:pt x="15529" y="57"/>
                    </a:lnTo>
                    <a:close/>
                  </a:path>
                </a:pathLst>
              </a:custGeom>
              <a:solidFill>
                <a:srgbClr val="FF9900"/>
              </a:solidFill>
              <a:ln w="9525">
                <a:noFill/>
                <a:round/>
                <a:headEnd/>
                <a:tailEnd/>
              </a:ln>
            </p:spPr>
            <p:txBody>
              <a:bodyPr/>
              <a:lstStyle/>
              <a:p>
                <a:endParaRPr lang="da-DK"/>
              </a:p>
            </p:txBody>
          </p:sp>
          <p:sp>
            <p:nvSpPr>
              <p:cNvPr id="1153" name="Freeform 163"/>
              <p:cNvSpPr>
                <a:spLocks/>
              </p:cNvSpPr>
              <p:nvPr/>
            </p:nvSpPr>
            <p:spPr bwMode="auto">
              <a:xfrm>
                <a:off x="2473" y="2114"/>
                <a:ext cx="832" cy="3"/>
              </a:xfrm>
              <a:custGeom>
                <a:avLst/>
                <a:gdLst>
                  <a:gd name="T0" fmla="*/ 15624 w 15815"/>
                  <a:gd name="T1" fmla="*/ 57 h 57"/>
                  <a:gd name="T2" fmla="*/ 0 w 15815"/>
                  <a:gd name="T3" fmla="*/ 57 h 57"/>
                  <a:gd name="T4" fmla="*/ 0 w 15815"/>
                  <a:gd name="T5" fmla="*/ 0 h 57"/>
                  <a:gd name="T6" fmla="*/ 15815 w 15815"/>
                  <a:gd name="T7" fmla="*/ 0 h 57"/>
                  <a:gd name="T8" fmla="*/ 15624 w 15815"/>
                  <a:gd name="T9" fmla="*/ 57 h 57"/>
                  <a:gd name="T10" fmla="*/ 0 60000 65536"/>
                  <a:gd name="T11" fmla="*/ 0 60000 65536"/>
                  <a:gd name="T12" fmla="*/ 0 60000 65536"/>
                  <a:gd name="T13" fmla="*/ 0 60000 65536"/>
                  <a:gd name="T14" fmla="*/ 0 60000 65536"/>
                  <a:gd name="T15" fmla="*/ 0 w 15815"/>
                  <a:gd name="T16" fmla="*/ 0 h 57"/>
                  <a:gd name="T17" fmla="*/ 15815 w 15815"/>
                  <a:gd name="T18" fmla="*/ 57 h 57"/>
                </a:gdLst>
                <a:ahLst/>
                <a:cxnLst>
                  <a:cxn ang="T10">
                    <a:pos x="T0" y="T1"/>
                  </a:cxn>
                  <a:cxn ang="T11">
                    <a:pos x="T2" y="T3"/>
                  </a:cxn>
                  <a:cxn ang="T12">
                    <a:pos x="T4" y="T5"/>
                  </a:cxn>
                  <a:cxn ang="T13">
                    <a:pos x="T6" y="T7"/>
                  </a:cxn>
                  <a:cxn ang="T14">
                    <a:pos x="T8" y="T9"/>
                  </a:cxn>
                </a:cxnLst>
                <a:rect l="T15" t="T16" r="T17" b="T18"/>
                <a:pathLst>
                  <a:path w="15815" h="57">
                    <a:moveTo>
                      <a:pt x="15624" y="57"/>
                    </a:moveTo>
                    <a:lnTo>
                      <a:pt x="0" y="57"/>
                    </a:lnTo>
                    <a:lnTo>
                      <a:pt x="0" y="0"/>
                    </a:lnTo>
                    <a:lnTo>
                      <a:pt x="15815" y="0"/>
                    </a:lnTo>
                    <a:lnTo>
                      <a:pt x="15624" y="57"/>
                    </a:lnTo>
                    <a:close/>
                  </a:path>
                </a:pathLst>
              </a:custGeom>
              <a:solidFill>
                <a:srgbClr val="FF9900"/>
              </a:solidFill>
              <a:ln w="9525">
                <a:noFill/>
                <a:round/>
                <a:headEnd/>
                <a:tailEnd/>
              </a:ln>
            </p:spPr>
            <p:txBody>
              <a:bodyPr/>
              <a:lstStyle/>
              <a:p>
                <a:endParaRPr lang="da-DK"/>
              </a:p>
            </p:txBody>
          </p:sp>
          <p:sp>
            <p:nvSpPr>
              <p:cNvPr id="1154" name="Freeform 164"/>
              <p:cNvSpPr>
                <a:spLocks/>
              </p:cNvSpPr>
              <p:nvPr/>
            </p:nvSpPr>
            <p:spPr bwMode="auto">
              <a:xfrm>
                <a:off x="2473" y="2112"/>
                <a:ext cx="837" cy="3"/>
              </a:xfrm>
              <a:custGeom>
                <a:avLst/>
                <a:gdLst>
                  <a:gd name="T0" fmla="*/ 15720 w 15910"/>
                  <a:gd name="T1" fmla="*/ 56 h 56"/>
                  <a:gd name="T2" fmla="*/ 0 w 15910"/>
                  <a:gd name="T3" fmla="*/ 56 h 56"/>
                  <a:gd name="T4" fmla="*/ 0 w 15910"/>
                  <a:gd name="T5" fmla="*/ 0 h 56"/>
                  <a:gd name="T6" fmla="*/ 15910 w 15910"/>
                  <a:gd name="T7" fmla="*/ 0 h 56"/>
                  <a:gd name="T8" fmla="*/ 15720 w 15910"/>
                  <a:gd name="T9" fmla="*/ 56 h 56"/>
                  <a:gd name="T10" fmla="*/ 0 60000 65536"/>
                  <a:gd name="T11" fmla="*/ 0 60000 65536"/>
                  <a:gd name="T12" fmla="*/ 0 60000 65536"/>
                  <a:gd name="T13" fmla="*/ 0 60000 65536"/>
                  <a:gd name="T14" fmla="*/ 0 60000 65536"/>
                  <a:gd name="T15" fmla="*/ 0 w 15910"/>
                  <a:gd name="T16" fmla="*/ 0 h 56"/>
                  <a:gd name="T17" fmla="*/ 15910 w 15910"/>
                  <a:gd name="T18" fmla="*/ 56 h 56"/>
                </a:gdLst>
                <a:ahLst/>
                <a:cxnLst>
                  <a:cxn ang="T10">
                    <a:pos x="T0" y="T1"/>
                  </a:cxn>
                  <a:cxn ang="T11">
                    <a:pos x="T2" y="T3"/>
                  </a:cxn>
                  <a:cxn ang="T12">
                    <a:pos x="T4" y="T5"/>
                  </a:cxn>
                  <a:cxn ang="T13">
                    <a:pos x="T6" y="T7"/>
                  </a:cxn>
                  <a:cxn ang="T14">
                    <a:pos x="T8" y="T9"/>
                  </a:cxn>
                </a:cxnLst>
                <a:rect l="T15" t="T16" r="T17" b="T18"/>
                <a:pathLst>
                  <a:path w="15910" h="56">
                    <a:moveTo>
                      <a:pt x="15720" y="56"/>
                    </a:moveTo>
                    <a:lnTo>
                      <a:pt x="0" y="56"/>
                    </a:lnTo>
                    <a:lnTo>
                      <a:pt x="0" y="0"/>
                    </a:lnTo>
                    <a:lnTo>
                      <a:pt x="15910" y="0"/>
                    </a:lnTo>
                    <a:lnTo>
                      <a:pt x="15720" y="56"/>
                    </a:lnTo>
                    <a:close/>
                  </a:path>
                </a:pathLst>
              </a:custGeom>
              <a:solidFill>
                <a:srgbClr val="FF9900"/>
              </a:solidFill>
              <a:ln w="9525">
                <a:noFill/>
                <a:round/>
                <a:headEnd/>
                <a:tailEnd/>
              </a:ln>
            </p:spPr>
            <p:txBody>
              <a:bodyPr/>
              <a:lstStyle/>
              <a:p>
                <a:endParaRPr lang="da-DK"/>
              </a:p>
            </p:txBody>
          </p:sp>
          <p:sp>
            <p:nvSpPr>
              <p:cNvPr id="1155" name="Freeform 165"/>
              <p:cNvSpPr>
                <a:spLocks/>
              </p:cNvSpPr>
              <p:nvPr/>
            </p:nvSpPr>
            <p:spPr bwMode="auto">
              <a:xfrm>
                <a:off x="2473" y="2111"/>
                <a:ext cx="841" cy="3"/>
              </a:xfrm>
              <a:custGeom>
                <a:avLst/>
                <a:gdLst>
                  <a:gd name="T0" fmla="*/ 15815 w 15976"/>
                  <a:gd name="T1" fmla="*/ 57 h 57"/>
                  <a:gd name="T2" fmla="*/ 0 w 15976"/>
                  <a:gd name="T3" fmla="*/ 57 h 57"/>
                  <a:gd name="T4" fmla="*/ 0 w 15976"/>
                  <a:gd name="T5" fmla="*/ 0 h 57"/>
                  <a:gd name="T6" fmla="*/ 15976 w 15976"/>
                  <a:gd name="T7" fmla="*/ 0 h 57"/>
                  <a:gd name="T8" fmla="*/ 15974 w 15976"/>
                  <a:gd name="T9" fmla="*/ 11 h 57"/>
                  <a:gd name="T10" fmla="*/ 15815 w 15976"/>
                  <a:gd name="T11" fmla="*/ 57 h 57"/>
                  <a:gd name="T12" fmla="*/ 0 60000 65536"/>
                  <a:gd name="T13" fmla="*/ 0 60000 65536"/>
                  <a:gd name="T14" fmla="*/ 0 60000 65536"/>
                  <a:gd name="T15" fmla="*/ 0 60000 65536"/>
                  <a:gd name="T16" fmla="*/ 0 60000 65536"/>
                  <a:gd name="T17" fmla="*/ 0 60000 65536"/>
                  <a:gd name="T18" fmla="*/ 0 w 15976"/>
                  <a:gd name="T19" fmla="*/ 0 h 57"/>
                  <a:gd name="T20" fmla="*/ 15976 w 15976"/>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976" h="57">
                    <a:moveTo>
                      <a:pt x="15815" y="57"/>
                    </a:moveTo>
                    <a:lnTo>
                      <a:pt x="0" y="57"/>
                    </a:lnTo>
                    <a:lnTo>
                      <a:pt x="0" y="0"/>
                    </a:lnTo>
                    <a:lnTo>
                      <a:pt x="15976" y="0"/>
                    </a:lnTo>
                    <a:lnTo>
                      <a:pt x="15974" y="11"/>
                    </a:lnTo>
                    <a:lnTo>
                      <a:pt x="15815" y="57"/>
                    </a:lnTo>
                    <a:close/>
                  </a:path>
                </a:pathLst>
              </a:custGeom>
              <a:solidFill>
                <a:srgbClr val="FF9900"/>
              </a:solidFill>
              <a:ln w="9525">
                <a:noFill/>
                <a:round/>
                <a:headEnd/>
                <a:tailEnd/>
              </a:ln>
            </p:spPr>
            <p:txBody>
              <a:bodyPr/>
              <a:lstStyle/>
              <a:p>
                <a:endParaRPr lang="da-DK"/>
              </a:p>
            </p:txBody>
          </p:sp>
          <p:sp>
            <p:nvSpPr>
              <p:cNvPr id="1156" name="Freeform 166"/>
              <p:cNvSpPr>
                <a:spLocks/>
              </p:cNvSpPr>
              <p:nvPr/>
            </p:nvSpPr>
            <p:spPr bwMode="auto">
              <a:xfrm>
                <a:off x="2473" y="2109"/>
                <a:ext cx="841" cy="3"/>
              </a:xfrm>
              <a:custGeom>
                <a:avLst/>
                <a:gdLst>
                  <a:gd name="T0" fmla="*/ 15910 w 15980"/>
                  <a:gd name="T1" fmla="*/ 57 h 57"/>
                  <a:gd name="T2" fmla="*/ 0 w 15980"/>
                  <a:gd name="T3" fmla="*/ 57 h 57"/>
                  <a:gd name="T4" fmla="*/ 0 w 15980"/>
                  <a:gd name="T5" fmla="*/ 0 h 57"/>
                  <a:gd name="T6" fmla="*/ 15980 w 15980"/>
                  <a:gd name="T7" fmla="*/ 0 h 57"/>
                  <a:gd name="T8" fmla="*/ 15974 w 15980"/>
                  <a:gd name="T9" fmla="*/ 39 h 57"/>
                  <a:gd name="T10" fmla="*/ 15910 w 15980"/>
                  <a:gd name="T11" fmla="*/ 57 h 57"/>
                  <a:gd name="T12" fmla="*/ 0 60000 65536"/>
                  <a:gd name="T13" fmla="*/ 0 60000 65536"/>
                  <a:gd name="T14" fmla="*/ 0 60000 65536"/>
                  <a:gd name="T15" fmla="*/ 0 60000 65536"/>
                  <a:gd name="T16" fmla="*/ 0 60000 65536"/>
                  <a:gd name="T17" fmla="*/ 0 60000 65536"/>
                  <a:gd name="T18" fmla="*/ 0 w 15980"/>
                  <a:gd name="T19" fmla="*/ 0 h 57"/>
                  <a:gd name="T20" fmla="*/ 15980 w 1598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980" h="57">
                    <a:moveTo>
                      <a:pt x="15910" y="57"/>
                    </a:moveTo>
                    <a:lnTo>
                      <a:pt x="0" y="57"/>
                    </a:lnTo>
                    <a:lnTo>
                      <a:pt x="0" y="0"/>
                    </a:lnTo>
                    <a:lnTo>
                      <a:pt x="15980" y="0"/>
                    </a:lnTo>
                    <a:lnTo>
                      <a:pt x="15974" y="39"/>
                    </a:lnTo>
                    <a:lnTo>
                      <a:pt x="15910" y="57"/>
                    </a:lnTo>
                    <a:close/>
                  </a:path>
                </a:pathLst>
              </a:custGeom>
              <a:solidFill>
                <a:srgbClr val="FF9900"/>
              </a:solidFill>
              <a:ln w="9525">
                <a:noFill/>
                <a:round/>
                <a:headEnd/>
                <a:tailEnd/>
              </a:ln>
            </p:spPr>
            <p:txBody>
              <a:bodyPr/>
              <a:lstStyle/>
              <a:p>
                <a:endParaRPr lang="da-DK"/>
              </a:p>
            </p:txBody>
          </p:sp>
          <p:sp>
            <p:nvSpPr>
              <p:cNvPr id="1157" name="Freeform 167"/>
              <p:cNvSpPr>
                <a:spLocks/>
              </p:cNvSpPr>
              <p:nvPr/>
            </p:nvSpPr>
            <p:spPr bwMode="auto">
              <a:xfrm>
                <a:off x="2473" y="2108"/>
                <a:ext cx="841" cy="3"/>
              </a:xfrm>
              <a:custGeom>
                <a:avLst/>
                <a:gdLst>
                  <a:gd name="T0" fmla="*/ 15976 w 15985"/>
                  <a:gd name="T1" fmla="*/ 56 h 56"/>
                  <a:gd name="T2" fmla="*/ 0 w 15985"/>
                  <a:gd name="T3" fmla="*/ 56 h 56"/>
                  <a:gd name="T4" fmla="*/ 0 w 15985"/>
                  <a:gd name="T5" fmla="*/ 0 h 56"/>
                  <a:gd name="T6" fmla="*/ 15985 w 15985"/>
                  <a:gd name="T7" fmla="*/ 0 h 56"/>
                  <a:gd name="T8" fmla="*/ 15976 w 15985"/>
                  <a:gd name="T9" fmla="*/ 56 h 56"/>
                  <a:gd name="T10" fmla="*/ 0 60000 65536"/>
                  <a:gd name="T11" fmla="*/ 0 60000 65536"/>
                  <a:gd name="T12" fmla="*/ 0 60000 65536"/>
                  <a:gd name="T13" fmla="*/ 0 60000 65536"/>
                  <a:gd name="T14" fmla="*/ 0 60000 65536"/>
                  <a:gd name="T15" fmla="*/ 0 w 15985"/>
                  <a:gd name="T16" fmla="*/ 0 h 56"/>
                  <a:gd name="T17" fmla="*/ 15985 w 15985"/>
                  <a:gd name="T18" fmla="*/ 56 h 56"/>
                </a:gdLst>
                <a:ahLst/>
                <a:cxnLst>
                  <a:cxn ang="T10">
                    <a:pos x="T0" y="T1"/>
                  </a:cxn>
                  <a:cxn ang="T11">
                    <a:pos x="T2" y="T3"/>
                  </a:cxn>
                  <a:cxn ang="T12">
                    <a:pos x="T4" y="T5"/>
                  </a:cxn>
                  <a:cxn ang="T13">
                    <a:pos x="T6" y="T7"/>
                  </a:cxn>
                  <a:cxn ang="T14">
                    <a:pos x="T8" y="T9"/>
                  </a:cxn>
                </a:cxnLst>
                <a:rect l="T15" t="T16" r="T17" b="T18"/>
                <a:pathLst>
                  <a:path w="15985" h="56">
                    <a:moveTo>
                      <a:pt x="15976" y="56"/>
                    </a:moveTo>
                    <a:lnTo>
                      <a:pt x="0" y="56"/>
                    </a:lnTo>
                    <a:lnTo>
                      <a:pt x="0" y="0"/>
                    </a:lnTo>
                    <a:lnTo>
                      <a:pt x="15985" y="0"/>
                    </a:lnTo>
                    <a:lnTo>
                      <a:pt x="15976" y="56"/>
                    </a:lnTo>
                    <a:close/>
                  </a:path>
                </a:pathLst>
              </a:custGeom>
              <a:solidFill>
                <a:srgbClr val="FF9900"/>
              </a:solidFill>
              <a:ln w="9525">
                <a:noFill/>
                <a:round/>
                <a:headEnd/>
                <a:tailEnd/>
              </a:ln>
            </p:spPr>
            <p:txBody>
              <a:bodyPr/>
              <a:lstStyle/>
              <a:p>
                <a:endParaRPr lang="da-DK"/>
              </a:p>
            </p:txBody>
          </p:sp>
          <p:sp>
            <p:nvSpPr>
              <p:cNvPr id="1158" name="Freeform 168"/>
              <p:cNvSpPr>
                <a:spLocks/>
              </p:cNvSpPr>
              <p:nvPr/>
            </p:nvSpPr>
            <p:spPr bwMode="auto">
              <a:xfrm>
                <a:off x="2473" y="2106"/>
                <a:ext cx="841" cy="3"/>
              </a:xfrm>
              <a:custGeom>
                <a:avLst/>
                <a:gdLst>
                  <a:gd name="T0" fmla="*/ 15980 w 15989"/>
                  <a:gd name="T1" fmla="*/ 57 h 57"/>
                  <a:gd name="T2" fmla="*/ 0 w 15989"/>
                  <a:gd name="T3" fmla="*/ 57 h 57"/>
                  <a:gd name="T4" fmla="*/ 0 w 15989"/>
                  <a:gd name="T5" fmla="*/ 0 h 57"/>
                  <a:gd name="T6" fmla="*/ 15989 w 15989"/>
                  <a:gd name="T7" fmla="*/ 0 h 57"/>
                  <a:gd name="T8" fmla="*/ 15980 w 15989"/>
                  <a:gd name="T9" fmla="*/ 57 h 57"/>
                  <a:gd name="T10" fmla="*/ 0 60000 65536"/>
                  <a:gd name="T11" fmla="*/ 0 60000 65536"/>
                  <a:gd name="T12" fmla="*/ 0 60000 65536"/>
                  <a:gd name="T13" fmla="*/ 0 60000 65536"/>
                  <a:gd name="T14" fmla="*/ 0 60000 65536"/>
                  <a:gd name="T15" fmla="*/ 0 w 15989"/>
                  <a:gd name="T16" fmla="*/ 0 h 57"/>
                  <a:gd name="T17" fmla="*/ 15989 w 15989"/>
                  <a:gd name="T18" fmla="*/ 57 h 57"/>
                </a:gdLst>
                <a:ahLst/>
                <a:cxnLst>
                  <a:cxn ang="T10">
                    <a:pos x="T0" y="T1"/>
                  </a:cxn>
                  <a:cxn ang="T11">
                    <a:pos x="T2" y="T3"/>
                  </a:cxn>
                  <a:cxn ang="T12">
                    <a:pos x="T4" y="T5"/>
                  </a:cxn>
                  <a:cxn ang="T13">
                    <a:pos x="T6" y="T7"/>
                  </a:cxn>
                  <a:cxn ang="T14">
                    <a:pos x="T8" y="T9"/>
                  </a:cxn>
                </a:cxnLst>
                <a:rect l="T15" t="T16" r="T17" b="T18"/>
                <a:pathLst>
                  <a:path w="15989" h="57">
                    <a:moveTo>
                      <a:pt x="15980" y="57"/>
                    </a:moveTo>
                    <a:lnTo>
                      <a:pt x="0" y="57"/>
                    </a:lnTo>
                    <a:lnTo>
                      <a:pt x="0" y="0"/>
                    </a:lnTo>
                    <a:lnTo>
                      <a:pt x="15989" y="0"/>
                    </a:lnTo>
                    <a:lnTo>
                      <a:pt x="15980" y="57"/>
                    </a:lnTo>
                    <a:close/>
                  </a:path>
                </a:pathLst>
              </a:custGeom>
              <a:solidFill>
                <a:srgbClr val="FF9900"/>
              </a:solidFill>
              <a:ln w="9525">
                <a:noFill/>
                <a:round/>
                <a:headEnd/>
                <a:tailEnd/>
              </a:ln>
            </p:spPr>
            <p:txBody>
              <a:bodyPr/>
              <a:lstStyle/>
              <a:p>
                <a:endParaRPr lang="da-DK"/>
              </a:p>
            </p:txBody>
          </p:sp>
          <p:sp>
            <p:nvSpPr>
              <p:cNvPr id="1159" name="Freeform 169"/>
              <p:cNvSpPr>
                <a:spLocks/>
              </p:cNvSpPr>
              <p:nvPr/>
            </p:nvSpPr>
            <p:spPr bwMode="auto">
              <a:xfrm>
                <a:off x="2473" y="2105"/>
                <a:ext cx="842" cy="3"/>
              </a:xfrm>
              <a:custGeom>
                <a:avLst/>
                <a:gdLst>
                  <a:gd name="T0" fmla="*/ 15985 w 15994"/>
                  <a:gd name="T1" fmla="*/ 57 h 57"/>
                  <a:gd name="T2" fmla="*/ 0 w 15994"/>
                  <a:gd name="T3" fmla="*/ 57 h 57"/>
                  <a:gd name="T4" fmla="*/ 0 w 15994"/>
                  <a:gd name="T5" fmla="*/ 0 h 57"/>
                  <a:gd name="T6" fmla="*/ 15994 w 15994"/>
                  <a:gd name="T7" fmla="*/ 0 h 57"/>
                  <a:gd name="T8" fmla="*/ 15985 w 15994"/>
                  <a:gd name="T9" fmla="*/ 57 h 57"/>
                  <a:gd name="T10" fmla="*/ 0 60000 65536"/>
                  <a:gd name="T11" fmla="*/ 0 60000 65536"/>
                  <a:gd name="T12" fmla="*/ 0 60000 65536"/>
                  <a:gd name="T13" fmla="*/ 0 60000 65536"/>
                  <a:gd name="T14" fmla="*/ 0 60000 65536"/>
                  <a:gd name="T15" fmla="*/ 0 w 15994"/>
                  <a:gd name="T16" fmla="*/ 0 h 57"/>
                  <a:gd name="T17" fmla="*/ 15994 w 15994"/>
                  <a:gd name="T18" fmla="*/ 57 h 57"/>
                </a:gdLst>
                <a:ahLst/>
                <a:cxnLst>
                  <a:cxn ang="T10">
                    <a:pos x="T0" y="T1"/>
                  </a:cxn>
                  <a:cxn ang="T11">
                    <a:pos x="T2" y="T3"/>
                  </a:cxn>
                  <a:cxn ang="T12">
                    <a:pos x="T4" y="T5"/>
                  </a:cxn>
                  <a:cxn ang="T13">
                    <a:pos x="T6" y="T7"/>
                  </a:cxn>
                  <a:cxn ang="T14">
                    <a:pos x="T8" y="T9"/>
                  </a:cxn>
                </a:cxnLst>
                <a:rect l="T15" t="T16" r="T17" b="T18"/>
                <a:pathLst>
                  <a:path w="15994" h="57">
                    <a:moveTo>
                      <a:pt x="15985" y="57"/>
                    </a:moveTo>
                    <a:lnTo>
                      <a:pt x="0" y="57"/>
                    </a:lnTo>
                    <a:lnTo>
                      <a:pt x="0" y="0"/>
                    </a:lnTo>
                    <a:lnTo>
                      <a:pt x="15994" y="0"/>
                    </a:lnTo>
                    <a:lnTo>
                      <a:pt x="15985" y="57"/>
                    </a:lnTo>
                    <a:close/>
                  </a:path>
                </a:pathLst>
              </a:custGeom>
              <a:solidFill>
                <a:srgbClr val="FF9900"/>
              </a:solidFill>
              <a:ln w="9525">
                <a:noFill/>
                <a:round/>
                <a:headEnd/>
                <a:tailEnd/>
              </a:ln>
            </p:spPr>
            <p:txBody>
              <a:bodyPr/>
              <a:lstStyle/>
              <a:p>
                <a:endParaRPr lang="da-DK"/>
              </a:p>
            </p:txBody>
          </p:sp>
          <p:sp>
            <p:nvSpPr>
              <p:cNvPr id="1160" name="Freeform 170"/>
              <p:cNvSpPr>
                <a:spLocks/>
              </p:cNvSpPr>
              <p:nvPr/>
            </p:nvSpPr>
            <p:spPr bwMode="auto">
              <a:xfrm>
                <a:off x="2473" y="2103"/>
                <a:ext cx="842" cy="3"/>
              </a:xfrm>
              <a:custGeom>
                <a:avLst/>
                <a:gdLst>
                  <a:gd name="T0" fmla="*/ 15989 w 15999"/>
                  <a:gd name="T1" fmla="*/ 56 h 56"/>
                  <a:gd name="T2" fmla="*/ 0 w 15999"/>
                  <a:gd name="T3" fmla="*/ 56 h 56"/>
                  <a:gd name="T4" fmla="*/ 0 w 15999"/>
                  <a:gd name="T5" fmla="*/ 0 h 56"/>
                  <a:gd name="T6" fmla="*/ 15999 w 15999"/>
                  <a:gd name="T7" fmla="*/ 0 h 56"/>
                  <a:gd name="T8" fmla="*/ 15989 w 15999"/>
                  <a:gd name="T9" fmla="*/ 56 h 56"/>
                  <a:gd name="T10" fmla="*/ 0 60000 65536"/>
                  <a:gd name="T11" fmla="*/ 0 60000 65536"/>
                  <a:gd name="T12" fmla="*/ 0 60000 65536"/>
                  <a:gd name="T13" fmla="*/ 0 60000 65536"/>
                  <a:gd name="T14" fmla="*/ 0 60000 65536"/>
                  <a:gd name="T15" fmla="*/ 0 w 15999"/>
                  <a:gd name="T16" fmla="*/ 0 h 56"/>
                  <a:gd name="T17" fmla="*/ 15999 w 15999"/>
                  <a:gd name="T18" fmla="*/ 56 h 56"/>
                </a:gdLst>
                <a:ahLst/>
                <a:cxnLst>
                  <a:cxn ang="T10">
                    <a:pos x="T0" y="T1"/>
                  </a:cxn>
                  <a:cxn ang="T11">
                    <a:pos x="T2" y="T3"/>
                  </a:cxn>
                  <a:cxn ang="T12">
                    <a:pos x="T4" y="T5"/>
                  </a:cxn>
                  <a:cxn ang="T13">
                    <a:pos x="T6" y="T7"/>
                  </a:cxn>
                  <a:cxn ang="T14">
                    <a:pos x="T8" y="T9"/>
                  </a:cxn>
                </a:cxnLst>
                <a:rect l="T15" t="T16" r="T17" b="T18"/>
                <a:pathLst>
                  <a:path w="15999" h="56">
                    <a:moveTo>
                      <a:pt x="15989" y="56"/>
                    </a:moveTo>
                    <a:lnTo>
                      <a:pt x="0" y="56"/>
                    </a:lnTo>
                    <a:lnTo>
                      <a:pt x="0" y="0"/>
                    </a:lnTo>
                    <a:lnTo>
                      <a:pt x="15999" y="0"/>
                    </a:lnTo>
                    <a:lnTo>
                      <a:pt x="15989" y="56"/>
                    </a:lnTo>
                    <a:close/>
                  </a:path>
                </a:pathLst>
              </a:custGeom>
              <a:solidFill>
                <a:srgbClr val="FF9900"/>
              </a:solidFill>
              <a:ln w="9525">
                <a:noFill/>
                <a:round/>
                <a:headEnd/>
                <a:tailEnd/>
              </a:ln>
            </p:spPr>
            <p:txBody>
              <a:bodyPr/>
              <a:lstStyle/>
              <a:p>
                <a:endParaRPr lang="da-DK"/>
              </a:p>
            </p:txBody>
          </p:sp>
          <p:sp>
            <p:nvSpPr>
              <p:cNvPr id="1161" name="Freeform 171"/>
              <p:cNvSpPr>
                <a:spLocks/>
              </p:cNvSpPr>
              <p:nvPr/>
            </p:nvSpPr>
            <p:spPr bwMode="auto">
              <a:xfrm>
                <a:off x="2473" y="2102"/>
                <a:ext cx="842" cy="3"/>
              </a:xfrm>
              <a:custGeom>
                <a:avLst/>
                <a:gdLst>
                  <a:gd name="T0" fmla="*/ 15994 w 16004"/>
                  <a:gd name="T1" fmla="*/ 57 h 57"/>
                  <a:gd name="T2" fmla="*/ 0 w 16004"/>
                  <a:gd name="T3" fmla="*/ 57 h 57"/>
                  <a:gd name="T4" fmla="*/ 0 w 16004"/>
                  <a:gd name="T5" fmla="*/ 5 h 57"/>
                  <a:gd name="T6" fmla="*/ 0 w 16004"/>
                  <a:gd name="T7" fmla="*/ 0 h 57"/>
                  <a:gd name="T8" fmla="*/ 16004 w 16004"/>
                  <a:gd name="T9" fmla="*/ 0 h 57"/>
                  <a:gd name="T10" fmla="*/ 15994 w 16004"/>
                  <a:gd name="T11" fmla="*/ 57 h 57"/>
                  <a:gd name="T12" fmla="*/ 0 60000 65536"/>
                  <a:gd name="T13" fmla="*/ 0 60000 65536"/>
                  <a:gd name="T14" fmla="*/ 0 60000 65536"/>
                  <a:gd name="T15" fmla="*/ 0 60000 65536"/>
                  <a:gd name="T16" fmla="*/ 0 60000 65536"/>
                  <a:gd name="T17" fmla="*/ 0 60000 65536"/>
                  <a:gd name="T18" fmla="*/ 0 w 16004"/>
                  <a:gd name="T19" fmla="*/ 0 h 57"/>
                  <a:gd name="T20" fmla="*/ 16004 w 1600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6004" h="57">
                    <a:moveTo>
                      <a:pt x="15994" y="57"/>
                    </a:moveTo>
                    <a:lnTo>
                      <a:pt x="0" y="57"/>
                    </a:lnTo>
                    <a:lnTo>
                      <a:pt x="0" y="5"/>
                    </a:lnTo>
                    <a:lnTo>
                      <a:pt x="0" y="0"/>
                    </a:lnTo>
                    <a:lnTo>
                      <a:pt x="16004" y="0"/>
                    </a:lnTo>
                    <a:lnTo>
                      <a:pt x="15994" y="57"/>
                    </a:lnTo>
                    <a:close/>
                  </a:path>
                </a:pathLst>
              </a:custGeom>
              <a:solidFill>
                <a:srgbClr val="FF9900"/>
              </a:solidFill>
              <a:ln w="9525">
                <a:noFill/>
                <a:round/>
                <a:headEnd/>
                <a:tailEnd/>
              </a:ln>
            </p:spPr>
            <p:txBody>
              <a:bodyPr/>
              <a:lstStyle/>
              <a:p>
                <a:endParaRPr lang="da-DK"/>
              </a:p>
            </p:txBody>
          </p:sp>
          <p:sp>
            <p:nvSpPr>
              <p:cNvPr id="1162" name="Freeform 172"/>
              <p:cNvSpPr>
                <a:spLocks/>
              </p:cNvSpPr>
              <p:nvPr/>
            </p:nvSpPr>
            <p:spPr bwMode="auto">
              <a:xfrm>
                <a:off x="2473" y="2100"/>
                <a:ext cx="842" cy="3"/>
              </a:xfrm>
              <a:custGeom>
                <a:avLst/>
                <a:gdLst>
                  <a:gd name="T0" fmla="*/ 15999 w 16007"/>
                  <a:gd name="T1" fmla="*/ 56 h 56"/>
                  <a:gd name="T2" fmla="*/ 0 w 16007"/>
                  <a:gd name="T3" fmla="*/ 56 h 56"/>
                  <a:gd name="T4" fmla="*/ 0 w 16007"/>
                  <a:gd name="T5" fmla="*/ 32 h 56"/>
                  <a:gd name="T6" fmla="*/ 2 w 16007"/>
                  <a:gd name="T7" fmla="*/ 0 h 56"/>
                  <a:gd name="T8" fmla="*/ 15982 w 16007"/>
                  <a:gd name="T9" fmla="*/ 0 h 56"/>
                  <a:gd name="T10" fmla="*/ 16007 w 16007"/>
                  <a:gd name="T11" fmla="*/ 7 h 56"/>
                  <a:gd name="T12" fmla="*/ 15999 w 16007"/>
                  <a:gd name="T13" fmla="*/ 56 h 56"/>
                  <a:gd name="T14" fmla="*/ 0 60000 65536"/>
                  <a:gd name="T15" fmla="*/ 0 60000 65536"/>
                  <a:gd name="T16" fmla="*/ 0 60000 65536"/>
                  <a:gd name="T17" fmla="*/ 0 60000 65536"/>
                  <a:gd name="T18" fmla="*/ 0 60000 65536"/>
                  <a:gd name="T19" fmla="*/ 0 60000 65536"/>
                  <a:gd name="T20" fmla="*/ 0 60000 65536"/>
                  <a:gd name="T21" fmla="*/ 0 w 16007"/>
                  <a:gd name="T22" fmla="*/ 0 h 56"/>
                  <a:gd name="T23" fmla="*/ 16007 w 16007"/>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07" h="56">
                    <a:moveTo>
                      <a:pt x="15999" y="56"/>
                    </a:moveTo>
                    <a:lnTo>
                      <a:pt x="0" y="56"/>
                    </a:lnTo>
                    <a:lnTo>
                      <a:pt x="0" y="32"/>
                    </a:lnTo>
                    <a:lnTo>
                      <a:pt x="2" y="0"/>
                    </a:lnTo>
                    <a:lnTo>
                      <a:pt x="15982" y="0"/>
                    </a:lnTo>
                    <a:lnTo>
                      <a:pt x="16007" y="7"/>
                    </a:lnTo>
                    <a:lnTo>
                      <a:pt x="15999" y="56"/>
                    </a:lnTo>
                    <a:close/>
                  </a:path>
                </a:pathLst>
              </a:custGeom>
              <a:solidFill>
                <a:srgbClr val="FF9900"/>
              </a:solidFill>
              <a:ln w="9525">
                <a:noFill/>
                <a:round/>
                <a:headEnd/>
                <a:tailEnd/>
              </a:ln>
            </p:spPr>
            <p:txBody>
              <a:bodyPr/>
              <a:lstStyle/>
              <a:p>
                <a:endParaRPr lang="da-DK"/>
              </a:p>
            </p:txBody>
          </p:sp>
          <p:sp>
            <p:nvSpPr>
              <p:cNvPr id="1163" name="Freeform 173"/>
              <p:cNvSpPr>
                <a:spLocks/>
              </p:cNvSpPr>
              <p:nvPr/>
            </p:nvSpPr>
            <p:spPr bwMode="auto">
              <a:xfrm>
                <a:off x="2473" y="2099"/>
                <a:ext cx="842" cy="3"/>
              </a:xfrm>
              <a:custGeom>
                <a:avLst/>
                <a:gdLst>
                  <a:gd name="T0" fmla="*/ 16004 w 16007"/>
                  <a:gd name="T1" fmla="*/ 56 h 56"/>
                  <a:gd name="T2" fmla="*/ 0 w 16007"/>
                  <a:gd name="T3" fmla="*/ 56 h 56"/>
                  <a:gd name="T4" fmla="*/ 3 w 16007"/>
                  <a:gd name="T5" fmla="*/ 0 h 56"/>
                  <a:gd name="T6" fmla="*/ 15888 w 16007"/>
                  <a:gd name="T7" fmla="*/ 0 h 56"/>
                  <a:gd name="T8" fmla="*/ 16007 w 16007"/>
                  <a:gd name="T9" fmla="*/ 36 h 56"/>
                  <a:gd name="T10" fmla="*/ 16004 w 16007"/>
                  <a:gd name="T11" fmla="*/ 56 h 56"/>
                  <a:gd name="T12" fmla="*/ 0 60000 65536"/>
                  <a:gd name="T13" fmla="*/ 0 60000 65536"/>
                  <a:gd name="T14" fmla="*/ 0 60000 65536"/>
                  <a:gd name="T15" fmla="*/ 0 60000 65536"/>
                  <a:gd name="T16" fmla="*/ 0 60000 65536"/>
                  <a:gd name="T17" fmla="*/ 0 60000 65536"/>
                  <a:gd name="T18" fmla="*/ 0 w 16007"/>
                  <a:gd name="T19" fmla="*/ 0 h 56"/>
                  <a:gd name="T20" fmla="*/ 16007 w 1600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6007" h="56">
                    <a:moveTo>
                      <a:pt x="16004" y="56"/>
                    </a:moveTo>
                    <a:lnTo>
                      <a:pt x="0" y="56"/>
                    </a:lnTo>
                    <a:lnTo>
                      <a:pt x="3" y="0"/>
                    </a:lnTo>
                    <a:lnTo>
                      <a:pt x="15888" y="0"/>
                    </a:lnTo>
                    <a:lnTo>
                      <a:pt x="16007" y="36"/>
                    </a:lnTo>
                    <a:lnTo>
                      <a:pt x="16004" y="56"/>
                    </a:lnTo>
                    <a:close/>
                  </a:path>
                </a:pathLst>
              </a:custGeom>
              <a:solidFill>
                <a:srgbClr val="FF9900"/>
              </a:solidFill>
              <a:ln w="9525">
                <a:noFill/>
                <a:round/>
                <a:headEnd/>
                <a:tailEnd/>
              </a:ln>
            </p:spPr>
            <p:txBody>
              <a:bodyPr/>
              <a:lstStyle/>
              <a:p>
                <a:endParaRPr lang="da-DK"/>
              </a:p>
            </p:txBody>
          </p:sp>
          <p:sp>
            <p:nvSpPr>
              <p:cNvPr id="1164" name="Freeform 174"/>
              <p:cNvSpPr>
                <a:spLocks/>
              </p:cNvSpPr>
              <p:nvPr/>
            </p:nvSpPr>
            <p:spPr bwMode="auto">
              <a:xfrm>
                <a:off x="2473" y="2097"/>
                <a:ext cx="841" cy="3"/>
              </a:xfrm>
              <a:custGeom>
                <a:avLst/>
                <a:gdLst>
                  <a:gd name="T0" fmla="*/ 15980 w 15980"/>
                  <a:gd name="T1" fmla="*/ 57 h 57"/>
                  <a:gd name="T2" fmla="*/ 0 w 15980"/>
                  <a:gd name="T3" fmla="*/ 57 h 57"/>
                  <a:gd name="T4" fmla="*/ 3 w 15980"/>
                  <a:gd name="T5" fmla="*/ 0 h 57"/>
                  <a:gd name="T6" fmla="*/ 15793 w 15980"/>
                  <a:gd name="T7" fmla="*/ 0 h 57"/>
                  <a:gd name="T8" fmla="*/ 15980 w 15980"/>
                  <a:gd name="T9" fmla="*/ 57 h 57"/>
                  <a:gd name="T10" fmla="*/ 0 60000 65536"/>
                  <a:gd name="T11" fmla="*/ 0 60000 65536"/>
                  <a:gd name="T12" fmla="*/ 0 60000 65536"/>
                  <a:gd name="T13" fmla="*/ 0 60000 65536"/>
                  <a:gd name="T14" fmla="*/ 0 60000 65536"/>
                  <a:gd name="T15" fmla="*/ 0 w 15980"/>
                  <a:gd name="T16" fmla="*/ 0 h 57"/>
                  <a:gd name="T17" fmla="*/ 15980 w 15980"/>
                  <a:gd name="T18" fmla="*/ 57 h 57"/>
                </a:gdLst>
                <a:ahLst/>
                <a:cxnLst>
                  <a:cxn ang="T10">
                    <a:pos x="T0" y="T1"/>
                  </a:cxn>
                  <a:cxn ang="T11">
                    <a:pos x="T2" y="T3"/>
                  </a:cxn>
                  <a:cxn ang="T12">
                    <a:pos x="T4" y="T5"/>
                  </a:cxn>
                  <a:cxn ang="T13">
                    <a:pos x="T6" y="T7"/>
                  </a:cxn>
                  <a:cxn ang="T14">
                    <a:pos x="T8" y="T9"/>
                  </a:cxn>
                </a:cxnLst>
                <a:rect l="T15" t="T16" r="T17" b="T18"/>
                <a:pathLst>
                  <a:path w="15980" h="57">
                    <a:moveTo>
                      <a:pt x="15980" y="57"/>
                    </a:moveTo>
                    <a:lnTo>
                      <a:pt x="0" y="57"/>
                    </a:lnTo>
                    <a:lnTo>
                      <a:pt x="3" y="0"/>
                    </a:lnTo>
                    <a:lnTo>
                      <a:pt x="15793" y="0"/>
                    </a:lnTo>
                    <a:lnTo>
                      <a:pt x="15980" y="57"/>
                    </a:lnTo>
                    <a:close/>
                  </a:path>
                </a:pathLst>
              </a:custGeom>
              <a:solidFill>
                <a:srgbClr val="FF9900"/>
              </a:solidFill>
              <a:ln w="9525">
                <a:noFill/>
                <a:round/>
                <a:headEnd/>
                <a:tailEnd/>
              </a:ln>
            </p:spPr>
            <p:txBody>
              <a:bodyPr/>
              <a:lstStyle/>
              <a:p>
                <a:endParaRPr lang="da-DK"/>
              </a:p>
            </p:txBody>
          </p:sp>
          <p:sp>
            <p:nvSpPr>
              <p:cNvPr id="1165" name="Freeform 175"/>
              <p:cNvSpPr>
                <a:spLocks/>
              </p:cNvSpPr>
              <p:nvPr/>
            </p:nvSpPr>
            <p:spPr bwMode="auto">
              <a:xfrm>
                <a:off x="2473" y="2096"/>
                <a:ext cx="836" cy="3"/>
              </a:xfrm>
              <a:custGeom>
                <a:avLst/>
                <a:gdLst>
                  <a:gd name="T0" fmla="*/ 15885 w 15885"/>
                  <a:gd name="T1" fmla="*/ 56 h 56"/>
                  <a:gd name="T2" fmla="*/ 0 w 15885"/>
                  <a:gd name="T3" fmla="*/ 56 h 56"/>
                  <a:gd name="T4" fmla="*/ 3 w 15885"/>
                  <a:gd name="T5" fmla="*/ 0 h 56"/>
                  <a:gd name="T6" fmla="*/ 15698 w 15885"/>
                  <a:gd name="T7" fmla="*/ 0 h 56"/>
                  <a:gd name="T8" fmla="*/ 15885 w 15885"/>
                  <a:gd name="T9" fmla="*/ 56 h 56"/>
                  <a:gd name="T10" fmla="*/ 0 60000 65536"/>
                  <a:gd name="T11" fmla="*/ 0 60000 65536"/>
                  <a:gd name="T12" fmla="*/ 0 60000 65536"/>
                  <a:gd name="T13" fmla="*/ 0 60000 65536"/>
                  <a:gd name="T14" fmla="*/ 0 60000 65536"/>
                  <a:gd name="T15" fmla="*/ 0 w 15885"/>
                  <a:gd name="T16" fmla="*/ 0 h 56"/>
                  <a:gd name="T17" fmla="*/ 15885 w 15885"/>
                  <a:gd name="T18" fmla="*/ 56 h 56"/>
                </a:gdLst>
                <a:ahLst/>
                <a:cxnLst>
                  <a:cxn ang="T10">
                    <a:pos x="T0" y="T1"/>
                  </a:cxn>
                  <a:cxn ang="T11">
                    <a:pos x="T2" y="T3"/>
                  </a:cxn>
                  <a:cxn ang="T12">
                    <a:pos x="T4" y="T5"/>
                  </a:cxn>
                  <a:cxn ang="T13">
                    <a:pos x="T6" y="T7"/>
                  </a:cxn>
                  <a:cxn ang="T14">
                    <a:pos x="T8" y="T9"/>
                  </a:cxn>
                </a:cxnLst>
                <a:rect l="T15" t="T16" r="T17" b="T18"/>
                <a:pathLst>
                  <a:path w="15885" h="56">
                    <a:moveTo>
                      <a:pt x="15885" y="56"/>
                    </a:moveTo>
                    <a:lnTo>
                      <a:pt x="0" y="56"/>
                    </a:lnTo>
                    <a:lnTo>
                      <a:pt x="3" y="0"/>
                    </a:lnTo>
                    <a:lnTo>
                      <a:pt x="15698" y="0"/>
                    </a:lnTo>
                    <a:lnTo>
                      <a:pt x="15885" y="56"/>
                    </a:lnTo>
                    <a:close/>
                  </a:path>
                </a:pathLst>
              </a:custGeom>
              <a:solidFill>
                <a:srgbClr val="FF9900"/>
              </a:solidFill>
              <a:ln w="9525">
                <a:noFill/>
                <a:round/>
                <a:headEnd/>
                <a:tailEnd/>
              </a:ln>
            </p:spPr>
            <p:txBody>
              <a:bodyPr/>
              <a:lstStyle/>
              <a:p>
                <a:endParaRPr lang="da-DK"/>
              </a:p>
            </p:txBody>
          </p:sp>
          <p:sp>
            <p:nvSpPr>
              <p:cNvPr id="1166" name="Freeform 176"/>
              <p:cNvSpPr>
                <a:spLocks/>
              </p:cNvSpPr>
              <p:nvPr/>
            </p:nvSpPr>
            <p:spPr bwMode="auto">
              <a:xfrm>
                <a:off x="2473" y="2094"/>
                <a:ext cx="831" cy="3"/>
              </a:xfrm>
              <a:custGeom>
                <a:avLst/>
                <a:gdLst>
                  <a:gd name="T0" fmla="*/ 15790 w 15790"/>
                  <a:gd name="T1" fmla="*/ 57 h 57"/>
                  <a:gd name="T2" fmla="*/ 0 w 15790"/>
                  <a:gd name="T3" fmla="*/ 57 h 57"/>
                  <a:gd name="T4" fmla="*/ 3 w 15790"/>
                  <a:gd name="T5" fmla="*/ 0 h 57"/>
                  <a:gd name="T6" fmla="*/ 15602 w 15790"/>
                  <a:gd name="T7" fmla="*/ 0 h 57"/>
                  <a:gd name="T8" fmla="*/ 15790 w 15790"/>
                  <a:gd name="T9" fmla="*/ 57 h 57"/>
                  <a:gd name="T10" fmla="*/ 0 60000 65536"/>
                  <a:gd name="T11" fmla="*/ 0 60000 65536"/>
                  <a:gd name="T12" fmla="*/ 0 60000 65536"/>
                  <a:gd name="T13" fmla="*/ 0 60000 65536"/>
                  <a:gd name="T14" fmla="*/ 0 60000 65536"/>
                  <a:gd name="T15" fmla="*/ 0 w 15790"/>
                  <a:gd name="T16" fmla="*/ 0 h 57"/>
                  <a:gd name="T17" fmla="*/ 15790 w 15790"/>
                  <a:gd name="T18" fmla="*/ 57 h 57"/>
                </a:gdLst>
                <a:ahLst/>
                <a:cxnLst>
                  <a:cxn ang="T10">
                    <a:pos x="T0" y="T1"/>
                  </a:cxn>
                  <a:cxn ang="T11">
                    <a:pos x="T2" y="T3"/>
                  </a:cxn>
                  <a:cxn ang="T12">
                    <a:pos x="T4" y="T5"/>
                  </a:cxn>
                  <a:cxn ang="T13">
                    <a:pos x="T6" y="T7"/>
                  </a:cxn>
                  <a:cxn ang="T14">
                    <a:pos x="T8" y="T9"/>
                  </a:cxn>
                </a:cxnLst>
                <a:rect l="T15" t="T16" r="T17" b="T18"/>
                <a:pathLst>
                  <a:path w="15790" h="57">
                    <a:moveTo>
                      <a:pt x="15790" y="57"/>
                    </a:moveTo>
                    <a:lnTo>
                      <a:pt x="0" y="57"/>
                    </a:lnTo>
                    <a:lnTo>
                      <a:pt x="3" y="0"/>
                    </a:lnTo>
                    <a:lnTo>
                      <a:pt x="15602" y="0"/>
                    </a:lnTo>
                    <a:lnTo>
                      <a:pt x="15790" y="57"/>
                    </a:lnTo>
                    <a:close/>
                  </a:path>
                </a:pathLst>
              </a:custGeom>
              <a:solidFill>
                <a:srgbClr val="FF9900"/>
              </a:solidFill>
              <a:ln w="9525">
                <a:noFill/>
                <a:round/>
                <a:headEnd/>
                <a:tailEnd/>
              </a:ln>
            </p:spPr>
            <p:txBody>
              <a:bodyPr/>
              <a:lstStyle/>
              <a:p>
                <a:endParaRPr lang="da-DK"/>
              </a:p>
            </p:txBody>
          </p:sp>
          <p:sp>
            <p:nvSpPr>
              <p:cNvPr id="1167" name="Freeform 177"/>
              <p:cNvSpPr>
                <a:spLocks/>
              </p:cNvSpPr>
              <p:nvPr/>
            </p:nvSpPr>
            <p:spPr bwMode="auto">
              <a:xfrm>
                <a:off x="2473" y="2093"/>
                <a:ext cx="826" cy="3"/>
              </a:xfrm>
              <a:custGeom>
                <a:avLst/>
                <a:gdLst>
                  <a:gd name="T0" fmla="*/ 15695 w 15695"/>
                  <a:gd name="T1" fmla="*/ 57 h 57"/>
                  <a:gd name="T2" fmla="*/ 0 w 15695"/>
                  <a:gd name="T3" fmla="*/ 57 h 57"/>
                  <a:gd name="T4" fmla="*/ 3 w 15695"/>
                  <a:gd name="T5" fmla="*/ 0 h 57"/>
                  <a:gd name="T6" fmla="*/ 15506 w 15695"/>
                  <a:gd name="T7" fmla="*/ 0 h 57"/>
                  <a:gd name="T8" fmla="*/ 15695 w 15695"/>
                  <a:gd name="T9" fmla="*/ 57 h 57"/>
                  <a:gd name="T10" fmla="*/ 0 60000 65536"/>
                  <a:gd name="T11" fmla="*/ 0 60000 65536"/>
                  <a:gd name="T12" fmla="*/ 0 60000 65536"/>
                  <a:gd name="T13" fmla="*/ 0 60000 65536"/>
                  <a:gd name="T14" fmla="*/ 0 60000 65536"/>
                  <a:gd name="T15" fmla="*/ 0 w 15695"/>
                  <a:gd name="T16" fmla="*/ 0 h 57"/>
                  <a:gd name="T17" fmla="*/ 15695 w 15695"/>
                  <a:gd name="T18" fmla="*/ 57 h 57"/>
                </a:gdLst>
                <a:ahLst/>
                <a:cxnLst>
                  <a:cxn ang="T10">
                    <a:pos x="T0" y="T1"/>
                  </a:cxn>
                  <a:cxn ang="T11">
                    <a:pos x="T2" y="T3"/>
                  </a:cxn>
                  <a:cxn ang="T12">
                    <a:pos x="T4" y="T5"/>
                  </a:cxn>
                  <a:cxn ang="T13">
                    <a:pos x="T6" y="T7"/>
                  </a:cxn>
                  <a:cxn ang="T14">
                    <a:pos x="T8" y="T9"/>
                  </a:cxn>
                </a:cxnLst>
                <a:rect l="T15" t="T16" r="T17" b="T18"/>
                <a:pathLst>
                  <a:path w="15695" h="57">
                    <a:moveTo>
                      <a:pt x="15695" y="57"/>
                    </a:moveTo>
                    <a:lnTo>
                      <a:pt x="0" y="57"/>
                    </a:lnTo>
                    <a:lnTo>
                      <a:pt x="3" y="0"/>
                    </a:lnTo>
                    <a:lnTo>
                      <a:pt x="15506" y="0"/>
                    </a:lnTo>
                    <a:lnTo>
                      <a:pt x="15695" y="57"/>
                    </a:lnTo>
                    <a:close/>
                  </a:path>
                </a:pathLst>
              </a:custGeom>
              <a:solidFill>
                <a:srgbClr val="FF9900"/>
              </a:solidFill>
              <a:ln w="9525">
                <a:noFill/>
                <a:round/>
                <a:headEnd/>
                <a:tailEnd/>
              </a:ln>
            </p:spPr>
            <p:txBody>
              <a:bodyPr/>
              <a:lstStyle/>
              <a:p>
                <a:endParaRPr lang="da-DK"/>
              </a:p>
            </p:txBody>
          </p:sp>
          <p:sp>
            <p:nvSpPr>
              <p:cNvPr id="1168" name="Freeform 178"/>
              <p:cNvSpPr>
                <a:spLocks/>
              </p:cNvSpPr>
              <p:nvPr/>
            </p:nvSpPr>
            <p:spPr bwMode="auto">
              <a:xfrm>
                <a:off x="2473" y="2091"/>
                <a:ext cx="821" cy="3"/>
              </a:xfrm>
              <a:custGeom>
                <a:avLst/>
                <a:gdLst>
                  <a:gd name="T0" fmla="*/ 15599 w 15599"/>
                  <a:gd name="T1" fmla="*/ 56 h 56"/>
                  <a:gd name="T2" fmla="*/ 0 w 15599"/>
                  <a:gd name="T3" fmla="*/ 56 h 56"/>
                  <a:gd name="T4" fmla="*/ 3 w 15599"/>
                  <a:gd name="T5" fmla="*/ 0 h 56"/>
                  <a:gd name="T6" fmla="*/ 15411 w 15599"/>
                  <a:gd name="T7" fmla="*/ 0 h 56"/>
                  <a:gd name="T8" fmla="*/ 15599 w 15599"/>
                  <a:gd name="T9" fmla="*/ 56 h 56"/>
                  <a:gd name="T10" fmla="*/ 0 60000 65536"/>
                  <a:gd name="T11" fmla="*/ 0 60000 65536"/>
                  <a:gd name="T12" fmla="*/ 0 60000 65536"/>
                  <a:gd name="T13" fmla="*/ 0 60000 65536"/>
                  <a:gd name="T14" fmla="*/ 0 60000 65536"/>
                  <a:gd name="T15" fmla="*/ 0 w 15599"/>
                  <a:gd name="T16" fmla="*/ 0 h 56"/>
                  <a:gd name="T17" fmla="*/ 15599 w 15599"/>
                  <a:gd name="T18" fmla="*/ 56 h 56"/>
                </a:gdLst>
                <a:ahLst/>
                <a:cxnLst>
                  <a:cxn ang="T10">
                    <a:pos x="T0" y="T1"/>
                  </a:cxn>
                  <a:cxn ang="T11">
                    <a:pos x="T2" y="T3"/>
                  </a:cxn>
                  <a:cxn ang="T12">
                    <a:pos x="T4" y="T5"/>
                  </a:cxn>
                  <a:cxn ang="T13">
                    <a:pos x="T6" y="T7"/>
                  </a:cxn>
                  <a:cxn ang="T14">
                    <a:pos x="T8" y="T9"/>
                  </a:cxn>
                </a:cxnLst>
                <a:rect l="T15" t="T16" r="T17" b="T18"/>
                <a:pathLst>
                  <a:path w="15599" h="56">
                    <a:moveTo>
                      <a:pt x="15599" y="56"/>
                    </a:moveTo>
                    <a:lnTo>
                      <a:pt x="0" y="56"/>
                    </a:lnTo>
                    <a:lnTo>
                      <a:pt x="3" y="0"/>
                    </a:lnTo>
                    <a:lnTo>
                      <a:pt x="15411" y="0"/>
                    </a:lnTo>
                    <a:lnTo>
                      <a:pt x="15599" y="56"/>
                    </a:lnTo>
                    <a:close/>
                  </a:path>
                </a:pathLst>
              </a:custGeom>
              <a:solidFill>
                <a:srgbClr val="FF9900"/>
              </a:solidFill>
              <a:ln w="9525">
                <a:noFill/>
                <a:round/>
                <a:headEnd/>
                <a:tailEnd/>
              </a:ln>
            </p:spPr>
            <p:txBody>
              <a:bodyPr/>
              <a:lstStyle/>
              <a:p>
                <a:endParaRPr lang="da-DK"/>
              </a:p>
            </p:txBody>
          </p:sp>
          <p:sp>
            <p:nvSpPr>
              <p:cNvPr id="1169" name="Freeform 179"/>
              <p:cNvSpPr>
                <a:spLocks/>
              </p:cNvSpPr>
              <p:nvPr/>
            </p:nvSpPr>
            <p:spPr bwMode="auto">
              <a:xfrm>
                <a:off x="2473" y="2090"/>
                <a:ext cx="816" cy="3"/>
              </a:xfrm>
              <a:custGeom>
                <a:avLst/>
                <a:gdLst>
                  <a:gd name="T0" fmla="*/ 15503 w 15503"/>
                  <a:gd name="T1" fmla="*/ 57 h 57"/>
                  <a:gd name="T2" fmla="*/ 0 w 15503"/>
                  <a:gd name="T3" fmla="*/ 57 h 57"/>
                  <a:gd name="T4" fmla="*/ 3 w 15503"/>
                  <a:gd name="T5" fmla="*/ 0 h 57"/>
                  <a:gd name="T6" fmla="*/ 15316 w 15503"/>
                  <a:gd name="T7" fmla="*/ 0 h 57"/>
                  <a:gd name="T8" fmla="*/ 15503 w 15503"/>
                  <a:gd name="T9" fmla="*/ 57 h 57"/>
                  <a:gd name="T10" fmla="*/ 0 60000 65536"/>
                  <a:gd name="T11" fmla="*/ 0 60000 65536"/>
                  <a:gd name="T12" fmla="*/ 0 60000 65536"/>
                  <a:gd name="T13" fmla="*/ 0 60000 65536"/>
                  <a:gd name="T14" fmla="*/ 0 60000 65536"/>
                  <a:gd name="T15" fmla="*/ 0 w 15503"/>
                  <a:gd name="T16" fmla="*/ 0 h 57"/>
                  <a:gd name="T17" fmla="*/ 15503 w 15503"/>
                  <a:gd name="T18" fmla="*/ 57 h 57"/>
                </a:gdLst>
                <a:ahLst/>
                <a:cxnLst>
                  <a:cxn ang="T10">
                    <a:pos x="T0" y="T1"/>
                  </a:cxn>
                  <a:cxn ang="T11">
                    <a:pos x="T2" y="T3"/>
                  </a:cxn>
                  <a:cxn ang="T12">
                    <a:pos x="T4" y="T5"/>
                  </a:cxn>
                  <a:cxn ang="T13">
                    <a:pos x="T6" y="T7"/>
                  </a:cxn>
                  <a:cxn ang="T14">
                    <a:pos x="T8" y="T9"/>
                  </a:cxn>
                </a:cxnLst>
                <a:rect l="T15" t="T16" r="T17" b="T18"/>
                <a:pathLst>
                  <a:path w="15503" h="57">
                    <a:moveTo>
                      <a:pt x="15503" y="57"/>
                    </a:moveTo>
                    <a:lnTo>
                      <a:pt x="0" y="57"/>
                    </a:lnTo>
                    <a:lnTo>
                      <a:pt x="3" y="0"/>
                    </a:lnTo>
                    <a:lnTo>
                      <a:pt x="15316" y="0"/>
                    </a:lnTo>
                    <a:lnTo>
                      <a:pt x="15503" y="57"/>
                    </a:lnTo>
                    <a:close/>
                  </a:path>
                </a:pathLst>
              </a:custGeom>
              <a:solidFill>
                <a:srgbClr val="FF9900"/>
              </a:solidFill>
              <a:ln w="9525">
                <a:noFill/>
                <a:round/>
                <a:headEnd/>
                <a:tailEnd/>
              </a:ln>
            </p:spPr>
            <p:txBody>
              <a:bodyPr/>
              <a:lstStyle/>
              <a:p>
                <a:endParaRPr lang="da-DK"/>
              </a:p>
            </p:txBody>
          </p:sp>
          <p:sp>
            <p:nvSpPr>
              <p:cNvPr id="1170" name="Freeform 180"/>
              <p:cNvSpPr>
                <a:spLocks/>
              </p:cNvSpPr>
              <p:nvPr/>
            </p:nvSpPr>
            <p:spPr bwMode="auto">
              <a:xfrm>
                <a:off x="2473" y="2088"/>
                <a:ext cx="811" cy="3"/>
              </a:xfrm>
              <a:custGeom>
                <a:avLst/>
                <a:gdLst>
                  <a:gd name="T0" fmla="*/ 15408 w 15408"/>
                  <a:gd name="T1" fmla="*/ 57 h 57"/>
                  <a:gd name="T2" fmla="*/ 0 w 15408"/>
                  <a:gd name="T3" fmla="*/ 57 h 57"/>
                  <a:gd name="T4" fmla="*/ 3 w 15408"/>
                  <a:gd name="T5" fmla="*/ 0 h 57"/>
                  <a:gd name="T6" fmla="*/ 15220 w 15408"/>
                  <a:gd name="T7" fmla="*/ 0 h 57"/>
                  <a:gd name="T8" fmla="*/ 15408 w 15408"/>
                  <a:gd name="T9" fmla="*/ 57 h 57"/>
                  <a:gd name="T10" fmla="*/ 0 60000 65536"/>
                  <a:gd name="T11" fmla="*/ 0 60000 65536"/>
                  <a:gd name="T12" fmla="*/ 0 60000 65536"/>
                  <a:gd name="T13" fmla="*/ 0 60000 65536"/>
                  <a:gd name="T14" fmla="*/ 0 60000 65536"/>
                  <a:gd name="T15" fmla="*/ 0 w 15408"/>
                  <a:gd name="T16" fmla="*/ 0 h 57"/>
                  <a:gd name="T17" fmla="*/ 15408 w 15408"/>
                  <a:gd name="T18" fmla="*/ 57 h 57"/>
                </a:gdLst>
                <a:ahLst/>
                <a:cxnLst>
                  <a:cxn ang="T10">
                    <a:pos x="T0" y="T1"/>
                  </a:cxn>
                  <a:cxn ang="T11">
                    <a:pos x="T2" y="T3"/>
                  </a:cxn>
                  <a:cxn ang="T12">
                    <a:pos x="T4" y="T5"/>
                  </a:cxn>
                  <a:cxn ang="T13">
                    <a:pos x="T6" y="T7"/>
                  </a:cxn>
                  <a:cxn ang="T14">
                    <a:pos x="T8" y="T9"/>
                  </a:cxn>
                </a:cxnLst>
                <a:rect l="T15" t="T16" r="T17" b="T18"/>
                <a:pathLst>
                  <a:path w="15408" h="57">
                    <a:moveTo>
                      <a:pt x="15408" y="57"/>
                    </a:moveTo>
                    <a:lnTo>
                      <a:pt x="0" y="57"/>
                    </a:lnTo>
                    <a:lnTo>
                      <a:pt x="3" y="0"/>
                    </a:lnTo>
                    <a:lnTo>
                      <a:pt x="15220" y="0"/>
                    </a:lnTo>
                    <a:lnTo>
                      <a:pt x="15408" y="57"/>
                    </a:lnTo>
                    <a:close/>
                  </a:path>
                </a:pathLst>
              </a:custGeom>
              <a:solidFill>
                <a:srgbClr val="FF9900"/>
              </a:solidFill>
              <a:ln w="9525">
                <a:noFill/>
                <a:round/>
                <a:headEnd/>
                <a:tailEnd/>
              </a:ln>
            </p:spPr>
            <p:txBody>
              <a:bodyPr/>
              <a:lstStyle/>
              <a:p>
                <a:endParaRPr lang="da-DK"/>
              </a:p>
            </p:txBody>
          </p:sp>
          <p:sp>
            <p:nvSpPr>
              <p:cNvPr id="1171" name="Freeform 181"/>
              <p:cNvSpPr>
                <a:spLocks/>
              </p:cNvSpPr>
              <p:nvPr/>
            </p:nvSpPr>
            <p:spPr bwMode="auto">
              <a:xfrm>
                <a:off x="2473" y="2087"/>
                <a:ext cx="806" cy="3"/>
              </a:xfrm>
              <a:custGeom>
                <a:avLst/>
                <a:gdLst>
                  <a:gd name="T0" fmla="*/ 15313 w 15313"/>
                  <a:gd name="T1" fmla="*/ 56 h 56"/>
                  <a:gd name="T2" fmla="*/ 0 w 15313"/>
                  <a:gd name="T3" fmla="*/ 56 h 56"/>
                  <a:gd name="T4" fmla="*/ 3 w 15313"/>
                  <a:gd name="T5" fmla="*/ 0 h 56"/>
                  <a:gd name="T6" fmla="*/ 15125 w 15313"/>
                  <a:gd name="T7" fmla="*/ 0 h 56"/>
                  <a:gd name="T8" fmla="*/ 15313 w 15313"/>
                  <a:gd name="T9" fmla="*/ 56 h 56"/>
                  <a:gd name="T10" fmla="*/ 0 60000 65536"/>
                  <a:gd name="T11" fmla="*/ 0 60000 65536"/>
                  <a:gd name="T12" fmla="*/ 0 60000 65536"/>
                  <a:gd name="T13" fmla="*/ 0 60000 65536"/>
                  <a:gd name="T14" fmla="*/ 0 60000 65536"/>
                  <a:gd name="T15" fmla="*/ 0 w 15313"/>
                  <a:gd name="T16" fmla="*/ 0 h 56"/>
                  <a:gd name="T17" fmla="*/ 15313 w 15313"/>
                  <a:gd name="T18" fmla="*/ 56 h 56"/>
                </a:gdLst>
                <a:ahLst/>
                <a:cxnLst>
                  <a:cxn ang="T10">
                    <a:pos x="T0" y="T1"/>
                  </a:cxn>
                  <a:cxn ang="T11">
                    <a:pos x="T2" y="T3"/>
                  </a:cxn>
                  <a:cxn ang="T12">
                    <a:pos x="T4" y="T5"/>
                  </a:cxn>
                  <a:cxn ang="T13">
                    <a:pos x="T6" y="T7"/>
                  </a:cxn>
                  <a:cxn ang="T14">
                    <a:pos x="T8" y="T9"/>
                  </a:cxn>
                </a:cxnLst>
                <a:rect l="T15" t="T16" r="T17" b="T18"/>
                <a:pathLst>
                  <a:path w="15313" h="56">
                    <a:moveTo>
                      <a:pt x="15313" y="56"/>
                    </a:moveTo>
                    <a:lnTo>
                      <a:pt x="0" y="56"/>
                    </a:lnTo>
                    <a:lnTo>
                      <a:pt x="3" y="0"/>
                    </a:lnTo>
                    <a:lnTo>
                      <a:pt x="15125" y="0"/>
                    </a:lnTo>
                    <a:lnTo>
                      <a:pt x="15313" y="56"/>
                    </a:lnTo>
                    <a:close/>
                  </a:path>
                </a:pathLst>
              </a:custGeom>
              <a:solidFill>
                <a:srgbClr val="FF9900"/>
              </a:solidFill>
              <a:ln w="9525">
                <a:noFill/>
                <a:round/>
                <a:headEnd/>
                <a:tailEnd/>
              </a:ln>
            </p:spPr>
            <p:txBody>
              <a:bodyPr/>
              <a:lstStyle/>
              <a:p>
                <a:endParaRPr lang="da-DK"/>
              </a:p>
            </p:txBody>
          </p:sp>
          <p:sp>
            <p:nvSpPr>
              <p:cNvPr id="1172" name="Freeform 182"/>
              <p:cNvSpPr>
                <a:spLocks/>
              </p:cNvSpPr>
              <p:nvPr/>
            </p:nvSpPr>
            <p:spPr bwMode="auto">
              <a:xfrm>
                <a:off x="2474" y="2085"/>
                <a:ext cx="800" cy="3"/>
              </a:xfrm>
              <a:custGeom>
                <a:avLst/>
                <a:gdLst>
                  <a:gd name="T0" fmla="*/ 15217 w 15217"/>
                  <a:gd name="T1" fmla="*/ 57 h 57"/>
                  <a:gd name="T2" fmla="*/ 0 w 15217"/>
                  <a:gd name="T3" fmla="*/ 57 h 57"/>
                  <a:gd name="T4" fmla="*/ 3 w 15217"/>
                  <a:gd name="T5" fmla="*/ 0 h 57"/>
                  <a:gd name="T6" fmla="*/ 15028 w 15217"/>
                  <a:gd name="T7" fmla="*/ 0 h 57"/>
                  <a:gd name="T8" fmla="*/ 15217 w 15217"/>
                  <a:gd name="T9" fmla="*/ 57 h 57"/>
                  <a:gd name="T10" fmla="*/ 0 60000 65536"/>
                  <a:gd name="T11" fmla="*/ 0 60000 65536"/>
                  <a:gd name="T12" fmla="*/ 0 60000 65536"/>
                  <a:gd name="T13" fmla="*/ 0 60000 65536"/>
                  <a:gd name="T14" fmla="*/ 0 60000 65536"/>
                  <a:gd name="T15" fmla="*/ 0 w 15217"/>
                  <a:gd name="T16" fmla="*/ 0 h 57"/>
                  <a:gd name="T17" fmla="*/ 15217 w 15217"/>
                  <a:gd name="T18" fmla="*/ 57 h 57"/>
                </a:gdLst>
                <a:ahLst/>
                <a:cxnLst>
                  <a:cxn ang="T10">
                    <a:pos x="T0" y="T1"/>
                  </a:cxn>
                  <a:cxn ang="T11">
                    <a:pos x="T2" y="T3"/>
                  </a:cxn>
                  <a:cxn ang="T12">
                    <a:pos x="T4" y="T5"/>
                  </a:cxn>
                  <a:cxn ang="T13">
                    <a:pos x="T6" y="T7"/>
                  </a:cxn>
                  <a:cxn ang="T14">
                    <a:pos x="T8" y="T9"/>
                  </a:cxn>
                </a:cxnLst>
                <a:rect l="T15" t="T16" r="T17" b="T18"/>
                <a:pathLst>
                  <a:path w="15217" h="57">
                    <a:moveTo>
                      <a:pt x="15217" y="57"/>
                    </a:moveTo>
                    <a:lnTo>
                      <a:pt x="0" y="57"/>
                    </a:lnTo>
                    <a:lnTo>
                      <a:pt x="3" y="0"/>
                    </a:lnTo>
                    <a:lnTo>
                      <a:pt x="15028" y="0"/>
                    </a:lnTo>
                    <a:lnTo>
                      <a:pt x="15217" y="57"/>
                    </a:lnTo>
                    <a:close/>
                  </a:path>
                </a:pathLst>
              </a:custGeom>
              <a:solidFill>
                <a:srgbClr val="FF9900"/>
              </a:solidFill>
              <a:ln w="9525">
                <a:noFill/>
                <a:round/>
                <a:headEnd/>
                <a:tailEnd/>
              </a:ln>
            </p:spPr>
            <p:txBody>
              <a:bodyPr/>
              <a:lstStyle/>
              <a:p>
                <a:endParaRPr lang="da-DK"/>
              </a:p>
            </p:txBody>
          </p:sp>
          <p:sp>
            <p:nvSpPr>
              <p:cNvPr id="1173" name="Freeform 183"/>
              <p:cNvSpPr>
                <a:spLocks/>
              </p:cNvSpPr>
              <p:nvPr/>
            </p:nvSpPr>
            <p:spPr bwMode="auto">
              <a:xfrm>
                <a:off x="2474" y="2084"/>
                <a:ext cx="796" cy="3"/>
              </a:xfrm>
              <a:custGeom>
                <a:avLst/>
                <a:gdLst>
                  <a:gd name="T0" fmla="*/ 15122 w 15122"/>
                  <a:gd name="T1" fmla="*/ 57 h 57"/>
                  <a:gd name="T2" fmla="*/ 0 w 15122"/>
                  <a:gd name="T3" fmla="*/ 57 h 57"/>
                  <a:gd name="T4" fmla="*/ 4 w 15122"/>
                  <a:gd name="T5" fmla="*/ 0 h 57"/>
                  <a:gd name="T6" fmla="*/ 14934 w 15122"/>
                  <a:gd name="T7" fmla="*/ 0 h 57"/>
                  <a:gd name="T8" fmla="*/ 15122 w 15122"/>
                  <a:gd name="T9" fmla="*/ 57 h 57"/>
                  <a:gd name="T10" fmla="*/ 0 60000 65536"/>
                  <a:gd name="T11" fmla="*/ 0 60000 65536"/>
                  <a:gd name="T12" fmla="*/ 0 60000 65536"/>
                  <a:gd name="T13" fmla="*/ 0 60000 65536"/>
                  <a:gd name="T14" fmla="*/ 0 60000 65536"/>
                  <a:gd name="T15" fmla="*/ 0 w 15122"/>
                  <a:gd name="T16" fmla="*/ 0 h 57"/>
                  <a:gd name="T17" fmla="*/ 15122 w 15122"/>
                  <a:gd name="T18" fmla="*/ 57 h 57"/>
                </a:gdLst>
                <a:ahLst/>
                <a:cxnLst>
                  <a:cxn ang="T10">
                    <a:pos x="T0" y="T1"/>
                  </a:cxn>
                  <a:cxn ang="T11">
                    <a:pos x="T2" y="T3"/>
                  </a:cxn>
                  <a:cxn ang="T12">
                    <a:pos x="T4" y="T5"/>
                  </a:cxn>
                  <a:cxn ang="T13">
                    <a:pos x="T6" y="T7"/>
                  </a:cxn>
                  <a:cxn ang="T14">
                    <a:pos x="T8" y="T9"/>
                  </a:cxn>
                </a:cxnLst>
                <a:rect l="T15" t="T16" r="T17" b="T18"/>
                <a:pathLst>
                  <a:path w="15122" h="57">
                    <a:moveTo>
                      <a:pt x="15122" y="57"/>
                    </a:moveTo>
                    <a:lnTo>
                      <a:pt x="0" y="57"/>
                    </a:lnTo>
                    <a:lnTo>
                      <a:pt x="4" y="0"/>
                    </a:lnTo>
                    <a:lnTo>
                      <a:pt x="14934" y="0"/>
                    </a:lnTo>
                    <a:lnTo>
                      <a:pt x="15122" y="57"/>
                    </a:lnTo>
                    <a:close/>
                  </a:path>
                </a:pathLst>
              </a:custGeom>
              <a:solidFill>
                <a:srgbClr val="FF9900"/>
              </a:solidFill>
              <a:ln w="9525">
                <a:noFill/>
                <a:round/>
                <a:headEnd/>
                <a:tailEnd/>
              </a:ln>
            </p:spPr>
            <p:txBody>
              <a:bodyPr/>
              <a:lstStyle/>
              <a:p>
                <a:endParaRPr lang="da-DK"/>
              </a:p>
            </p:txBody>
          </p:sp>
          <p:sp>
            <p:nvSpPr>
              <p:cNvPr id="1174" name="Freeform 184"/>
              <p:cNvSpPr>
                <a:spLocks/>
              </p:cNvSpPr>
              <p:nvPr/>
            </p:nvSpPr>
            <p:spPr bwMode="auto">
              <a:xfrm>
                <a:off x="2474" y="2082"/>
                <a:ext cx="791" cy="3"/>
              </a:xfrm>
              <a:custGeom>
                <a:avLst/>
                <a:gdLst>
                  <a:gd name="T0" fmla="*/ 15025 w 15025"/>
                  <a:gd name="T1" fmla="*/ 57 h 57"/>
                  <a:gd name="T2" fmla="*/ 0 w 15025"/>
                  <a:gd name="T3" fmla="*/ 57 h 57"/>
                  <a:gd name="T4" fmla="*/ 3 w 15025"/>
                  <a:gd name="T5" fmla="*/ 0 h 57"/>
                  <a:gd name="T6" fmla="*/ 14838 w 15025"/>
                  <a:gd name="T7" fmla="*/ 0 h 57"/>
                  <a:gd name="T8" fmla="*/ 15025 w 15025"/>
                  <a:gd name="T9" fmla="*/ 57 h 57"/>
                  <a:gd name="T10" fmla="*/ 0 60000 65536"/>
                  <a:gd name="T11" fmla="*/ 0 60000 65536"/>
                  <a:gd name="T12" fmla="*/ 0 60000 65536"/>
                  <a:gd name="T13" fmla="*/ 0 60000 65536"/>
                  <a:gd name="T14" fmla="*/ 0 60000 65536"/>
                  <a:gd name="T15" fmla="*/ 0 w 15025"/>
                  <a:gd name="T16" fmla="*/ 0 h 57"/>
                  <a:gd name="T17" fmla="*/ 15025 w 15025"/>
                  <a:gd name="T18" fmla="*/ 57 h 57"/>
                </a:gdLst>
                <a:ahLst/>
                <a:cxnLst>
                  <a:cxn ang="T10">
                    <a:pos x="T0" y="T1"/>
                  </a:cxn>
                  <a:cxn ang="T11">
                    <a:pos x="T2" y="T3"/>
                  </a:cxn>
                  <a:cxn ang="T12">
                    <a:pos x="T4" y="T5"/>
                  </a:cxn>
                  <a:cxn ang="T13">
                    <a:pos x="T6" y="T7"/>
                  </a:cxn>
                  <a:cxn ang="T14">
                    <a:pos x="T8" y="T9"/>
                  </a:cxn>
                </a:cxnLst>
                <a:rect l="T15" t="T16" r="T17" b="T18"/>
                <a:pathLst>
                  <a:path w="15025" h="57">
                    <a:moveTo>
                      <a:pt x="15025" y="57"/>
                    </a:moveTo>
                    <a:lnTo>
                      <a:pt x="0" y="57"/>
                    </a:lnTo>
                    <a:lnTo>
                      <a:pt x="3" y="0"/>
                    </a:lnTo>
                    <a:lnTo>
                      <a:pt x="14838" y="0"/>
                    </a:lnTo>
                    <a:lnTo>
                      <a:pt x="15025" y="57"/>
                    </a:lnTo>
                    <a:close/>
                  </a:path>
                </a:pathLst>
              </a:custGeom>
              <a:solidFill>
                <a:srgbClr val="FF9900"/>
              </a:solidFill>
              <a:ln w="9525">
                <a:noFill/>
                <a:round/>
                <a:headEnd/>
                <a:tailEnd/>
              </a:ln>
            </p:spPr>
            <p:txBody>
              <a:bodyPr/>
              <a:lstStyle/>
              <a:p>
                <a:endParaRPr lang="da-DK"/>
              </a:p>
            </p:txBody>
          </p:sp>
          <p:sp>
            <p:nvSpPr>
              <p:cNvPr id="1175" name="Freeform 185"/>
              <p:cNvSpPr>
                <a:spLocks/>
              </p:cNvSpPr>
              <p:nvPr/>
            </p:nvSpPr>
            <p:spPr bwMode="auto">
              <a:xfrm>
                <a:off x="2474" y="2081"/>
                <a:ext cx="786" cy="3"/>
              </a:xfrm>
              <a:custGeom>
                <a:avLst/>
                <a:gdLst>
                  <a:gd name="T0" fmla="*/ 14930 w 14930"/>
                  <a:gd name="T1" fmla="*/ 57 h 57"/>
                  <a:gd name="T2" fmla="*/ 0 w 14930"/>
                  <a:gd name="T3" fmla="*/ 57 h 57"/>
                  <a:gd name="T4" fmla="*/ 3 w 14930"/>
                  <a:gd name="T5" fmla="*/ 0 h 57"/>
                  <a:gd name="T6" fmla="*/ 14742 w 14930"/>
                  <a:gd name="T7" fmla="*/ 0 h 57"/>
                  <a:gd name="T8" fmla="*/ 14930 w 14930"/>
                  <a:gd name="T9" fmla="*/ 57 h 57"/>
                  <a:gd name="T10" fmla="*/ 0 60000 65536"/>
                  <a:gd name="T11" fmla="*/ 0 60000 65536"/>
                  <a:gd name="T12" fmla="*/ 0 60000 65536"/>
                  <a:gd name="T13" fmla="*/ 0 60000 65536"/>
                  <a:gd name="T14" fmla="*/ 0 60000 65536"/>
                  <a:gd name="T15" fmla="*/ 0 w 14930"/>
                  <a:gd name="T16" fmla="*/ 0 h 57"/>
                  <a:gd name="T17" fmla="*/ 14930 w 14930"/>
                  <a:gd name="T18" fmla="*/ 57 h 57"/>
                </a:gdLst>
                <a:ahLst/>
                <a:cxnLst>
                  <a:cxn ang="T10">
                    <a:pos x="T0" y="T1"/>
                  </a:cxn>
                  <a:cxn ang="T11">
                    <a:pos x="T2" y="T3"/>
                  </a:cxn>
                  <a:cxn ang="T12">
                    <a:pos x="T4" y="T5"/>
                  </a:cxn>
                  <a:cxn ang="T13">
                    <a:pos x="T6" y="T7"/>
                  </a:cxn>
                  <a:cxn ang="T14">
                    <a:pos x="T8" y="T9"/>
                  </a:cxn>
                </a:cxnLst>
                <a:rect l="T15" t="T16" r="T17" b="T18"/>
                <a:pathLst>
                  <a:path w="14930" h="57">
                    <a:moveTo>
                      <a:pt x="14930" y="57"/>
                    </a:moveTo>
                    <a:lnTo>
                      <a:pt x="0" y="57"/>
                    </a:lnTo>
                    <a:lnTo>
                      <a:pt x="3" y="0"/>
                    </a:lnTo>
                    <a:lnTo>
                      <a:pt x="14742" y="0"/>
                    </a:lnTo>
                    <a:lnTo>
                      <a:pt x="14930" y="57"/>
                    </a:lnTo>
                    <a:close/>
                  </a:path>
                </a:pathLst>
              </a:custGeom>
              <a:solidFill>
                <a:srgbClr val="FF9900"/>
              </a:solidFill>
              <a:ln w="9525">
                <a:noFill/>
                <a:round/>
                <a:headEnd/>
                <a:tailEnd/>
              </a:ln>
            </p:spPr>
            <p:txBody>
              <a:bodyPr/>
              <a:lstStyle/>
              <a:p>
                <a:endParaRPr lang="da-DK"/>
              </a:p>
            </p:txBody>
          </p:sp>
          <p:sp>
            <p:nvSpPr>
              <p:cNvPr id="1176" name="Freeform 186"/>
              <p:cNvSpPr>
                <a:spLocks/>
              </p:cNvSpPr>
              <p:nvPr/>
            </p:nvSpPr>
            <p:spPr bwMode="auto">
              <a:xfrm>
                <a:off x="2474" y="2079"/>
                <a:ext cx="781" cy="3"/>
              </a:xfrm>
              <a:custGeom>
                <a:avLst/>
                <a:gdLst>
                  <a:gd name="T0" fmla="*/ 14835 w 14835"/>
                  <a:gd name="T1" fmla="*/ 56 h 56"/>
                  <a:gd name="T2" fmla="*/ 0 w 14835"/>
                  <a:gd name="T3" fmla="*/ 56 h 56"/>
                  <a:gd name="T4" fmla="*/ 4 w 14835"/>
                  <a:gd name="T5" fmla="*/ 0 h 56"/>
                  <a:gd name="T6" fmla="*/ 14647 w 14835"/>
                  <a:gd name="T7" fmla="*/ 0 h 56"/>
                  <a:gd name="T8" fmla="*/ 14835 w 14835"/>
                  <a:gd name="T9" fmla="*/ 56 h 56"/>
                  <a:gd name="T10" fmla="*/ 0 60000 65536"/>
                  <a:gd name="T11" fmla="*/ 0 60000 65536"/>
                  <a:gd name="T12" fmla="*/ 0 60000 65536"/>
                  <a:gd name="T13" fmla="*/ 0 60000 65536"/>
                  <a:gd name="T14" fmla="*/ 0 60000 65536"/>
                  <a:gd name="T15" fmla="*/ 0 w 14835"/>
                  <a:gd name="T16" fmla="*/ 0 h 56"/>
                  <a:gd name="T17" fmla="*/ 14835 w 14835"/>
                  <a:gd name="T18" fmla="*/ 56 h 56"/>
                </a:gdLst>
                <a:ahLst/>
                <a:cxnLst>
                  <a:cxn ang="T10">
                    <a:pos x="T0" y="T1"/>
                  </a:cxn>
                  <a:cxn ang="T11">
                    <a:pos x="T2" y="T3"/>
                  </a:cxn>
                  <a:cxn ang="T12">
                    <a:pos x="T4" y="T5"/>
                  </a:cxn>
                  <a:cxn ang="T13">
                    <a:pos x="T6" y="T7"/>
                  </a:cxn>
                  <a:cxn ang="T14">
                    <a:pos x="T8" y="T9"/>
                  </a:cxn>
                </a:cxnLst>
                <a:rect l="T15" t="T16" r="T17" b="T18"/>
                <a:pathLst>
                  <a:path w="14835" h="56">
                    <a:moveTo>
                      <a:pt x="14835" y="56"/>
                    </a:moveTo>
                    <a:lnTo>
                      <a:pt x="0" y="56"/>
                    </a:lnTo>
                    <a:lnTo>
                      <a:pt x="4" y="0"/>
                    </a:lnTo>
                    <a:lnTo>
                      <a:pt x="14647" y="0"/>
                    </a:lnTo>
                    <a:lnTo>
                      <a:pt x="14835" y="56"/>
                    </a:lnTo>
                    <a:close/>
                  </a:path>
                </a:pathLst>
              </a:custGeom>
              <a:solidFill>
                <a:srgbClr val="FF9900"/>
              </a:solidFill>
              <a:ln w="9525">
                <a:noFill/>
                <a:round/>
                <a:headEnd/>
                <a:tailEnd/>
              </a:ln>
            </p:spPr>
            <p:txBody>
              <a:bodyPr/>
              <a:lstStyle/>
              <a:p>
                <a:endParaRPr lang="da-DK"/>
              </a:p>
            </p:txBody>
          </p:sp>
          <p:sp>
            <p:nvSpPr>
              <p:cNvPr id="1177" name="Freeform 187"/>
              <p:cNvSpPr>
                <a:spLocks/>
              </p:cNvSpPr>
              <p:nvPr/>
            </p:nvSpPr>
            <p:spPr bwMode="auto">
              <a:xfrm>
                <a:off x="2474" y="2078"/>
                <a:ext cx="776" cy="3"/>
              </a:xfrm>
              <a:custGeom>
                <a:avLst/>
                <a:gdLst>
                  <a:gd name="T0" fmla="*/ 14739 w 14739"/>
                  <a:gd name="T1" fmla="*/ 57 h 57"/>
                  <a:gd name="T2" fmla="*/ 0 w 14739"/>
                  <a:gd name="T3" fmla="*/ 57 h 57"/>
                  <a:gd name="T4" fmla="*/ 4 w 14739"/>
                  <a:gd name="T5" fmla="*/ 0 h 57"/>
                  <a:gd name="T6" fmla="*/ 14551 w 14739"/>
                  <a:gd name="T7" fmla="*/ 0 h 57"/>
                  <a:gd name="T8" fmla="*/ 14739 w 14739"/>
                  <a:gd name="T9" fmla="*/ 57 h 57"/>
                  <a:gd name="T10" fmla="*/ 0 60000 65536"/>
                  <a:gd name="T11" fmla="*/ 0 60000 65536"/>
                  <a:gd name="T12" fmla="*/ 0 60000 65536"/>
                  <a:gd name="T13" fmla="*/ 0 60000 65536"/>
                  <a:gd name="T14" fmla="*/ 0 60000 65536"/>
                  <a:gd name="T15" fmla="*/ 0 w 14739"/>
                  <a:gd name="T16" fmla="*/ 0 h 57"/>
                  <a:gd name="T17" fmla="*/ 14739 w 14739"/>
                  <a:gd name="T18" fmla="*/ 57 h 57"/>
                </a:gdLst>
                <a:ahLst/>
                <a:cxnLst>
                  <a:cxn ang="T10">
                    <a:pos x="T0" y="T1"/>
                  </a:cxn>
                  <a:cxn ang="T11">
                    <a:pos x="T2" y="T3"/>
                  </a:cxn>
                  <a:cxn ang="T12">
                    <a:pos x="T4" y="T5"/>
                  </a:cxn>
                  <a:cxn ang="T13">
                    <a:pos x="T6" y="T7"/>
                  </a:cxn>
                  <a:cxn ang="T14">
                    <a:pos x="T8" y="T9"/>
                  </a:cxn>
                </a:cxnLst>
                <a:rect l="T15" t="T16" r="T17" b="T18"/>
                <a:pathLst>
                  <a:path w="14739" h="57">
                    <a:moveTo>
                      <a:pt x="14739" y="57"/>
                    </a:moveTo>
                    <a:lnTo>
                      <a:pt x="0" y="57"/>
                    </a:lnTo>
                    <a:lnTo>
                      <a:pt x="4" y="0"/>
                    </a:lnTo>
                    <a:lnTo>
                      <a:pt x="14551" y="0"/>
                    </a:lnTo>
                    <a:lnTo>
                      <a:pt x="14739" y="57"/>
                    </a:lnTo>
                    <a:close/>
                  </a:path>
                </a:pathLst>
              </a:custGeom>
              <a:solidFill>
                <a:srgbClr val="FF9900"/>
              </a:solidFill>
              <a:ln w="9525">
                <a:noFill/>
                <a:round/>
                <a:headEnd/>
                <a:tailEnd/>
              </a:ln>
            </p:spPr>
            <p:txBody>
              <a:bodyPr/>
              <a:lstStyle/>
              <a:p>
                <a:endParaRPr lang="da-DK"/>
              </a:p>
            </p:txBody>
          </p:sp>
          <p:sp>
            <p:nvSpPr>
              <p:cNvPr id="1178" name="Freeform 188"/>
              <p:cNvSpPr>
                <a:spLocks/>
              </p:cNvSpPr>
              <p:nvPr/>
            </p:nvSpPr>
            <p:spPr bwMode="auto">
              <a:xfrm>
                <a:off x="2474" y="2076"/>
                <a:ext cx="771" cy="3"/>
              </a:xfrm>
              <a:custGeom>
                <a:avLst/>
                <a:gdLst>
                  <a:gd name="T0" fmla="*/ 14643 w 14643"/>
                  <a:gd name="T1" fmla="*/ 57 h 57"/>
                  <a:gd name="T2" fmla="*/ 0 w 14643"/>
                  <a:gd name="T3" fmla="*/ 57 h 57"/>
                  <a:gd name="T4" fmla="*/ 3 w 14643"/>
                  <a:gd name="T5" fmla="*/ 0 h 57"/>
                  <a:gd name="T6" fmla="*/ 14455 w 14643"/>
                  <a:gd name="T7" fmla="*/ 0 h 57"/>
                  <a:gd name="T8" fmla="*/ 14643 w 14643"/>
                  <a:gd name="T9" fmla="*/ 57 h 57"/>
                  <a:gd name="T10" fmla="*/ 0 60000 65536"/>
                  <a:gd name="T11" fmla="*/ 0 60000 65536"/>
                  <a:gd name="T12" fmla="*/ 0 60000 65536"/>
                  <a:gd name="T13" fmla="*/ 0 60000 65536"/>
                  <a:gd name="T14" fmla="*/ 0 60000 65536"/>
                  <a:gd name="T15" fmla="*/ 0 w 14643"/>
                  <a:gd name="T16" fmla="*/ 0 h 57"/>
                  <a:gd name="T17" fmla="*/ 14643 w 14643"/>
                  <a:gd name="T18" fmla="*/ 57 h 57"/>
                </a:gdLst>
                <a:ahLst/>
                <a:cxnLst>
                  <a:cxn ang="T10">
                    <a:pos x="T0" y="T1"/>
                  </a:cxn>
                  <a:cxn ang="T11">
                    <a:pos x="T2" y="T3"/>
                  </a:cxn>
                  <a:cxn ang="T12">
                    <a:pos x="T4" y="T5"/>
                  </a:cxn>
                  <a:cxn ang="T13">
                    <a:pos x="T6" y="T7"/>
                  </a:cxn>
                  <a:cxn ang="T14">
                    <a:pos x="T8" y="T9"/>
                  </a:cxn>
                </a:cxnLst>
                <a:rect l="T15" t="T16" r="T17" b="T18"/>
                <a:pathLst>
                  <a:path w="14643" h="57">
                    <a:moveTo>
                      <a:pt x="14643" y="57"/>
                    </a:moveTo>
                    <a:lnTo>
                      <a:pt x="0" y="57"/>
                    </a:lnTo>
                    <a:lnTo>
                      <a:pt x="3" y="0"/>
                    </a:lnTo>
                    <a:lnTo>
                      <a:pt x="14455" y="0"/>
                    </a:lnTo>
                    <a:lnTo>
                      <a:pt x="14643" y="57"/>
                    </a:lnTo>
                    <a:close/>
                  </a:path>
                </a:pathLst>
              </a:custGeom>
              <a:solidFill>
                <a:srgbClr val="FF9900"/>
              </a:solidFill>
              <a:ln w="9525">
                <a:noFill/>
                <a:round/>
                <a:headEnd/>
                <a:tailEnd/>
              </a:ln>
            </p:spPr>
            <p:txBody>
              <a:bodyPr/>
              <a:lstStyle/>
              <a:p>
                <a:endParaRPr lang="da-DK"/>
              </a:p>
            </p:txBody>
          </p:sp>
          <p:sp>
            <p:nvSpPr>
              <p:cNvPr id="1179" name="Freeform 189"/>
              <p:cNvSpPr>
                <a:spLocks/>
              </p:cNvSpPr>
              <p:nvPr/>
            </p:nvSpPr>
            <p:spPr bwMode="auto">
              <a:xfrm>
                <a:off x="2474" y="2075"/>
                <a:ext cx="766" cy="3"/>
              </a:xfrm>
              <a:custGeom>
                <a:avLst/>
                <a:gdLst>
                  <a:gd name="T0" fmla="*/ 14547 w 14547"/>
                  <a:gd name="T1" fmla="*/ 56 h 56"/>
                  <a:gd name="T2" fmla="*/ 0 w 14547"/>
                  <a:gd name="T3" fmla="*/ 56 h 56"/>
                  <a:gd name="T4" fmla="*/ 3 w 14547"/>
                  <a:gd name="T5" fmla="*/ 0 h 56"/>
                  <a:gd name="T6" fmla="*/ 14359 w 14547"/>
                  <a:gd name="T7" fmla="*/ 0 h 56"/>
                  <a:gd name="T8" fmla="*/ 14547 w 14547"/>
                  <a:gd name="T9" fmla="*/ 56 h 56"/>
                  <a:gd name="T10" fmla="*/ 0 60000 65536"/>
                  <a:gd name="T11" fmla="*/ 0 60000 65536"/>
                  <a:gd name="T12" fmla="*/ 0 60000 65536"/>
                  <a:gd name="T13" fmla="*/ 0 60000 65536"/>
                  <a:gd name="T14" fmla="*/ 0 60000 65536"/>
                  <a:gd name="T15" fmla="*/ 0 w 14547"/>
                  <a:gd name="T16" fmla="*/ 0 h 56"/>
                  <a:gd name="T17" fmla="*/ 14547 w 14547"/>
                  <a:gd name="T18" fmla="*/ 56 h 56"/>
                </a:gdLst>
                <a:ahLst/>
                <a:cxnLst>
                  <a:cxn ang="T10">
                    <a:pos x="T0" y="T1"/>
                  </a:cxn>
                  <a:cxn ang="T11">
                    <a:pos x="T2" y="T3"/>
                  </a:cxn>
                  <a:cxn ang="T12">
                    <a:pos x="T4" y="T5"/>
                  </a:cxn>
                  <a:cxn ang="T13">
                    <a:pos x="T6" y="T7"/>
                  </a:cxn>
                  <a:cxn ang="T14">
                    <a:pos x="T8" y="T9"/>
                  </a:cxn>
                </a:cxnLst>
                <a:rect l="T15" t="T16" r="T17" b="T18"/>
                <a:pathLst>
                  <a:path w="14547" h="56">
                    <a:moveTo>
                      <a:pt x="14547" y="56"/>
                    </a:moveTo>
                    <a:lnTo>
                      <a:pt x="0" y="56"/>
                    </a:lnTo>
                    <a:lnTo>
                      <a:pt x="3" y="0"/>
                    </a:lnTo>
                    <a:lnTo>
                      <a:pt x="14359" y="0"/>
                    </a:lnTo>
                    <a:lnTo>
                      <a:pt x="14547" y="56"/>
                    </a:lnTo>
                    <a:close/>
                  </a:path>
                </a:pathLst>
              </a:custGeom>
              <a:solidFill>
                <a:srgbClr val="FF9900"/>
              </a:solidFill>
              <a:ln w="9525">
                <a:noFill/>
                <a:round/>
                <a:headEnd/>
                <a:tailEnd/>
              </a:ln>
            </p:spPr>
            <p:txBody>
              <a:bodyPr/>
              <a:lstStyle/>
              <a:p>
                <a:endParaRPr lang="da-DK"/>
              </a:p>
            </p:txBody>
          </p:sp>
          <p:sp>
            <p:nvSpPr>
              <p:cNvPr id="1180" name="Freeform 190"/>
              <p:cNvSpPr>
                <a:spLocks/>
              </p:cNvSpPr>
              <p:nvPr/>
            </p:nvSpPr>
            <p:spPr bwMode="auto">
              <a:xfrm>
                <a:off x="2474" y="2073"/>
                <a:ext cx="761" cy="3"/>
              </a:xfrm>
              <a:custGeom>
                <a:avLst/>
                <a:gdLst>
                  <a:gd name="T0" fmla="*/ 14452 w 14452"/>
                  <a:gd name="T1" fmla="*/ 57 h 57"/>
                  <a:gd name="T2" fmla="*/ 0 w 14452"/>
                  <a:gd name="T3" fmla="*/ 57 h 57"/>
                  <a:gd name="T4" fmla="*/ 3 w 14452"/>
                  <a:gd name="T5" fmla="*/ 9 h 57"/>
                  <a:gd name="T6" fmla="*/ 4 w 14452"/>
                  <a:gd name="T7" fmla="*/ 0 h 57"/>
                  <a:gd name="T8" fmla="*/ 14264 w 14452"/>
                  <a:gd name="T9" fmla="*/ 0 h 57"/>
                  <a:gd name="T10" fmla="*/ 14452 w 14452"/>
                  <a:gd name="T11" fmla="*/ 57 h 57"/>
                  <a:gd name="T12" fmla="*/ 0 60000 65536"/>
                  <a:gd name="T13" fmla="*/ 0 60000 65536"/>
                  <a:gd name="T14" fmla="*/ 0 60000 65536"/>
                  <a:gd name="T15" fmla="*/ 0 60000 65536"/>
                  <a:gd name="T16" fmla="*/ 0 60000 65536"/>
                  <a:gd name="T17" fmla="*/ 0 60000 65536"/>
                  <a:gd name="T18" fmla="*/ 0 w 14452"/>
                  <a:gd name="T19" fmla="*/ 0 h 57"/>
                  <a:gd name="T20" fmla="*/ 14452 w 14452"/>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452" h="57">
                    <a:moveTo>
                      <a:pt x="14452" y="57"/>
                    </a:moveTo>
                    <a:lnTo>
                      <a:pt x="0" y="57"/>
                    </a:lnTo>
                    <a:lnTo>
                      <a:pt x="3" y="9"/>
                    </a:lnTo>
                    <a:lnTo>
                      <a:pt x="4" y="0"/>
                    </a:lnTo>
                    <a:lnTo>
                      <a:pt x="14264" y="0"/>
                    </a:lnTo>
                    <a:lnTo>
                      <a:pt x="14452" y="57"/>
                    </a:lnTo>
                    <a:close/>
                  </a:path>
                </a:pathLst>
              </a:custGeom>
              <a:solidFill>
                <a:srgbClr val="FF9900"/>
              </a:solidFill>
              <a:ln w="9525">
                <a:noFill/>
                <a:round/>
                <a:headEnd/>
                <a:tailEnd/>
              </a:ln>
            </p:spPr>
            <p:txBody>
              <a:bodyPr/>
              <a:lstStyle/>
              <a:p>
                <a:endParaRPr lang="da-DK"/>
              </a:p>
            </p:txBody>
          </p:sp>
          <p:sp>
            <p:nvSpPr>
              <p:cNvPr id="1181" name="Freeform 191"/>
              <p:cNvSpPr>
                <a:spLocks/>
              </p:cNvSpPr>
              <p:nvPr/>
            </p:nvSpPr>
            <p:spPr bwMode="auto">
              <a:xfrm>
                <a:off x="2474" y="2072"/>
                <a:ext cx="756" cy="3"/>
              </a:xfrm>
              <a:custGeom>
                <a:avLst/>
                <a:gdLst>
                  <a:gd name="T0" fmla="*/ 14356 w 14356"/>
                  <a:gd name="T1" fmla="*/ 57 h 57"/>
                  <a:gd name="T2" fmla="*/ 0 w 14356"/>
                  <a:gd name="T3" fmla="*/ 57 h 57"/>
                  <a:gd name="T4" fmla="*/ 1 w 14356"/>
                  <a:gd name="T5" fmla="*/ 37 h 57"/>
                  <a:gd name="T6" fmla="*/ 6 w 14356"/>
                  <a:gd name="T7" fmla="*/ 0 h 57"/>
                  <a:gd name="T8" fmla="*/ 14169 w 14356"/>
                  <a:gd name="T9" fmla="*/ 0 h 57"/>
                  <a:gd name="T10" fmla="*/ 14356 w 14356"/>
                  <a:gd name="T11" fmla="*/ 57 h 57"/>
                  <a:gd name="T12" fmla="*/ 0 60000 65536"/>
                  <a:gd name="T13" fmla="*/ 0 60000 65536"/>
                  <a:gd name="T14" fmla="*/ 0 60000 65536"/>
                  <a:gd name="T15" fmla="*/ 0 60000 65536"/>
                  <a:gd name="T16" fmla="*/ 0 60000 65536"/>
                  <a:gd name="T17" fmla="*/ 0 60000 65536"/>
                  <a:gd name="T18" fmla="*/ 0 w 14356"/>
                  <a:gd name="T19" fmla="*/ 0 h 57"/>
                  <a:gd name="T20" fmla="*/ 14356 w 14356"/>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356" h="57">
                    <a:moveTo>
                      <a:pt x="14356" y="57"/>
                    </a:moveTo>
                    <a:lnTo>
                      <a:pt x="0" y="57"/>
                    </a:lnTo>
                    <a:lnTo>
                      <a:pt x="1" y="37"/>
                    </a:lnTo>
                    <a:lnTo>
                      <a:pt x="6" y="0"/>
                    </a:lnTo>
                    <a:lnTo>
                      <a:pt x="14169" y="0"/>
                    </a:lnTo>
                    <a:lnTo>
                      <a:pt x="14356" y="57"/>
                    </a:lnTo>
                    <a:close/>
                  </a:path>
                </a:pathLst>
              </a:custGeom>
              <a:solidFill>
                <a:srgbClr val="FF9900"/>
              </a:solidFill>
              <a:ln w="9525">
                <a:noFill/>
                <a:round/>
                <a:headEnd/>
                <a:tailEnd/>
              </a:ln>
            </p:spPr>
            <p:txBody>
              <a:bodyPr/>
              <a:lstStyle/>
              <a:p>
                <a:endParaRPr lang="da-DK"/>
              </a:p>
            </p:txBody>
          </p:sp>
          <p:sp>
            <p:nvSpPr>
              <p:cNvPr id="1182" name="Freeform 192"/>
              <p:cNvSpPr>
                <a:spLocks/>
              </p:cNvSpPr>
              <p:nvPr/>
            </p:nvSpPr>
            <p:spPr bwMode="auto">
              <a:xfrm>
                <a:off x="2474" y="2070"/>
                <a:ext cx="751" cy="3"/>
              </a:xfrm>
              <a:custGeom>
                <a:avLst/>
                <a:gdLst>
                  <a:gd name="T0" fmla="*/ 14260 w 14260"/>
                  <a:gd name="T1" fmla="*/ 56 h 56"/>
                  <a:gd name="T2" fmla="*/ 0 w 14260"/>
                  <a:gd name="T3" fmla="*/ 56 h 56"/>
                  <a:gd name="T4" fmla="*/ 8 w 14260"/>
                  <a:gd name="T5" fmla="*/ 0 h 56"/>
                  <a:gd name="T6" fmla="*/ 14072 w 14260"/>
                  <a:gd name="T7" fmla="*/ 0 h 56"/>
                  <a:gd name="T8" fmla="*/ 14260 w 14260"/>
                  <a:gd name="T9" fmla="*/ 56 h 56"/>
                  <a:gd name="T10" fmla="*/ 0 60000 65536"/>
                  <a:gd name="T11" fmla="*/ 0 60000 65536"/>
                  <a:gd name="T12" fmla="*/ 0 60000 65536"/>
                  <a:gd name="T13" fmla="*/ 0 60000 65536"/>
                  <a:gd name="T14" fmla="*/ 0 60000 65536"/>
                  <a:gd name="T15" fmla="*/ 0 w 14260"/>
                  <a:gd name="T16" fmla="*/ 0 h 56"/>
                  <a:gd name="T17" fmla="*/ 14260 w 14260"/>
                  <a:gd name="T18" fmla="*/ 56 h 56"/>
                </a:gdLst>
                <a:ahLst/>
                <a:cxnLst>
                  <a:cxn ang="T10">
                    <a:pos x="T0" y="T1"/>
                  </a:cxn>
                  <a:cxn ang="T11">
                    <a:pos x="T2" y="T3"/>
                  </a:cxn>
                  <a:cxn ang="T12">
                    <a:pos x="T4" y="T5"/>
                  </a:cxn>
                  <a:cxn ang="T13">
                    <a:pos x="T6" y="T7"/>
                  </a:cxn>
                  <a:cxn ang="T14">
                    <a:pos x="T8" y="T9"/>
                  </a:cxn>
                </a:cxnLst>
                <a:rect l="T15" t="T16" r="T17" b="T18"/>
                <a:pathLst>
                  <a:path w="14260" h="56">
                    <a:moveTo>
                      <a:pt x="14260" y="56"/>
                    </a:moveTo>
                    <a:lnTo>
                      <a:pt x="0" y="56"/>
                    </a:lnTo>
                    <a:lnTo>
                      <a:pt x="8" y="0"/>
                    </a:lnTo>
                    <a:lnTo>
                      <a:pt x="14072" y="0"/>
                    </a:lnTo>
                    <a:lnTo>
                      <a:pt x="14260" y="56"/>
                    </a:lnTo>
                    <a:close/>
                  </a:path>
                </a:pathLst>
              </a:custGeom>
              <a:solidFill>
                <a:srgbClr val="FF9900"/>
              </a:solidFill>
              <a:ln w="9525">
                <a:noFill/>
                <a:round/>
                <a:headEnd/>
                <a:tailEnd/>
              </a:ln>
            </p:spPr>
            <p:txBody>
              <a:bodyPr/>
              <a:lstStyle/>
              <a:p>
                <a:endParaRPr lang="da-DK"/>
              </a:p>
            </p:txBody>
          </p:sp>
          <p:sp>
            <p:nvSpPr>
              <p:cNvPr id="1183" name="Freeform 193"/>
              <p:cNvSpPr>
                <a:spLocks/>
              </p:cNvSpPr>
              <p:nvPr/>
            </p:nvSpPr>
            <p:spPr bwMode="auto">
              <a:xfrm>
                <a:off x="2475" y="2069"/>
                <a:ext cx="745" cy="3"/>
              </a:xfrm>
              <a:custGeom>
                <a:avLst/>
                <a:gdLst>
                  <a:gd name="T0" fmla="*/ 14163 w 14163"/>
                  <a:gd name="T1" fmla="*/ 57 h 57"/>
                  <a:gd name="T2" fmla="*/ 0 w 14163"/>
                  <a:gd name="T3" fmla="*/ 57 h 57"/>
                  <a:gd name="T4" fmla="*/ 8 w 14163"/>
                  <a:gd name="T5" fmla="*/ 0 h 57"/>
                  <a:gd name="T6" fmla="*/ 13974 w 14163"/>
                  <a:gd name="T7" fmla="*/ 0 h 57"/>
                  <a:gd name="T8" fmla="*/ 14163 w 14163"/>
                  <a:gd name="T9" fmla="*/ 57 h 57"/>
                  <a:gd name="T10" fmla="*/ 0 60000 65536"/>
                  <a:gd name="T11" fmla="*/ 0 60000 65536"/>
                  <a:gd name="T12" fmla="*/ 0 60000 65536"/>
                  <a:gd name="T13" fmla="*/ 0 60000 65536"/>
                  <a:gd name="T14" fmla="*/ 0 60000 65536"/>
                  <a:gd name="T15" fmla="*/ 0 w 14163"/>
                  <a:gd name="T16" fmla="*/ 0 h 57"/>
                  <a:gd name="T17" fmla="*/ 14163 w 14163"/>
                  <a:gd name="T18" fmla="*/ 57 h 57"/>
                </a:gdLst>
                <a:ahLst/>
                <a:cxnLst>
                  <a:cxn ang="T10">
                    <a:pos x="T0" y="T1"/>
                  </a:cxn>
                  <a:cxn ang="T11">
                    <a:pos x="T2" y="T3"/>
                  </a:cxn>
                  <a:cxn ang="T12">
                    <a:pos x="T4" y="T5"/>
                  </a:cxn>
                  <a:cxn ang="T13">
                    <a:pos x="T6" y="T7"/>
                  </a:cxn>
                  <a:cxn ang="T14">
                    <a:pos x="T8" y="T9"/>
                  </a:cxn>
                </a:cxnLst>
                <a:rect l="T15" t="T16" r="T17" b="T18"/>
                <a:pathLst>
                  <a:path w="14163" h="57">
                    <a:moveTo>
                      <a:pt x="14163" y="57"/>
                    </a:moveTo>
                    <a:lnTo>
                      <a:pt x="0" y="57"/>
                    </a:lnTo>
                    <a:lnTo>
                      <a:pt x="8" y="0"/>
                    </a:lnTo>
                    <a:lnTo>
                      <a:pt x="13974" y="0"/>
                    </a:lnTo>
                    <a:lnTo>
                      <a:pt x="14163" y="57"/>
                    </a:lnTo>
                    <a:close/>
                  </a:path>
                </a:pathLst>
              </a:custGeom>
              <a:solidFill>
                <a:srgbClr val="FF9900"/>
              </a:solidFill>
              <a:ln w="9525">
                <a:noFill/>
                <a:round/>
                <a:headEnd/>
                <a:tailEnd/>
              </a:ln>
            </p:spPr>
            <p:txBody>
              <a:bodyPr/>
              <a:lstStyle/>
              <a:p>
                <a:endParaRPr lang="da-DK"/>
              </a:p>
            </p:txBody>
          </p:sp>
          <p:sp>
            <p:nvSpPr>
              <p:cNvPr id="1184" name="Freeform 194"/>
              <p:cNvSpPr>
                <a:spLocks/>
              </p:cNvSpPr>
              <p:nvPr/>
            </p:nvSpPr>
            <p:spPr bwMode="auto">
              <a:xfrm>
                <a:off x="2475" y="2067"/>
                <a:ext cx="740" cy="3"/>
              </a:xfrm>
              <a:custGeom>
                <a:avLst/>
                <a:gdLst>
                  <a:gd name="T0" fmla="*/ 14064 w 14064"/>
                  <a:gd name="T1" fmla="*/ 57 h 57"/>
                  <a:gd name="T2" fmla="*/ 0 w 14064"/>
                  <a:gd name="T3" fmla="*/ 57 h 57"/>
                  <a:gd name="T4" fmla="*/ 9 w 14064"/>
                  <a:gd name="T5" fmla="*/ 0 h 57"/>
                  <a:gd name="T6" fmla="*/ 13876 w 14064"/>
                  <a:gd name="T7" fmla="*/ 0 h 57"/>
                  <a:gd name="T8" fmla="*/ 14064 w 14064"/>
                  <a:gd name="T9" fmla="*/ 57 h 57"/>
                  <a:gd name="T10" fmla="*/ 0 60000 65536"/>
                  <a:gd name="T11" fmla="*/ 0 60000 65536"/>
                  <a:gd name="T12" fmla="*/ 0 60000 65536"/>
                  <a:gd name="T13" fmla="*/ 0 60000 65536"/>
                  <a:gd name="T14" fmla="*/ 0 60000 65536"/>
                  <a:gd name="T15" fmla="*/ 0 w 14064"/>
                  <a:gd name="T16" fmla="*/ 0 h 57"/>
                  <a:gd name="T17" fmla="*/ 14064 w 14064"/>
                  <a:gd name="T18" fmla="*/ 57 h 57"/>
                </a:gdLst>
                <a:ahLst/>
                <a:cxnLst>
                  <a:cxn ang="T10">
                    <a:pos x="T0" y="T1"/>
                  </a:cxn>
                  <a:cxn ang="T11">
                    <a:pos x="T2" y="T3"/>
                  </a:cxn>
                  <a:cxn ang="T12">
                    <a:pos x="T4" y="T5"/>
                  </a:cxn>
                  <a:cxn ang="T13">
                    <a:pos x="T6" y="T7"/>
                  </a:cxn>
                  <a:cxn ang="T14">
                    <a:pos x="T8" y="T9"/>
                  </a:cxn>
                </a:cxnLst>
                <a:rect l="T15" t="T16" r="T17" b="T18"/>
                <a:pathLst>
                  <a:path w="14064" h="57">
                    <a:moveTo>
                      <a:pt x="14064" y="57"/>
                    </a:moveTo>
                    <a:lnTo>
                      <a:pt x="0" y="57"/>
                    </a:lnTo>
                    <a:lnTo>
                      <a:pt x="9" y="0"/>
                    </a:lnTo>
                    <a:lnTo>
                      <a:pt x="13876" y="0"/>
                    </a:lnTo>
                    <a:lnTo>
                      <a:pt x="14064" y="57"/>
                    </a:lnTo>
                    <a:close/>
                  </a:path>
                </a:pathLst>
              </a:custGeom>
              <a:solidFill>
                <a:srgbClr val="FF9900"/>
              </a:solidFill>
              <a:ln w="9525">
                <a:noFill/>
                <a:round/>
                <a:headEnd/>
                <a:tailEnd/>
              </a:ln>
            </p:spPr>
            <p:txBody>
              <a:bodyPr/>
              <a:lstStyle/>
              <a:p>
                <a:endParaRPr lang="da-DK"/>
              </a:p>
            </p:txBody>
          </p:sp>
          <p:sp>
            <p:nvSpPr>
              <p:cNvPr id="1185" name="Freeform 195"/>
              <p:cNvSpPr>
                <a:spLocks/>
              </p:cNvSpPr>
              <p:nvPr/>
            </p:nvSpPr>
            <p:spPr bwMode="auto">
              <a:xfrm>
                <a:off x="2475" y="2066"/>
                <a:ext cx="735" cy="3"/>
              </a:xfrm>
              <a:custGeom>
                <a:avLst/>
                <a:gdLst>
                  <a:gd name="T0" fmla="*/ 13966 w 13966"/>
                  <a:gd name="T1" fmla="*/ 57 h 57"/>
                  <a:gd name="T2" fmla="*/ 0 w 13966"/>
                  <a:gd name="T3" fmla="*/ 57 h 57"/>
                  <a:gd name="T4" fmla="*/ 9 w 13966"/>
                  <a:gd name="T5" fmla="*/ 0 h 57"/>
                  <a:gd name="T6" fmla="*/ 13779 w 13966"/>
                  <a:gd name="T7" fmla="*/ 0 h 57"/>
                  <a:gd name="T8" fmla="*/ 13966 w 13966"/>
                  <a:gd name="T9" fmla="*/ 57 h 57"/>
                  <a:gd name="T10" fmla="*/ 0 60000 65536"/>
                  <a:gd name="T11" fmla="*/ 0 60000 65536"/>
                  <a:gd name="T12" fmla="*/ 0 60000 65536"/>
                  <a:gd name="T13" fmla="*/ 0 60000 65536"/>
                  <a:gd name="T14" fmla="*/ 0 60000 65536"/>
                  <a:gd name="T15" fmla="*/ 0 w 13966"/>
                  <a:gd name="T16" fmla="*/ 0 h 57"/>
                  <a:gd name="T17" fmla="*/ 13966 w 13966"/>
                  <a:gd name="T18" fmla="*/ 57 h 57"/>
                </a:gdLst>
                <a:ahLst/>
                <a:cxnLst>
                  <a:cxn ang="T10">
                    <a:pos x="T0" y="T1"/>
                  </a:cxn>
                  <a:cxn ang="T11">
                    <a:pos x="T2" y="T3"/>
                  </a:cxn>
                  <a:cxn ang="T12">
                    <a:pos x="T4" y="T5"/>
                  </a:cxn>
                  <a:cxn ang="T13">
                    <a:pos x="T6" y="T7"/>
                  </a:cxn>
                  <a:cxn ang="T14">
                    <a:pos x="T8" y="T9"/>
                  </a:cxn>
                </a:cxnLst>
                <a:rect l="T15" t="T16" r="T17" b="T18"/>
                <a:pathLst>
                  <a:path w="13966" h="57">
                    <a:moveTo>
                      <a:pt x="13966" y="57"/>
                    </a:moveTo>
                    <a:lnTo>
                      <a:pt x="0" y="57"/>
                    </a:lnTo>
                    <a:lnTo>
                      <a:pt x="9" y="0"/>
                    </a:lnTo>
                    <a:lnTo>
                      <a:pt x="13779" y="0"/>
                    </a:lnTo>
                    <a:lnTo>
                      <a:pt x="13966" y="57"/>
                    </a:lnTo>
                    <a:close/>
                  </a:path>
                </a:pathLst>
              </a:custGeom>
              <a:solidFill>
                <a:srgbClr val="FF9900"/>
              </a:solidFill>
              <a:ln w="9525">
                <a:noFill/>
                <a:round/>
                <a:headEnd/>
                <a:tailEnd/>
              </a:ln>
            </p:spPr>
            <p:txBody>
              <a:bodyPr/>
              <a:lstStyle/>
              <a:p>
                <a:endParaRPr lang="da-DK"/>
              </a:p>
            </p:txBody>
          </p:sp>
          <p:sp>
            <p:nvSpPr>
              <p:cNvPr id="1186" name="Freeform 196"/>
              <p:cNvSpPr>
                <a:spLocks/>
              </p:cNvSpPr>
              <p:nvPr/>
            </p:nvSpPr>
            <p:spPr bwMode="auto">
              <a:xfrm>
                <a:off x="2475" y="2064"/>
                <a:ext cx="730" cy="3"/>
              </a:xfrm>
              <a:custGeom>
                <a:avLst/>
                <a:gdLst>
                  <a:gd name="T0" fmla="*/ 13867 w 13867"/>
                  <a:gd name="T1" fmla="*/ 57 h 57"/>
                  <a:gd name="T2" fmla="*/ 0 w 13867"/>
                  <a:gd name="T3" fmla="*/ 57 h 57"/>
                  <a:gd name="T4" fmla="*/ 8 w 13867"/>
                  <a:gd name="T5" fmla="*/ 0 h 57"/>
                  <a:gd name="T6" fmla="*/ 13680 w 13867"/>
                  <a:gd name="T7" fmla="*/ 0 h 57"/>
                  <a:gd name="T8" fmla="*/ 13867 w 13867"/>
                  <a:gd name="T9" fmla="*/ 57 h 57"/>
                  <a:gd name="T10" fmla="*/ 0 60000 65536"/>
                  <a:gd name="T11" fmla="*/ 0 60000 65536"/>
                  <a:gd name="T12" fmla="*/ 0 60000 65536"/>
                  <a:gd name="T13" fmla="*/ 0 60000 65536"/>
                  <a:gd name="T14" fmla="*/ 0 60000 65536"/>
                  <a:gd name="T15" fmla="*/ 0 w 13867"/>
                  <a:gd name="T16" fmla="*/ 0 h 57"/>
                  <a:gd name="T17" fmla="*/ 13867 w 13867"/>
                  <a:gd name="T18" fmla="*/ 57 h 57"/>
                </a:gdLst>
                <a:ahLst/>
                <a:cxnLst>
                  <a:cxn ang="T10">
                    <a:pos x="T0" y="T1"/>
                  </a:cxn>
                  <a:cxn ang="T11">
                    <a:pos x="T2" y="T3"/>
                  </a:cxn>
                  <a:cxn ang="T12">
                    <a:pos x="T4" y="T5"/>
                  </a:cxn>
                  <a:cxn ang="T13">
                    <a:pos x="T6" y="T7"/>
                  </a:cxn>
                  <a:cxn ang="T14">
                    <a:pos x="T8" y="T9"/>
                  </a:cxn>
                </a:cxnLst>
                <a:rect l="T15" t="T16" r="T17" b="T18"/>
                <a:pathLst>
                  <a:path w="13867" h="57">
                    <a:moveTo>
                      <a:pt x="13867" y="57"/>
                    </a:moveTo>
                    <a:lnTo>
                      <a:pt x="0" y="57"/>
                    </a:lnTo>
                    <a:lnTo>
                      <a:pt x="8" y="0"/>
                    </a:lnTo>
                    <a:lnTo>
                      <a:pt x="13680" y="0"/>
                    </a:lnTo>
                    <a:lnTo>
                      <a:pt x="13867" y="57"/>
                    </a:lnTo>
                    <a:close/>
                  </a:path>
                </a:pathLst>
              </a:custGeom>
              <a:solidFill>
                <a:srgbClr val="FF9900"/>
              </a:solidFill>
              <a:ln w="9525">
                <a:noFill/>
                <a:round/>
                <a:headEnd/>
                <a:tailEnd/>
              </a:ln>
            </p:spPr>
            <p:txBody>
              <a:bodyPr/>
              <a:lstStyle/>
              <a:p>
                <a:endParaRPr lang="da-DK"/>
              </a:p>
            </p:txBody>
          </p:sp>
          <p:sp>
            <p:nvSpPr>
              <p:cNvPr id="1187" name="Freeform 197"/>
              <p:cNvSpPr>
                <a:spLocks/>
              </p:cNvSpPr>
              <p:nvPr/>
            </p:nvSpPr>
            <p:spPr bwMode="auto">
              <a:xfrm>
                <a:off x="2476" y="2063"/>
                <a:ext cx="724" cy="3"/>
              </a:xfrm>
              <a:custGeom>
                <a:avLst/>
                <a:gdLst>
                  <a:gd name="T0" fmla="*/ 13770 w 13770"/>
                  <a:gd name="T1" fmla="*/ 56 h 56"/>
                  <a:gd name="T2" fmla="*/ 0 w 13770"/>
                  <a:gd name="T3" fmla="*/ 56 h 56"/>
                  <a:gd name="T4" fmla="*/ 8 w 13770"/>
                  <a:gd name="T5" fmla="*/ 0 h 56"/>
                  <a:gd name="T6" fmla="*/ 13581 w 13770"/>
                  <a:gd name="T7" fmla="*/ 0 h 56"/>
                  <a:gd name="T8" fmla="*/ 13770 w 13770"/>
                  <a:gd name="T9" fmla="*/ 56 h 56"/>
                  <a:gd name="T10" fmla="*/ 0 60000 65536"/>
                  <a:gd name="T11" fmla="*/ 0 60000 65536"/>
                  <a:gd name="T12" fmla="*/ 0 60000 65536"/>
                  <a:gd name="T13" fmla="*/ 0 60000 65536"/>
                  <a:gd name="T14" fmla="*/ 0 60000 65536"/>
                  <a:gd name="T15" fmla="*/ 0 w 13770"/>
                  <a:gd name="T16" fmla="*/ 0 h 56"/>
                  <a:gd name="T17" fmla="*/ 13770 w 13770"/>
                  <a:gd name="T18" fmla="*/ 56 h 56"/>
                </a:gdLst>
                <a:ahLst/>
                <a:cxnLst>
                  <a:cxn ang="T10">
                    <a:pos x="T0" y="T1"/>
                  </a:cxn>
                  <a:cxn ang="T11">
                    <a:pos x="T2" y="T3"/>
                  </a:cxn>
                  <a:cxn ang="T12">
                    <a:pos x="T4" y="T5"/>
                  </a:cxn>
                  <a:cxn ang="T13">
                    <a:pos x="T6" y="T7"/>
                  </a:cxn>
                  <a:cxn ang="T14">
                    <a:pos x="T8" y="T9"/>
                  </a:cxn>
                </a:cxnLst>
                <a:rect l="T15" t="T16" r="T17" b="T18"/>
                <a:pathLst>
                  <a:path w="13770" h="56">
                    <a:moveTo>
                      <a:pt x="13770" y="56"/>
                    </a:moveTo>
                    <a:lnTo>
                      <a:pt x="0" y="56"/>
                    </a:lnTo>
                    <a:lnTo>
                      <a:pt x="8" y="0"/>
                    </a:lnTo>
                    <a:lnTo>
                      <a:pt x="13581" y="0"/>
                    </a:lnTo>
                    <a:lnTo>
                      <a:pt x="13770" y="56"/>
                    </a:lnTo>
                    <a:close/>
                  </a:path>
                </a:pathLst>
              </a:custGeom>
              <a:solidFill>
                <a:srgbClr val="FF9900"/>
              </a:solidFill>
              <a:ln w="9525">
                <a:noFill/>
                <a:round/>
                <a:headEnd/>
                <a:tailEnd/>
              </a:ln>
            </p:spPr>
            <p:txBody>
              <a:bodyPr/>
              <a:lstStyle/>
              <a:p>
                <a:endParaRPr lang="da-DK"/>
              </a:p>
            </p:txBody>
          </p:sp>
          <p:sp>
            <p:nvSpPr>
              <p:cNvPr id="1188" name="Freeform 198"/>
              <p:cNvSpPr>
                <a:spLocks/>
              </p:cNvSpPr>
              <p:nvPr/>
            </p:nvSpPr>
            <p:spPr bwMode="auto">
              <a:xfrm>
                <a:off x="2476" y="2061"/>
                <a:ext cx="719" cy="3"/>
              </a:xfrm>
              <a:custGeom>
                <a:avLst/>
                <a:gdLst>
                  <a:gd name="T0" fmla="*/ 13672 w 13672"/>
                  <a:gd name="T1" fmla="*/ 57 h 57"/>
                  <a:gd name="T2" fmla="*/ 0 w 13672"/>
                  <a:gd name="T3" fmla="*/ 57 h 57"/>
                  <a:gd name="T4" fmla="*/ 6 w 13672"/>
                  <a:gd name="T5" fmla="*/ 17 h 57"/>
                  <a:gd name="T6" fmla="*/ 11 w 13672"/>
                  <a:gd name="T7" fmla="*/ 0 h 57"/>
                  <a:gd name="T8" fmla="*/ 13483 w 13672"/>
                  <a:gd name="T9" fmla="*/ 0 h 57"/>
                  <a:gd name="T10" fmla="*/ 13672 w 13672"/>
                  <a:gd name="T11" fmla="*/ 57 h 57"/>
                  <a:gd name="T12" fmla="*/ 0 60000 65536"/>
                  <a:gd name="T13" fmla="*/ 0 60000 65536"/>
                  <a:gd name="T14" fmla="*/ 0 60000 65536"/>
                  <a:gd name="T15" fmla="*/ 0 60000 65536"/>
                  <a:gd name="T16" fmla="*/ 0 60000 65536"/>
                  <a:gd name="T17" fmla="*/ 0 60000 65536"/>
                  <a:gd name="T18" fmla="*/ 0 w 13672"/>
                  <a:gd name="T19" fmla="*/ 0 h 57"/>
                  <a:gd name="T20" fmla="*/ 13672 w 13672"/>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3672" h="57">
                    <a:moveTo>
                      <a:pt x="13672" y="57"/>
                    </a:moveTo>
                    <a:lnTo>
                      <a:pt x="0" y="57"/>
                    </a:lnTo>
                    <a:lnTo>
                      <a:pt x="6" y="17"/>
                    </a:lnTo>
                    <a:lnTo>
                      <a:pt x="11" y="0"/>
                    </a:lnTo>
                    <a:lnTo>
                      <a:pt x="13483" y="0"/>
                    </a:lnTo>
                    <a:lnTo>
                      <a:pt x="13672" y="57"/>
                    </a:lnTo>
                    <a:close/>
                  </a:path>
                </a:pathLst>
              </a:custGeom>
              <a:solidFill>
                <a:srgbClr val="FF9900"/>
              </a:solidFill>
              <a:ln w="9525">
                <a:noFill/>
                <a:round/>
                <a:headEnd/>
                <a:tailEnd/>
              </a:ln>
            </p:spPr>
            <p:txBody>
              <a:bodyPr/>
              <a:lstStyle/>
              <a:p>
                <a:endParaRPr lang="da-DK"/>
              </a:p>
            </p:txBody>
          </p:sp>
          <p:sp>
            <p:nvSpPr>
              <p:cNvPr id="1189" name="Freeform 199"/>
              <p:cNvSpPr>
                <a:spLocks/>
              </p:cNvSpPr>
              <p:nvPr/>
            </p:nvSpPr>
            <p:spPr bwMode="auto">
              <a:xfrm>
                <a:off x="2476" y="2060"/>
                <a:ext cx="714" cy="3"/>
              </a:xfrm>
              <a:custGeom>
                <a:avLst/>
                <a:gdLst>
                  <a:gd name="T0" fmla="*/ 13573 w 13573"/>
                  <a:gd name="T1" fmla="*/ 57 h 57"/>
                  <a:gd name="T2" fmla="*/ 0 w 13573"/>
                  <a:gd name="T3" fmla="*/ 57 h 57"/>
                  <a:gd name="T4" fmla="*/ 2 w 13573"/>
                  <a:gd name="T5" fmla="*/ 45 h 57"/>
                  <a:gd name="T6" fmla="*/ 15 w 13573"/>
                  <a:gd name="T7" fmla="*/ 0 h 57"/>
                  <a:gd name="T8" fmla="*/ 13385 w 13573"/>
                  <a:gd name="T9" fmla="*/ 0 h 57"/>
                  <a:gd name="T10" fmla="*/ 13573 w 13573"/>
                  <a:gd name="T11" fmla="*/ 57 h 57"/>
                  <a:gd name="T12" fmla="*/ 0 60000 65536"/>
                  <a:gd name="T13" fmla="*/ 0 60000 65536"/>
                  <a:gd name="T14" fmla="*/ 0 60000 65536"/>
                  <a:gd name="T15" fmla="*/ 0 60000 65536"/>
                  <a:gd name="T16" fmla="*/ 0 60000 65536"/>
                  <a:gd name="T17" fmla="*/ 0 60000 65536"/>
                  <a:gd name="T18" fmla="*/ 0 w 13573"/>
                  <a:gd name="T19" fmla="*/ 0 h 57"/>
                  <a:gd name="T20" fmla="*/ 13573 w 13573"/>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3573" h="57">
                    <a:moveTo>
                      <a:pt x="13573" y="57"/>
                    </a:moveTo>
                    <a:lnTo>
                      <a:pt x="0" y="57"/>
                    </a:lnTo>
                    <a:lnTo>
                      <a:pt x="2" y="45"/>
                    </a:lnTo>
                    <a:lnTo>
                      <a:pt x="15" y="0"/>
                    </a:lnTo>
                    <a:lnTo>
                      <a:pt x="13385" y="0"/>
                    </a:lnTo>
                    <a:lnTo>
                      <a:pt x="13573" y="57"/>
                    </a:lnTo>
                    <a:close/>
                  </a:path>
                </a:pathLst>
              </a:custGeom>
              <a:solidFill>
                <a:srgbClr val="FF9900"/>
              </a:solidFill>
              <a:ln w="9525">
                <a:noFill/>
                <a:round/>
                <a:headEnd/>
                <a:tailEnd/>
              </a:ln>
            </p:spPr>
            <p:txBody>
              <a:bodyPr/>
              <a:lstStyle/>
              <a:p>
                <a:endParaRPr lang="da-DK"/>
              </a:p>
            </p:txBody>
          </p:sp>
          <p:sp>
            <p:nvSpPr>
              <p:cNvPr id="1190" name="Freeform 200"/>
              <p:cNvSpPr>
                <a:spLocks/>
              </p:cNvSpPr>
              <p:nvPr/>
            </p:nvSpPr>
            <p:spPr bwMode="auto">
              <a:xfrm>
                <a:off x="2476" y="2059"/>
                <a:ext cx="709" cy="2"/>
              </a:xfrm>
              <a:custGeom>
                <a:avLst/>
                <a:gdLst>
                  <a:gd name="T0" fmla="*/ 13472 w 13472"/>
                  <a:gd name="T1" fmla="*/ 56 h 56"/>
                  <a:gd name="T2" fmla="*/ 0 w 13472"/>
                  <a:gd name="T3" fmla="*/ 56 h 56"/>
                  <a:gd name="T4" fmla="*/ 17 w 13472"/>
                  <a:gd name="T5" fmla="*/ 0 h 56"/>
                  <a:gd name="T6" fmla="*/ 13285 w 13472"/>
                  <a:gd name="T7" fmla="*/ 0 h 56"/>
                  <a:gd name="T8" fmla="*/ 13472 w 13472"/>
                  <a:gd name="T9" fmla="*/ 56 h 56"/>
                  <a:gd name="T10" fmla="*/ 0 60000 65536"/>
                  <a:gd name="T11" fmla="*/ 0 60000 65536"/>
                  <a:gd name="T12" fmla="*/ 0 60000 65536"/>
                  <a:gd name="T13" fmla="*/ 0 60000 65536"/>
                  <a:gd name="T14" fmla="*/ 0 60000 65536"/>
                  <a:gd name="T15" fmla="*/ 0 w 13472"/>
                  <a:gd name="T16" fmla="*/ 0 h 56"/>
                  <a:gd name="T17" fmla="*/ 13472 w 13472"/>
                  <a:gd name="T18" fmla="*/ 56 h 56"/>
                </a:gdLst>
                <a:ahLst/>
                <a:cxnLst>
                  <a:cxn ang="T10">
                    <a:pos x="T0" y="T1"/>
                  </a:cxn>
                  <a:cxn ang="T11">
                    <a:pos x="T2" y="T3"/>
                  </a:cxn>
                  <a:cxn ang="T12">
                    <a:pos x="T4" y="T5"/>
                  </a:cxn>
                  <a:cxn ang="T13">
                    <a:pos x="T6" y="T7"/>
                  </a:cxn>
                  <a:cxn ang="T14">
                    <a:pos x="T8" y="T9"/>
                  </a:cxn>
                </a:cxnLst>
                <a:rect l="T15" t="T16" r="T17" b="T18"/>
                <a:pathLst>
                  <a:path w="13472" h="56">
                    <a:moveTo>
                      <a:pt x="13472" y="56"/>
                    </a:moveTo>
                    <a:lnTo>
                      <a:pt x="0" y="56"/>
                    </a:lnTo>
                    <a:lnTo>
                      <a:pt x="17" y="0"/>
                    </a:lnTo>
                    <a:lnTo>
                      <a:pt x="13285" y="0"/>
                    </a:lnTo>
                    <a:lnTo>
                      <a:pt x="13472" y="56"/>
                    </a:lnTo>
                    <a:close/>
                  </a:path>
                </a:pathLst>
              </a:custGeom>
              <a:solidFill>
                <a:srgbClr val="FF9900"/>
              </a:solidFill>
              <a:ln w="9525">
                <a:noFill/>
                <a:round/>
                <a:headEnd/>
                <a:tailEnd/>
              </a:ln>
            </p:spPr>
            <p:txBody>
              <a:bodyPr/>
              <a:lstStyle/>
              <a:p>
                <a:endParaRPr lang="da-DK"/>
              </a:p>
            </p:txBody>
          </p:sp>
          <p:sp>
            <p:nvSpPr>
              <p:cNvPr id="1191" name="Freeform 201"/>
              <p:cNvSpPr>
                <a:spLocks/>
              </p:cNvSpPr>
              <p:nvPr/>
            </p:nvSpPr>
            <p:spPr bwMode="auto">
              <a:xfrm>
                <a:off x="2477" y="2057"/>
                <a:ext cx="703" cy="3"/>
              </a:xfrm>
              <a:custGeom>
                <a:avLst/>
                <a:gdLst>
                  <a:gd name="T0" fmla="*/ 13370 w 13370"/>
                  <a:gd name="T1" fmla="*/ 57 h 57"/>
                  <a:gd name="T2" fmla="*/ 0 w 13370"/>
                  <a:gd name="T3" fmla="*/ 57 h 57"/>
                  <a:gd name="T4" fmla="*/ 18 w 13370"/>
                  <a:gd name="T5" fmla="*/ 0 h 57"/>
                  <a:gd name="T6" fmla="*/ 13183 w 13370"/>
                  <a:gd name="T7" fmla="*/ 0 h 57"/>
                  <a:gd name="T8" fmla="*/ 13370 w 13370"/>
                  <a:gd name="T9" fmla="*/ 57 h 57"/>
                  <a:gd name="T10" fmla="*/ 0 60000 65536"/>
                  <a:gd name="T11" fmla="*/ 0 60000 65536"/>
                  <a:gd name="T12" fmla="*/ 0 60000 65536"/>
                  <a:gd name="T13" fmla="*/ 0 60000 65536"/>
                  <a:gd name="T14" fmla="*/ 0 60000 65536"/>
                  <a:gd name="T15" fmla="*/ 0 w 13370"/>
                  <a:gd name="T16" fmla="*/ 0 h 57"/>
                  <a:gd name="T17" fmla="*/ 13370 w 13370"/>
                  <a:gd name="T18" fmla="*/ 57 h 57"/>
                </a:gdLst>
                <a:ahLst/>
                <a:cxnLst>
                  <a:cxn ang="T10">
                    <a:pos x="T0" y="T1"/>
                  </a:cxn>
                  <a:cxn ang="T11">
                    <a:pos x="T2" y="T3"/>
                  </a:cxn>
                  <a:cxn ang="T12">
                    <a:pos x="T4" y="T5"/>
                  </a:cxn>
                  <a:cxn ang="T13">
                    <a:pos x="T6" y="T7"/>
                  </a:cxn>
                  <a:cxn ang="T14">
                    <a:pos x="T8" y="T9"/>
                  </a:cxn>
                </a:cxnLst>
                <a:rect l="T15" t="T16" r="T17" b="T18"/>
                <a:pathLst>
                  <a:path w="13370" h="57">
                    <a:moveTo>
                      <a:pt x="13370" y="57"/>
                    </a:moveTo>
                    <a:lnTo>
                      <a:pt x="0" y="57"/>
                    </a:lnTo>
                    <a:lnTo>
                      <a:pt x="18" y="0"/>
                    </a:lnTo>
                    <a:lnTo>
                      <a:pt x="13183" y="0"/>
                    </a:lnTo>
                    <a:lnTo>
                      <a:pt x="13370" y="57"/>
                    </a:lnTo>
                    <a:close/>
                  </a:path>
                </a:pathLst>
              </a:custGeom>
              <a:solidFill>
                <a:srgbClr val="FF9900"/>
              </a:solidFill>
              <a:ln w="9525">
                <a:noFill/>
                <a:round/>
                <a:headEnd/>
                <a:tailEnd/>
              </a:ln>
            </p:spPr>
            <p:txBody>
              <a:bodyPr/>
              <a:lstStyle/>
              <a:p>
                <a:endParaRPr lang="da-DK"/>
              </a:p>
            </p:txBody>
          </p:sp>
          <p:sp>
            <p:nvSpPr>
              <p:cNvPr id="1192" name="Freeform 202"/>
              <p:cNvSpPr>
                <a:spLocks/>
              </p:cNvSpPr>
              <p:nvPr/>
            </p:nvSpPr>
            <p:spPr bwMode="auto">
              <a:xfrm>
                <a:off x="2477" y="2056"/>
                <a:ext cx="699" cy="3"/>
              </a:xfrm>
              <a:custGeom>
                <a:avLst/>
                <a:gdLst>
                  <a:gd name="T0" fmla="*/ 13268 w 13268"/>
                  <a:gd name="T1" fmla="*/ 57 h 57"/>
                  <a:gd name="T2" fmla="*/ 0 w 13268"/>
                  <a:gd name="T3" fmla="*/ 57 h 57"/>
                  <a:gd name="T4" fmla="*/ 19 w 13268"/>
                  <a:gd name="T5" fmla="*/ 0 h 57"/>
                  <a:gd name="T6" fmla="*/ 13079 w 13268"/>
                  <a:gd name="T7" fmla="*/ 0 h 57"/>
                  <a:gd name="T8" fmla="*/ 13268 w 13268"/>
                  <a:gd name="T9" fmla="*/ 57 h 57"/>
                  <a:gd name="T10" fmla="*/ 0 60000 65536"/>
                  <a:gd name="T11" fmla="*/ 0 60000 65536"/>
                  <a:gd name="T12" fmla="*/ 0 60000 65536"/>
                  <a:gd name="T13" fmla="*/ 0 60000 65536"/>
                  <a:gd name="T14" fmla="*/ 0 60000 65536"/>
                  <a:gd name="T15" fmla="*/ 0 w 13268"/>
                  <a:gd name="T16" fmla="*/ 0 h 57"/>
                  <a:gd name="T17" fmla="*/ 13268 w 13268"/>
                  <a:gd name="T18" fmla="*/ 57 h 57"/>
                </a:gdLst>
                <a:ahLst/>
                <a:cxnLst>
                  <a:cxn ang="T10">
                    <a:pos x="T0" y="T1"/>
                  </a:cxn>
                  <a:cxn ang="T11">
                    <a:pos x="T2" y="T3"/>
                  </a:cxn>
                  <a:cxn ang="T12">
                    <a:pos x="T4" y="T5"/>
                  </a:cxn>
                  <a:cxn ang="T13">
                    <a:pos x="T6" y="T7"/>
                  </a:cxn>
                  <a:cxn ang="T14">
                    <a:pos x="T8" y="T9"/>
                  </a:cxn>
                </a:cxnLst>
                <a:rect l="T15" t="T16" r="T17" b="T18"/>
                <a:pathLst>
                  <a:path w="13268" h="57">
                    <a:moveTo>
                      <a:pt x="13268" y="57"/>
                    </a:moveTo>
                    <a:lnTo>
                      <a:pt x="0" y="57"/>
                    </a:lnTo>
                    <a:lnTo>
                      <a:pt x="19" y="0"/>
                    </a:lnTo>
                    <a:lnTo>
                      <a:pt x="13079" y="0"/>
                    </a:lnTo>
                    <a:lnTo>
                      <a:pt x="13268" y="57"/>
                    </a:lnTo>
                    <a:close/>
                  </a:path>
                </a:pathLst>
              </a:custGeom>
              <a:solidFill>
                <a:srgbClr val="FF9900"/>
              </a:solidFill>
              <a:ln w="9525">
                <a:noFill/>
                <a:round/>
                <a:headEnd/>
                <a:tailEnd/>
              </a:ln>
            </p:spPr>
            <p:txBody>
              <a:bodyPr/>
              <a:lstStyle/>
              <a:p>
                <a:endParaRPr lang="da-DK"/>
              </a:p>
            </p:txBody>
          </p:sp>
          <p:sp>
            <p:nvSpPr>
              <p:cNvPr id="1193" name="Freeform 203"/>
              <p:cNvSpPr>
                <a:spLocks/>
              </p:cNvSpPr>
              <p:nvPr/>
            </p:nvSpPr>
            <p:spPr bwMode="auto">
              <a:xfrm>
                <a:off x="2478" y="2054"/>
                <a:ext cx="693" cy="3"/>
              </a:xfrm>
              <a:custGeom>
                <a:avLst/>
                <a:gdLst>
                  <a:gd name="T0" fmla="*/ 13165 w 13165"/>
                  <a:gd name="T1" fmla="*/ 55 h 55"/>
                  <a:gd name="T2" fmla="*/ 0 w 13165"/>
                  <a:gd name="T3" fmla="*/ 55 h 55"/>
                  <a:gd name="T4" fmla="*/ 19 w 13165"/>
                  <a:gd name="T5" fmla="*/ 0 h 55"/>
                  <a:gd name="T6" fmla="*/ 12976 w 13165"/>
                  <a:gd name="T7" fmla="*/ 0 h 55"/>
                  <a:gd name="T8" fmla="*/ 13165 w 13165"/>
                  <a:gd name="T9" fmla="*/ 55 h 55"/>
                  <a:gd name="T10" fmla="*/ 0 60000 65536"/>
                  <a:gd name="T11" fmla="*/ 0 60000 65536"/>
                  <a:gd name="T12" fmla="*/ 0 60000 65536"/>
                  <a:gd name="T13" fmla="*/ 0 60000 65536"/>
                  <a:gd name="T14" fmla="*/ 0 60000 65536"/>
                  <a:gd name="T15" fmla="*/ 0 w 13165"/>
                  <a:gd name="T16" fmla="*/ 0 h 55"/>
                  <a:gd name="T17" fmla="*/ 13165 w 13165"/>
                  <a:gd name="T18" fmla="*/ 55 h 55"/>
                </a:gdLst>
                <a:ahLst/>
                <a:cxnLst>
                  <a:cxn ang="T10">
                    <a:pos x="T0" y="T1"/>
                  </a:cxn>
                  <a:cxn ang="T11">
                    <a:pos x="T2" y="T3"/>
                  </a:cxn>
                  <a:cxn ang="T12">
                    <a:pos x="T4" y="T5"/>
                  </a:cxn>
                  <a:cxn ang="T13">
                    <a:pos x="T6" y="T7"/>
                  </a:cxn>
                  <a:cxn ang="T14">
                    <a:pos x="T8" y="T9"/>
                  </a:cxn>
                </a:cxnLst>
                <a:rect l="T15" t="T16" r="T17" b="T18"/>
                <a:pathLst>
                  <a:path w="13165" h="55">
                    <a:moveTo>
                      <a:pt x="13165" y="55"/>
                    </a:moveTo>
                    <a:lnTo>
                      <a:pt x="0" y="55"/>
                    </a:lnTo>
                    <a:lnTo>
                      <a:pt x="19" y="0"/>
                    </a:lnTo>
                    <a:lnTo>
                      <a:pt x="12976" y="0"/>
                    </a:lnTo>
                    <a:lnTo>
                      <a:pt x="13165" y="55"/>
                    </a:lnTo>
                    <a:close/>
                  </a:path>
                </a:pathLst>
              </a:custGeom>
              <a:solidFill>
                <a:srgbClr val="FF9900"/>
              </a:solidFill>
              <a:ln w="9525">
                <a:noFill/>
                <a:round/>
                <a:headEnd/>
                <a:tailEnd/>
              </a:ln>
            </p:spPr>
            <p:txBody>
              <a:bodyPr/>
              <a:lstStyle/>
              <a:p>
                <a:endParaRPr lang="da-DK"/>
              </a:p>
            </p:txBody>
          </p:sp>
          <p:sp>
            <p:nvSpPr>
              <p:cNvPr id="1194" name="Freeform 204"/>
              <p:cNvSpPr>
                <a:spLocks/>
              </p:cNvSpPr>
              <p:nvPr/>
            </p:nvSpPr>
            <p:spPr bwMode="auto">
              <a:xfrm>
                <a:off x="2478" y="2053"/>
                <a:ext cx="688" cy="3"/>
              </a:xfrm>
              <a:custGeom>
                <a:avLst/>
                <a:gdLst>
                  <a:gd name="T0" fmla="*/ 13060 w 13060"/>
                  <a:gd name="T1" fmla="*/ 56 h 56"/>
                  <a:gd name="T2" fmla="*/ 0 w 13060"/>
                  <a:gd name="T3" fmla="*/ 56 h 56"/>
                  <a:gd name="T4" fmla="*/ 14 w 13060"/>
                  <a:gd name="T5" fmla="*/ 11 h 56"/>
                  <a:gd name="T6" fmla="*/ 25 w 13060"/>
                  <a:gd name="T7" fmla="*/ 0 h 56"/>
                  <a:gd name="T8" fmla="*/ 12873 w 13060"/>
                  <a:gd name="T9" fmla="*/ 0 h 56"/>
                  <a:gd name="T10" fmla="*/ 13060 w 13060"/>
                  <a:gd name="T11" fmla="*/ 56 h 56"/>
                  <a:gd name="T12" fmla="*/ 0 60000 65536"/>
                  <a:gd name="T13" fmla="*/ 0 60000 65536"/>
                  <a:gd name="T14" fmla="*/ 0 60000 65536"/>
                  <a:gd name="T15" fmla="*/ 0 60000 65536"/>
                  <a:gd name="T16" fmla="*/ 0 60000 65536"/>
                  <a:gd name="T17" fmla="*/ 0 60000 65536"/>
                  <a:gd name="T18" fmla="*/ 0 w 13060"/>
                  <a:gd name="T19" fmla="*/ 0 h 56"/>
                  <a:gd name="T20" fmla="*/ 13060 w 1306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3060" h="56">
                    <a:moveTo>
                      <a:pt x="13060" y="56"/>
                    </a:moveTo>
                    <a:lnTo>
                      <a:pt x="0" y="56"/>
                    </a:lnTo>
                    <a:lnTo>
                      <a:pt x="14" y="11"/>
                    </a:lnTo>
                    <a:lnTo>
                      <a:pt x="25" y="0"/>
                    </a:lnTo>
                    <a:lnTo>
                      <a:pt x="12873" y="0"/>
                    </a:lnTo>
                    <a:lnTo>
                      <a:pt x="13060" y="56"/>
                    </a:lnTo>
                    <a:close/>
                  </a:path>
                </a:pathLst>
              </a:custGeom>
              <a:solidFill>
                <a:srgbClr val="FF9900"/>
              </a:solidFill>
              <a:ln w="9525">
                <a:noFill/>
                <a:round/>
                <a:headEnd/>
                <a:tailEnd/>
              </a:ln>
            </p:spPr>
            <p:txBody>
              <a:bodyPr/>
              <a:lstStyle/>
              <a:p>
                <a:endParaRPr lang="da-DK"/>
              </a:p>
            </p:txBody>
          </p:sp>
          <p:sp>
            <p:nvSpPr>
              <p:cNvPr id="1195" name="Freeform 205"/>
              <p:cNvSpPr>
                <a:spLocks/>
              </p:cNvSpPr>
              <p:nvPr/>
            </p:nvSpPr>
            <p:spPr bwMode="auto">
              <a:xfrm>
                <a:off x="2479" y="2051"/>
                <a:ext cx="682" cy="3"/>
              </a:xfrm>
              <a:custGeom>
                <a:avLst/>
                <a:gdLst>
                  <a:gd name="T0" fmla="*/ 12957 w 12957"/>
                  <a:gd name="T1" fmla="*/ 57 h 57"/>
                  <a:gd name="T2" fmla="*/ 0 w 12957"/>
                  <a:gd name="T3" fmla="*/ 57 h 57"/>
                  <a:gd name="T4" fmla="*/ 5 w 12957"/>
                  <a:gd name="T5" fmla="*/ 39 h 57"/>
                  <a:gd name="T6" fmla="*/ 43 w 12957"/>
                  <a:gd name="T7" fmla="*/ 0 h 57"/>
                  <a:gd name="T8" fmla="*/ 12770 w 12957"/>
                  <a:gd name="T9" fmla="*/ 0 h 57"/>
                  <a:gd name="T10" fmla="*/ 12957 w 12957"/>
                  <a:gd name="T11" fmla="*/ 57 h 57"/>
                  <a:gd name="T12" fmla="*/ 0 60000 65536"/>
                  <a:gd name="T13" fmla="*/ 0 60000 65536"/>
                  <a:gd name="T14" fmla="*/ 0 60000 65536"/>
                  <a:gd name="T15" fmla="*/ 0 60000 65536"/>
                  <a:gd name="T16" fmla="*/ 0 60000 65536"/>
                  <a:gd name="T17" fmla="*/ 0 60000 65536"/>
                  <a:gd name="T18" fmla="*/ 0 w 12957"/>
                  <a:gd name="T19" fmla="*/ 0 h 57"/>
                  <a:gd name="T20" fmla="*/ 12957 w 1295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2957" h="57">
                    <a:moveTo>
                      <a:pt x="12957" y="57"/>
                    </a:moveTo>
                    <a:lnTo>
                      <a:pt x="0" y="57"/>
                    </a:lnTo>
                    <a:lnTo>
                      <a:pt x="5" y="39"/>
                    </a:lnTo>
                    <a:lnTo>
                      <a:pt x="43" y="0"/>
                    </a:lnTo>
                    <a:lnTo>
                      <a:pt x="12770" y="0"/>
                    </a:lnTo>
                    <a:lnTo>
                      <a:pt x="12957" y="57"/>
                    </a:lnTo>
                    <a:close/>
                  </a:path>
                </a:pathLst>
              </a:custGeom>
              <a:solidFill>
                <a:srgbClr val="FF9900"/>
              </a:solidFill>
              <a:ln w="9525">
                <a:noFill/>
                <a:round/>
                <a:headEnd/>
                <a:tailEnd/>
              </a:ln>
            </p:spPr>
            <p:txBody>
              <a:bodyPr/>
              <a:lstStyle/>
              <a:p>
                <a:endParaRPr lang="da-DK"/>
              </a:p>
            </p:txBody>
          </p:sp>
          <p:sp>
            <p:nvSpPr>
              <p:cNvPr id="1196" name="Freeform 206"/>
              <p:cNvSpPr>
                <a:spLocks/>
              </p:cNvSpPr>
              <p:nvPr/>
            </p:nvSpPr>
            <p:spPr bwMode="auto">
              <a:xfrm>
                <a:off x="2480" y="2050"/>
                <a:ext cx="676" cy="3"/>
              </a:xfrm>
              <a:custGeom>
                <a:avLst/>
                <a:gdLst>
                  <a:gd name="T0" fmla="*/ 12848 w 12848"/>
                  <a:gd name="T1" fmla="*/ 57 h 57"/>
                  <a:gd name="T2" fmla="*/ 0 w 12848"/>
                  <a:gd name="T3" fmla="*/ 57 h 57"/>
                  <a:gd name="T4" fmla="*/ 55 w 12848"/>
                  <a:gd name="T5" fmla="*/ 0 h 57"/>
                  <a:gd name="T6" fmla="*/ 12660 w 12848"/>
                  <a:gd name="T7" fmla="*/ 0 h 57"/>
                  <a:gd name="T8" fmla="*/ 12848 w 12848"/>
                  <a:gd name="T9" fmla="*/ 57 h 57"/>
                  <a:gd name="T10" fmla="*/ 0 60000 65536"/>
                  <a:gd name="T11" fmla="*/ 0 60000 65536"/>
                  <a:gd name="T12" fmla="*/ 0 60000 65536"/>
                  <a:gd name="T13" fmla="*/ 0 60000 65536"/>
                  <a:gd name="T14" fmla="*/ 0 60000 65536"/>
                  <a:gd name="T15" fmla="*/ 0 w 12848"/>
                  <a:gd name="T16" fmla="*/ 0 h 57"/>
                  <a:gd name="T17" fmla="*/ 12848 w 12848"/>
                  <a:gd name="T18" fmla="*/ 57 h 57"/>
                </a:gdLst>
                <a:ahLst/>
                <a:cxnLst>
                  <a:cxn ang="T10">
                    <a:pos x="T0" y="T1"/>
                  </a:cxn>
                  <a:cxn ang="T11">
                    <a:pos x="T2" y="T3"/>
                  </a:cxn>
                  <a:cxn ang="T12">
                    <a:pos x="T4" y="T5"/>
                  </a:cxn>
                  <a:cxn ang="T13">
                    <a:pos x="T6" y="T7"/>
                  </a:cxn>
                  <a:cxn ang="T14">
                    <a:pos x="T8" y="T9"/>
                  </a:cxn>
                </a:cxnLst>
                <a:rect l="T15" t="T16" r="T17" b="T18"/>
                <a:pathLst>
                  <a:path w="12848" h="57">
                    <a:moveTo>
                      <a:pt x="12848" y="57"/>
                    </a:moveTo>
                    <a:lnTo>
                      <a:pt x="0" y="57"/>
                    </a:lnTo>
                    <a:lnTo>
                      <a:pt x="55" y="0"/>
                    </a:lnTo>
                    <a:lnTo>
                      <a:pt x="12660" y="0"/>
                    </a:lnTo>
                    <a:lnTo>
                      <a:pt x="12848" y="57"/>
                    </a:lnTo>
                    <a:close/>
                  </a:path>
                </a:pathLst>
              </a:custGeom>
              <a:solidFill>
                <a:srgbClr val="FF9900"/>
              </a:solidFill>
              <a:ln w="9525">
                <a:noFill/>
                <a:round/>
                <a:headEnd/>
                <a:tailEnd/>
              </a:ln>
            </p:spPr>
            <p:txBody>
              <a:bodyPr/>
              <a:lstStyle/>
              <a:p>
                <a:endParaRPr lang="da-DK"/>
              </a:p>
            </p:txBody>
          </p:sp>
          <p:sp>
            <p:nvSpPr>
              <p:cNvPr id="1197" name="Freeform 207"/>
              <p:cNvSpPr>
                <a:spLocks/>
              </p:cNvSpPr>
              <p:nvPr/>
            </p:nvSpPr>
            <p:spPr bwMode="auto">
              <a:xfrm>
                <a:off x="2481" y="2048"/>
                <a:ext cx="670" cy="3"/>
              </a:xfrm>
              <a:custGeom>
                <a:avLst/>
                <a:gdLst>
                  <a:gd name="T0" fmla="*/ 12727 w 12727"/>
                  <a:gd name="T1" fmla="*/ 57 h 57"/>
                  <a:gd name="T2" fmla="*/ 0 w 12727"/>
                  <a:gd name="T3" fmla="*/ 57 h 57"/>
                  <a:gd name="T4" fmla="*/ 56 w 12727"/>
                  <a:gd name="T5" fmla="*/ 0 h 57"/>
                  <a:gd name="T6" fmla="*/ 12538 w 12727"/>
                  <a:gd name="T7" fmla="*/ 0 h 57"/>
                  <a:gd name="T8" fmla="*/ 12727 w 12727"/>
                  <a:gd name="T9" fmla="*/ 57 h 57"/>
                  <a:gd name="T10" fmla="*/ 0 60000 65536"/>
                  <a:gd name="T11" fmla="*/ 0 60000 65536"/>
                  <a:gd name="T12" fmla="*/ 0 60000 65536"/>
                  <a:gd name="T13" fmla="*/ 0 60000 65536"/>
                  <a:gd name="T14" fmla="*/ 0 60000 65536"/>
                  <a:gd name="T15" fmla="*/ 0 w 12727"/>
                  <a:gd name="T16" fmla="*/ 0 h 57"/>
                  <a:gd name="T17" fmla="*/ 12727 w 12727"/>
                  <a:gd name="T18" fmla="*/ 57 h 57"/>
                </a:gdLst>
                <a:ahLst/>
                <a:cxnLst>
                  <a:cxn ang="T10">
                    <a:pos x="T0" y="T1"/>
                  </a:cxn>
                  <a:cxn ang="T11">
                    <a:pos x="T2" y="T3"/>
                  </a:cxn>
                  <a:cxn ang="T12">
                    <a:pos x="T4" y="T5"/>
                  </a:cxn>
                  <a:cxn ang="T13">
                    <a:pos x="T6" y="T7"/>
                  </a:cxn>
                  <a:cxn ang="T14">
                    <a:pos x="T8" y="T9"/>
                  </a:cxn>
                </a:cxnLst>
                <a:rect l="T15" t="T16" r="T17" b="T18"/>
                <a:pathLst>
                  <a:path w="12727" h="57">
                    <a:moveTo>
                      <a:pt x="12727" y="57"/>
                    </a:moveTo>
                    <a:lnTo>
                      <a:pt x="0" y="57"/>
                    </a:lnTo>
                    <a:lnTo>
                      <a:pt x="56" y="0"/>
                    </a:lnTo>
                    <a:lnTo>
                      <a:pt x="12538" y="0"/>
                    </a:lnTo>
                    <a:lnTo>
                      <a:pt x="12727" y="57"/>
                    </a:lnTo>
                    <a:close/>
                  </a:path>
                </a:pathLst>
              </a:custGeom>
              <a:solidFill>
                <a:srgbClr val="FF9900"/>
              </a:solidFill>
              <a:ln w="9525">
                <a:noFill/>
                <a:round/>
                <a:headEnd/>
                <a:tailEnd/>
              </a:ln>
            </p:spPr>
            <p:txBody>
              <a:bodyPr/>
              <a:lstStyle/>
              <a:p>
                <a:endParaRPr lang="da-DK"/>
              </a:p>
            </p:txBody>
          </p:sp>
          <p:sp>
            <p:nvSpPr>
              <p:cNvPr id="1198" name="Freeform 208"/>
              <p:cNvSpPr>
                <a:spLocks/>
              </p:cNvSpPr>
              <p:nvPr/>
            </p:nvSpPr>
            <p:spPr bwMode="auto">
              <a:xfrm>
                <a:off x="2482" y="2047"/>
                <a:ext cx="664" cy="3"/>
              </a:xfrm>
              <a:custGeom>
                <a:avLst/>
                <a:gdLst>
                  <a:gd name="T0" fmla="*/ 12605 w 12605"/>
                  <a:gd name="T1" fmla="*/ 56 h 56"/>
                  <a:gd name="T2" fmla="*/ 0 w 12605"/>
                  <a:gd name="T3" fmla="*/ 56 h 56"/>
                  <a:gd name="T4" fmla="*/ 55 w 12605"/>
                  <a:gd name="T5" fmla="*/ 0 h 56"/>
                  <a:gd name="T6" fmla="*/ 12417 w 12605"/>
                  <a:gd name="T7" fmla="*/ 0 h 56"/>
                  <a:gd name="T8" fmla="*/ 12605 w 12605"/>
                  <a:gd name="T9" fmla="*/ 56 h 56"/>
                  <a:gd name="T10" fmla="*/ 0 60000 65536"/>
                  <a:gd name="T11" fmla="*/ 0 60000 65536"/>
                  <a:gd name="T12" fmla="*/ 0 60000 65536"/>
                  <a:gd name="T13" fmla="*/ 0 60000 65536"/>
                  <a:gd name="T14" fmla="*/ 0 60000 65536"/>
                  <a:gd name="T15" fmla="*/ 0 w 12605"/>
                  <a:gd name="T16" fmla="*/ 0 h 56"/>
                  <a:gd name="T17" fmla="*/ 12605 w 12605"/>
                  <a:gd name="T18" fmla="*/ 56 h 56"/>
                </a:gdLst>
                <a:ahLst/>
                <a:cxnLst>
                  <a:cxn ang="T10">
                    <a:pos x="T0" y="T1"/>
                  </a:cxn>
                  <a:cxn ang="T11">
                    <a:pos x="T2" y="T3"/>
                  </a:cxn>
                  <a:cxn ang="T12">
                    <a:pos x="T4" y="T5"/>
                  </a:cxn>
                  <a:cxn ang="T13">
                    <a:pos x="T6" y="T7"/>
                  </a:cxn>
                  <a:cxn ang="T14">
                    <a:pos x="T8" y="T9"/>
                  </a:cxn>
                </a:cxnLst>
                <a:rect l="T15" t="T16" r="T17" b="T18"/>
                <a:pathLst>
                  <a:path w="12605" h="56">
                    <a:moveTo>
                      <a:pt x="12605" y="56"/>
                    </a:moveTo>
                    <a:lnTo>
                      <a:pt x="0" y="56"/>
                    </a:lnTo>
                    <a:lnTo>
                      <a:pt x="55" y="0"/>
                    </a:lnTo>
                    <a:lnTo>
                      <a:pt x="12417" y="0"/>
                    </a:lnTo>
                    <a:lnTo>
                      <a:pt x="12605" y="56"/>
                    </a:lnTo>
                    <a:close/>
                  </a:path>
                </a:pathLst>
              </a:custGeom>
              <a:solidFill>
                <a:srgbClr val="FF9900"/>
              </a:solidFill>
              <a:ln w="9525">
                <a:noFill/>
                <a:round/>
                <a:headEnd/>
                <a:tailEnd/>
              </a:ln>
            </p:spPr>
            <p:txBody>
              <a:bodyPr/>
              <a:lstStyle/>
              <a:p>
                <a:endParaRPr lang="da-DK"/>
              </a:p>
            </p:txBody>
          </p:sp>
          <p:sp>
            <p:nvSpPr>
              <p:cNvPr id="1199" name="Freeform 209"/>
              <p:cNvSpPr>
                <a:spLocks/>
              </p:cNvSpPr>
              <p:nvPr/>
            </p:nvSpPr>
            <p:spPr bwMode="auto">
              <a:xfrm>
                <a:off x="2484" y="2045"/>
                <a:ext cx="657" cy="3"/>
              </a:xfrm>
              <a:custGeom>
                <a:avLst/>
                <a:gdLst>
                  <a:gd name="T0" fmla="*/ 12482 w 12482"/>
                  <a:gd name="T1" fmla="*/ 57 h 57"/>
                  <a:gd name="T2" fmla="*/ 0 w 12482"/>
                  <a:gd name="T3" fmla="*/ 57 h 57"/>
                  <a:gd name="T4" fmla="*/ 35 w 12482"/>
                  <a:gd name="T5" fmla="*/ 21 h 57"/>
                  <a:gd name="T6" fmla="*/ 217 w 12482"/>
                  <a:gd name="T7" fmla="*/ 14 h 57"/>
                  <a:gd name="T8" fmla="*/ 236 w 12482"/>
                  <a:gd name="T9" fmla="*/ 0 h 57"/>
                  <a:gd name="T10" fmla="*/ 12295 w 12482"/>
                  <a:gd name="T11" fmla="*/ 0 h 57"/>
                  <a:gd name="T12" fmla="*/ 12482 w 12482"/>
                  <a:gd name="T13" fmla="*/ 57 h 57"/>
                  <a:gd name="T14" fmla="*/ 0 60000 65536"/>
                  <a:gd name="T15" fmla="*/ 0 60000 65536"/>
                  <a:gd name="T16" fmla="*/ 0 60000 65536"/>
                  <a:gd name="T17" fmla="*/ 0 60000 65536"/>
                  <a:gd name="T18" fmla="*/ 0 60000 65536"/>
                  <a:gd name="T19" fmla="*/ 0 60000 65536"/>
                  <a:gd name="T20" fmla="*/ 0 60000 65536"/>
                  <a:gd name="T21" fmla="*/ 0 w 12482"/>
                  <a:gd name="T22" fmla="*/ 0 h 57"/>
                  <a:gd name="T23" fmla="*/ 12482 w 1248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2" h="57">
                    <a:moveTo>
                      <a:pt x="12482" y="57"/>
                    </a:moveTo>
                    <a:lnTo>
                      <a:pt x="0" y="57"/>
                    </a:lnTo>
                    <a:lnTo>
                      <a:pt x="35" y="21"/>
                    </a:lnTo>
                    <a:lnTo>
                      <a:pt x="217" y="14"/>
                    </a:lnTo>
                    <a:lnTo>
                      <a:pt x="236" y="0"/>
                    </a:lnTo>
                    <a:lnTo>
                      <a:pt x="12295" y="0"/>
                    </a:lnTo>
                    <a:lnTo>
                      <a:pt x="12482" y="57"/>
                    </a:lnTo>
                    <a:close/>
                  </a:path>
                </a:pathLst>
              </a:custGeom>
              <a:solidFill>
                <a:srgbClr val="FF9900"/>
              </a:solidFill>
              <a:ln w="9525">
                <a:noFill/>
                <a:round/>
                <a:headEnd/>
                <a:tailEnd/>
              </a:ln>
            </p:spPr>
            <p:txBody>
              <a:bodyPr/>
              <a:lstStyle/>
              <a:p>
                <a:endParaRPr lang="da-DK"/>
              </a:p>
            </p:txBody>
          </p:sp>
          <p:sp>
            <p:nvSpPr>
              <p:cNvPr id="1200" name="Freeform 210"/>
              <p:cNvSpPr>
                <a:spLocks/>
              </p:cNvSpPr>
              <p:nvPr/>
            </p:nvSpPr>
            <p:spPr bwMode="auto">
              <a:xfrm>
                <a:off x="2485" y="2044"/>
                <a:ext cx="651" cy="3"/>
              </a:xfrm>
              <a:custGeom>
                <a:avLst/>
                <a:gdLst>
                  <a:gd name="T0" fmla="*/ 12362 w 12362"/>
                  <a:gd name="T1" fmla="*/ 57 h 57"/>
                  <a:gd name="T2" fmla="*/ 0 w 12362"/>
                  <a:gd name="T3" fmla="*/ 57 h 57"/>
                  <a:gd name="T4" fmla="*/ 8 w 12362"/>
                  <a:gd name="T5" fmla="*/ 49 h 57"/>
                  <a:gd name="T6" fmla="*/ 190 w 12362"/>
                  <a:gd name="T7" fmla="*/ 42 h 57"/>
                  <a:gd name="T8" fmla="*/ 250 w 12362"/>
                  <a:gd name="T9" fmla="*/ 0 h 57"/>
                  <a:gd name="T10" fmla="*/ 12174 w 12362"/>
                  <a:gd name="T11" fmla="*/ 0 h 57"/>
                  <a:gd name="T12" fmla="*/ 12362 w 12362"/>
                  <a:gd name="T13" fmla="*/ 57 h 57"/>
                  <a:gd name="T14" fmla="*/ 0 60000 65536"/>
                  <a:gd name="T15" fmla="*/ 0 60000 65536"/>
                  <a:gd name="T16" fmla="*/ 0 60000 65536"/>
                  <a:gd name="T17" fmla="*/ 0 60000 65536"/>
                  <a:gd name="T18" fmla="*/ 0 60000 65536"/>
                  <a:gd name="T19" fmla="*/ 0 60000 65536"/>
                  <a:gd name="T20" fmla="*/ 0 60000 65536"/>
                  <a:gd name="T21" fmla="*/ 0 w 12362"/>
                  <a:gd name="T22" fmla="*/ 0 h 57"/>
                  <a:gd name="T23" fmla="*/ 12362 w 1236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62" h="57">
                    <a:moveTo>
                      <a:pt x="12362" y="57"/>
                    </a:moveTo>
                    <a:lnTo>
                      <a:pt x="0" y="57"/>
                    </a:lnTo>
                    <a:lnTo>
                      <a:pt x="8" y="49"/>
                    </a:lnTo>
                    <a:lnTo>
                      <a:pt x="190" y="42"/>
                    </a:lnTo>
                    <a:lnTo>
                      <a:pt x="250" y="0"/>
                    </a:lnTo>
                    <a:lnTo>
                      <a:pt x="12174" y="0"/>
                    </a:lnTo>
                    <a:lnTo>
                      <a:pt x="12362" y="57"/>
                    </a:lnTo>
                    <a:close/>
                  </a:path>
                </a:pathLst>
              </a:custGeom>
              <a:solidFill>
                <a:srgbClr val="FF9900"/>
              </a:solidFill>
              <a:ln w="9525">
                <a:noFill/>
                <a:round/>
                <a:headEnd/>
                <a:tailEnd/>
              </a:ln>
            </p:spPr>
            <p:txBody>
              <a:bodyPr/>
              <a:lstStyle/>
              <a:p>
                <a:endParaRPr lang="da-DK"/>
              </a:p>
            </p:txBody>
          </p:sp>
          <p:sp>
            <p:nvSpPr>
              <p:cNvPr id="1201" name="Freeform 211"/>
              <p:cNvSpPr>
                <a:spLocks/>
              </p:cNvSpPr>
              <p:nvPr/>
            </p:nvSpPr>
            <p:spPr bwMode="auto">
              <a:xfrm>
                <a:off x="2496" y="2042"/>
                <a:ext cx="635" cy="3"/>
              </a:xfrm>
              <a:custGeom>
                <a:avLst/>
                <a:gdLst>
                  <a:gd name="T0" fmla="*/ 12059 w 12059"/>
                  <a:gd name="T1" fmla="*/ 56 h 56"/>
                  <a:gd name="T2" fmla="*/ 0 w 12059"/>
                  <a:gd name="T3" fmla="*/ 56 h 56"/>
                  <a:gd name="T4" fmla="*/ 65 w 12059"/>
                  <a:gd name="T5" fmla="*/ 12 h 56"/>
                  <a:gd name="T6" fmla="*/ 78 w 12059"/>
                  <a:gd name="T7" fmla="*/ 0 h 56"/>
                  <a:gd name="T8" fmla="*/ 11871 w 12059"/>
                  <a:gd name="T9" fmla="*/ 0 h 56"/>
                  <a:gd name="T10" fmla="*/ 12059 w 12059"/>
                  <a:gd name="T11" fmla="*/ 56 h 56"/>
                  <a:gd name="T12" fmla="*/ 0 60000 65536"/>
                  <a:gd name="T13" fmla="*/ 0 60000 65536"/>
                  <a:gd name="T14" fmla="*/ 0 60000 65536"/>
                  <a:gd name="T15" fmla="*/ 0 60000 65536"/>
                  <a:gd name="T16" fmla="*/ 0 60000 65536"/>
                  <a:gd name="T17" fmla="*/ 0 60000 65536"/>
                  <a:gd name="T18" fmla="*/ 0 w 12059"/>
                  <a:gd name="T19" fmla="*/ 0 h 56"/>
                  <a:gd name="T20" fmla="*/ 12059 w 12059"/>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59" h="56">
                    <a:moveTo>
                      <a:pt x="12059" y="56"/>
                    </a:moveTo>
                    <a:lnTo>
                      <a:pt x="0" y="56"/>
                    </a:lnTo>
                    <a:lnTo>
                      <a:pt x="65" y="12"/>
                    </a:lnTo>
                    <a:lnTo>
                      <a:pt x="78" y="0"/>
                    </a:lnTo>
                    <a:lnTo>
                      <a:pt x="11871" y="0"/>
                    </a:lnTo>
                    <a:lnTo>
                      <a:pt x="12059" y="56"/>
                    </a:lnTo>
                    <a:close/>
                  </a:path>
                </a:pathLst>
              </a:custGeom>
              <a:solidFill>
                <a:srgbClr val="FF9900"/>
              </a:solidFill>
              <a:ln w="9525">
                <a:noFill/>
                <a:round/>
                <a:headEnd/>
                <a:tailEnd/>
              </a:ln>
            </p:spPr>
            <p:txBody>
              <a:bodyPr/>
              <a:lstStyle/>
              <a:p>
                <a:endParaRPr lang="da-DK"/>
              </a:p>
            </p:txBody>
          </p:sp>
          <p:sp>
            <p:nvSpPr>
              <p:cNvPr id="1202" name="Freeform 212"/>
              <p:cNvSpPr>
                <a:spLocks/>
              </p:cNvSpPr>
              <p:nvPr/>
            </p:nvSpPr>
            <p:spPr bwMode="auto">
              <a:xfrm>
                <a:off x="2499" y="2041"/>
                <a:ext cx="627" cy="3"/>
              </a:xfrm>
              <a:custGeom>
                <a:avLst/>
                <a:gdLst>
                  <a:gd name="T0" fmla="*/ 11924 w 11924"/>
                  <a:gd name="T1" fmla="*/ 57 h 57"/>
                  <a:gd name="T2" fmla="*/ 0 w 11924"/>
                  <a:gd name="T3" fmla="*/ 57 h 57"/>
                  <a:gd name="T4" fmla="*/ 24 w 11924"/>
                  <a:gd name="T5" fmla="*/ 41 h 57"/>
                  <a:gd name="T6" fmla="*/ 67 w 11924"/>
                  <a:gd name="T7" fmla="*/ 0 h 57"/>
                  <a:gd name="T8" fmla="*/ 11736 w 11924"/>
                  <a:gd name="T9" fmla="*/ 0 h 57"/>
                  <a:gd name="T10" fmla="*/ 11924 w 11924"/>
                  <a:gd name="T11" fmla="*/ 57 h 57"/>
                  <a:gd name="T12" fmla="*/ 0 60000 65536"/>
                  <a:gd name="T13" fmla="*/ 0 60000 65536"/>
                  <a:gd name="T14" fmla="*/ 0 60000 65536"/>
                  <a:gd name="T15" fmla="*/ 0 60000 65536"/>
                  <a:gd name="T16" fmla="*/ 0 60000 65536"/>
                  <a:gd name="T17" fmla="*/ 0 60000 65536"/>
                  <a:gd name="T18" fmla="*/ 0 w 11924"/>
                  <a:gd name="T19" fmla="*/ 0 h 57"/>
                  <a:gd name="T20" fmla="*/ 11924 w 1192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1924" h="57">
                    <a:moveTo>
                      <a:pt x="11924" y="57"/>
                    </a:moveTo>
                    <a:lnTo>
                      <a:pt x="0" y="57"/>
                    </a:lnTo>
                    <a:lnTo>
                      <a:pt x="24" y="41"/>
                    </a:lnTo>
                    <a:lnTo>
                      <a:pt x="67" y="0"/>
                    </a:lnTo>
                    <a:lnTo>
                      <a:pt x="11736" y="0"/>
                    </a:lnTo>
                    <a:lnTo>
                      <a:pt x="11924" y="57"/>
                    </a:lnTo>
                    <a:close/>
                  </a:path>
                </a:pathLst>
              </a:custGeom>
              <a:solidFill>
                <a:srgbClr val="FF9900"/>
              </a:solidFill>
              <a:ln w="9525">
                <a:noFill/>
                <a:round/>
                <a:headEnd/>
                <a:tailEnd/>
              </a:ln>
            </p:spPr>
            <p:txBody>
              <a:bodyPr/>
              <a:lstStyle/>
              <a:p>
                <a:endParaRPr lang="da-DK"/>
              </a:p>
            </p:txBody>
          </p:sp>
        </p:grpSp>
        <p:grpSp>
          <p:nvGrpSpPr>
            <p:cNvPr id="5" name="Group 213"/>
            <p:cNvGrpSpPr>
              <a:grpSpLocks/>
            </p:cNvGrpSpPr>
            <p:nvPr/>
          </p:nvGrpSpPr>
          <p:grpSpPr bwMode="auto">
            <a:xfrm>
              <a:off x="2473" y="1957"/>
              <a:ext cx="851" cy="382"/>
              <a:chOff x="2473" y="1957"/>
              <a:chExt cx="851" cy="382"/>
            </a:xfrm>
          </p:grpSpPr>
          <p:sp>
            <p:nvSpPr>
              <p:cNvPr id="803" name="Freeform 214"/>
              <p:cNvSpPr>
                <a:spLocks/>
              </p:cNvSpPr>
              <p:nvPr/>
            </p:nvSpPr>
            <p:spPr bwMode="auto">
              <a:xfrm>
                <a:off x="2500" y="2039"/>
                <a:ext cx="621" cy="3"/>
              </a:xfrm>
              <a:custGeom>
                <a:avLst/>
                <a:gdLst>
                  <a:gd name="T0" fmla="*/ 11793 w 11793"/>
                  <a:gd name="T1" fmla="*/ 57 h 57"/>
                  <a:gd name="T2" fmla="*/ 0 w 11793"/>
                  <a:gd name="T3" fmla="*/ 57 h 57"/>
                  <a:gd name="T4" fmla="*/ 61 w 11793"/>
                  <a:gd name="T5" fmla="*/ 0 h 57"/>
                  <a:gd name="T6" fmla="*/ 11605 w 11793"/>
                  <a:gd name="T7" fmla="*/ 0 h 57"/>
                  <a:gd name="T8" fmla="*/ 11793 w 11793"/>
                  <a:gd name="T9" fmla="*/ 57 h 57"/>
                  <a:gd name="T10" fmla="*/ 0 60000 65536"/>
                  <a:gd name="T11" fmla="*/ 0 60000 65536"/>
                  <a:gd name="T12" fmla="*/ 0 60000 65536"/>
                  <a:gd name="T13" fmla="*/ 0 60000 65536"/>
                  <a:gd name="T14" fmla="*/ 0 60000 65536"/>
                  <a:gd name="T15" fmla="*/ 0 w 11793"/>
                  <a:gd name="T16" fmla="*/ 0 h 57"/>
                  <a:gd name="T17" fmla="*/ 11793 w 11793"/>
                  <a:gd name="T18" fmla="*/ 57 h 57"/>
                </a:gdLst>
                <a:ahLst/>
                <a:cxnLst>
                  <a:cxn ang="T10">
                    <a:pos x="T0" y="T1"/>
                  </a:cxn>
                  <a:cxn ang="T11">
                    <a:pos x="T2" y="T3"/>
                  </a:cxn>
                  <a:cxn ang="T12">
                    <a:pos x="T4" y="T5"/>
                  </a:cxn>
                  <a:cxn ang="T13">
                    <a:pos x="T6" y="T7"/>
                  </a:cxn>
                  <a:cxn ang="T14">
                    <a:pos x="T8" y="T9"/>
                  </a:cxn>
                </a:cxnLst>
                <a:rect l="T15" t="T16" r="T17" b="T18"/>
                <a:pathLst>
                  <a:path w="11793" h="57">
                    <a:moveTo>
                      <a:pt x="11793" y="57"/>
                    </a:moveTo>
                    <a:lnTo>
                      <a:pt x="0" y="57"/>
                    </a:lnTo>
                    <a:lnTo>
                      <a:pt x="61" y="0"/>
                    </a:lnTo>
                    <a:lnTo>
                      <a:pt x="11605" y="0"/>
                    </a:lnTo>
                    <a:lnTo>
                      <a:pt x="11793" y="57"/>
                    </a:lnTo>
                    <a:close/>
                  </a:path>
                </a:pathLst>
              </a:custGeom>
              <a:solidFill>
                <a:srgbClr val="FF9900"/>
              </a:solidFill>
              <a:ln w="9525">
                <a:noFill/>
                <a:round/>
                <a:headEnd/>
                <a:tailEnd/>
              </a:ln>
            </p:spPr>
            <p:txBody>
              <a:bodyPr/>
              <a:lstStyle/>
              <a:p>
                <a:endParaRPr lang="da-DK"/>
              </a:p>
            </p:txBody>
          </p:sp>
          <p:sp>
            <p:nvSpPr>
              <p:cNvPr id="804" name="Freeform 215"/>
              <p:cNvSpPr>
                <a:spLocks/>
              </p:cNvSpPr>
              <p:nvPr/>
            </p:nvSpPr>
            <p:spPr bwMode="auto">
              <a:xfrm>
                <a:off x="2502" y="2038"/>
                <a:ext cx="614" cy="3"/>
              </a:xfrm>
              <a:custGeom>
                <a:avLst/>
                <a:gdLst>
                  <a:gd name="T0" fmla="*/ 11669 w 11669"/>
                  <a:gd name="T1" fmla="*/ 56 h 56"/>
                  <a:gd name="T2" fmla="*/ 0 w 11669"/>
                  <a:gd name="T3" fmla="*/ 56 h 56"/>
                  <a:gd name="T4" fmla="*/ 62 w 11669"/>
                  <a:gd name="T5" fmla="*/ 0 h 56"/>
                  <a:gd name="T6" fmla="*/ 11481 w 11669"/>
                  <a:gd name="T7" fmla="*/ 0 h 56"/>
                  <a:gd name="T8" fmla="*/ 11669 w 11669"/>
                  <a:gd name="T9" fmla="*/ 56 h 56"/>
                  <a:gd name="T10" fmla="*/ 0 60000 65536"/>
                  <a:gd name="T11" fmla="*/ 0 60000 65536"/>
                  <a:gd name="T12" fmla="*/ 0 60000 65536"/>
                  <a:gd name="T13" fmla="*/ 0 60000 65536"/>
                  <a:gd name="T14" fmla="*/ 0 60000 65536"/>
                  <a:gd name="T15" fmla="*/ 0 w 11669"/>
                  <a:gd name="T16" fmla="*/ 0 h 56"/>
                  <a:gd name="T17" fmla="*/ 11669 w 11669"/>
                  <a:gd name="T18" fmla="*/ 56 h 56"/>
                </a:gdLst>
                <a:ahLst/>
                <a:cxnLst>
                  <a:cxn ang="T10">
                    <a:pos x="T0" y="T1"/>
                  </a:cxn>
                  <a:cxn ang="T11">
                    <a:pos x="T2" y="T3"/>
                  </a:cxn>
                  <a:cxn ang="T12">
                    <a:pos x="T4" y="T5"/>
                  </a:cxn>
                  <a:cxn ang="T13">
                    <a:pos x="T6" y="T7"/>
                  </a:cxn>
                  <a:cxn ang="T14">
                    <a:pos x="T8" y="T9"/>
                  </a:cxn>
                </a:cxnLst>
                <a:rect l="T15" t="T16" r="T17" b="T18"/>
                <a:pathLst>
                  <a:path w="11669" h="56">
                    <a:moveTo>
                      <a:pt x="11669" y="56"/>
                    </a:moveTo>
                    <a:lnTo>
                      <a:pt x="0" y="56"/>
                    </a:lnTo>
                    <a:lnTo>
                      <a:pt x="62" y="0"/>
                    </a:lnTo>
                    <a:lnTo>
                      <a:pt x="11481" y="0"/>
                    </a:lnTo>
                    <a:lnTo>
                      <a:pt x="11669" y="56"/>
                    </a:lnTo>
                    <a:close/>
                  </a:path>
                </a:pathLst>
              </a:custGeom>
              <a:solidFill>
                <a:srgbClr val="FF9900"/>
              </a:solidFill>
              <a:ln w="9525">
                <a:noFill/>
                <a:round/>
                <a:headEnd/>
                <a:tailEnd/>
              </a:ln>
            </p:spPr>
            <p:txBody>
              <a:bodyPr/>
              <a:lstStyle/>
              <a:p>
                <a:endParaRPr lang="da-DK"/>
              </a:p>
            </p:txBody>
          </p:sp>
          <p:sp>
            <p:nvSpPr>
              <p:cNvPr id="805" name="Freeform 216"/>
              <p:cNvSpPr>
                <a:spLocks/>
              </p:cNvSpPr>
              <p:nvPr/>
            </p:nvSpPr>
            <p:spPr bwMode="auto">
              <a:xfrm>
                <a:off x="2504" y="2036"/>
                <a:ext cx="607" cy="3"/>
              </a:xfrm>
              <a:custGeom>
                <a:avLst/>
                <a:gdLst>
                  <a:gd name="T0" fmla="*/ 11544 w 11544"/>
                  <a:gd name="T1" fmla="*/ 57 h 57"/>
                  <a:gd name="T2" fmla="*/ 0 w 11544"/>
                  <a:gd name="T3" fmla="*/ 57 h 57"/>
                  <a:gd name="T4" fmla="*/ 51 w 11544"/>
                  <a:gd name="T5" fmla="*/ 9 h 57"/>
                  <a:gd name="T6" fmla="*/ 90 w 11544"/>
                  <a:gd name="T7" fmla="*/ 0 h 57"/>
                  <a:gd name="T8" fmla="*/ 11356 w 11544"/>
                  <a:gd name="T9" fmla="*/ 0 h 57"/>
                  <a:gd name="T10" fmla="*/ 11544 w 11544"/>
                  <a:gd name="T11" fmla="*/ 57 h 57"/>
                  <a:gd name="T12" fmla="*/ 0 60000 65536"/>
                  <a:gd name="T13" fmla="*/ 0 60000 65536"/>
                  <a:gd name="T14" fmla="*/ 0 60000 65536"/>
                  <a:gd name="T15" fmla="*/ 0 60000 65536"/>
                  <a:gd name="T16" fmla="*/ 0 60000 65536"/>
                  <a:gd name="T17" fmla="*/ 0 60000 65536"/>
                  <a:gd name="T18" fmla="*/ 0 w 11544"/>
                  <a:gd name="T19" fmla="*/ 0 h 57"/>
                  <a:gd name="T20" fmla="*/ 11544 w 1154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1544" h="57">
                    <a:moveTo>
                      <a:pt x="11544" y="57"/>
                    </a:moveTo>
                    <a:lnTo>
                      <a:pt x="0" y="57"/>
                    </a:lnTo>
                    <a:lnTo>
                      <a:pt x="51" y="9"/>
                    </a:lnTo>
                    <a:lnTo>
                      <a:pt x="90" y="0"/>
                    </a:lnTo>
                    <a:lnTo>
                      <a:pt x="11356" y="0"/>
                    </a:lnTo>
                    <a:lnTo>
                      <a:pt x="11544" y="57"/>
                    </a:lnTo>
                    <a:close/>
                  </a:path>
                </a:pathLst>
              </a:custGeom>
              <a:solidFill>
                <a:srgbClr val="FF9900"/>
              </a:solidFill>
              <a:ln w="9525">
                <a:noFill/>
                <a:round/>
                <a:headEnd/>
                <a:tailEnd/>
              </a:ln>
            </p:spPr>
            <p:txBody>
              <a:bodyPr/>
              <a:lstStyle/>
              <a:p>
                <a:endParaRPr lang="da-DK"/>
              </a:p>
            </p:txBody>
          </p:sp>
          <p:sp>
            <p:nvSpPr>
              <p:cNvPr id="806" name="Freeform 217"/>
              <p:cNvSpPr>
                <a:spLocks/>
              </p:cNvSpPr>
              <p:nvPr/>
            </p:nvSpPr>
            <p:spPr bwMode="auto">
              <a:xfrm>
                <a:off x="2505" y="2035"/>
                <a:ext cx="601" cy="3"/>
              </a:xfrm>
              <a:custGeom>
                <a:avLst/>
                <a:gdLst>
                  <a:gd name="T0" fmla="*/ 11419 w 11419"/>
                  <a:gd name="T1" fmla="*/ 57 h 57"/>
                  <a:gd name="T2" fmla="*/ 0 w 11419"/>
                  <a:gd name="T3" fmla="*/ 57 h 57"/>
                  <a:gd name="T4" fmla="*/ 20 w 11419"/>
                  <a:gd name="T5" fmla="*/ 37 h 57"/>
                  <a:gd name="T6" fmla="*/ 177 w 11419"/>
                  <a:gd name="T7" fmla="*/ 0 h 57"/>
                  <a:gd name="T8" fmla="*/ 11231 w 11419"/>
                  <a:gd name="T9" fmla="*/ 0 h 57"/>
                  <a:gd name="T10" fmla="*/ 11419 w 11419"/>
                  <a:gd name="T11" fmla="*/ 57 h 57"/>
                  <a:gd name="T12" fmla="*/ 0 60000 65536"/>
                  <a:gd name="T13" fmla="*/ 0 60000 65536"/>
                  <a:gd name="T14" fmla="*/ 0 60000 65536"/>
                  <a:gd name="T15" fmla="*/ 0 60000 65536"/>
                  <a:gd name="T16" fmla="*/ 0 60000 65536"/>
                  <a:gd name="T17" fmla="*/ 0 60000 65536"/>
                  <a:gd name="T18" fmla="*/ 0 w 11419"/>
                  <a:gd name="T19" fmla="*/ 0 h 57"/>
                  <a:gd name="T20" fmla="*/ 11419 w 11419"/>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1419" h="57">
                    <a:moveTo>
                      <a:pt x="11419" y="57"/>
                    </a:moveTo>
                    <a:lnTo>
                      <a:pt x="0" y="57"/>
                    </a:lnTo>
                    <a:lnTo>
                      <a:pt x="20" y="37"/>
                    </a:lnTo>
                    <a:lnTo>
                      <a:pt x="177" y="0"/>
                    </a:lnTo>
                    <a:lnTo>
                      <a:pt x="11231" y="0"/>
                    </a:lnTo>
                    <a:lnTo>
                      <a:pt x="11419" y="57"/>
                    </a:lnTo>
                    <a:close/>
                  </a:path>
                </a:pathLst>
              </a:custGeom>
              <a:solidFill>
                <a:srgbClr val="FF9900"/>
              </a:solidFill>
              <a:ln w="9525">
                <a:noFill/>
                <a:round/>
                <a:headEnd/>
                <a:tailEnd/>
              </a:ln>
            </p:spPr>
            <p:txBody>
              <a:bodyPr/>
              <a:lstStyle/>
              <a:p>
                <a:endParaRPr lang="da-DK"/>
              </a:p>
            </p:txBody>
          </p:sp>
          <p:sp>
            <p:nvSpPr>
              <p:cNvPr id="807" name="Freeform 218"/>
              <p:cNvSpPr>
                <a:spLocks/>
              </p:cNvSpPr>
              <p:nvPr/>
            </p:nvSpPr>
            <p:spPr bwMode="auto">
              <a:xfrm>
                <a:off x="2508" y="2033"/>
                <a:ext cx="593" cy="3"/>
              </a:xfrm>
              <a:custGeom>
                <a:avLst/>
                <a:gdLst>
                  <a:gd name="T0" fmla="*/ 11266 w 11266"/>
                  <a:gd name="T1" fmla="*/ 57 h 57"/>
                  <a:gd name="T2" fmla="*/ 0 w 11266"/>
                  <a:gd name="T3" fmla="*/ 57 h 57"/>
                  <a:gd name="T4" fmla="*/ 237 w 11266"/>
                  <a:gd name="T5" fmla="*/ 0 h 57"/>
                  <a:gd name="T6" fmla="*/ 11078 w 11266"/>
                  <a:gd name="T7" fmla="*/ 0 h 57"/>
                  <a:gd name="T8" fmla="*/ 11266 w 11266"/>
                  <a:gd name="T9" fmla="*/ 57 h 57"/>
                  <a:gd name="T10" fmla="*/ 0 60000 65536"/>
                  <a:gd name="T11" fmla="*/ 0 60000 65536"/>
                  <a:gd name="T12" fmla="*/ 0 60000 65536"/>
                  <a:gd name="T13" fmla="*/ 0 60000 65536"/>
                  <a:gd name="T14" fmla="*/ 0 60000 65536"/>
                  <a:gd name="T15" fmla="*/ 0 w 11266"/>
                  <a:gd name="T16" fmla="*/ 0 h 57"/>
                  <a:gd name="T17" fmla="*/ 11266 w 11266"/>
                  <a:gd name="T18" fmla="*/ 57 h 57"/>
                </a:gdLst>
                <a:ahLst/>
                <a:cxnLst>
                  <a:cxn ang="T10">
                    <a:pos x="T0" y="T1"/>
                  </a:cxn>
                  <a:cxn ang="T11">
                    <a:pos x="T2" y="T3"/>
                  </a:cxn>
                  <a:cxn ang="T12">
                    <a:pos x="T4" y="T5"/>
                  </a:cxn>
                  <a:cxn ang="T13">
                    <a:pos x="T6" y="T7"/>
                  </a:cxn>
                  <a:cxn ang="T14">
                    <a:pos x="T8" y="T9"/>
                  </a:cxn>
                </a:cxnLst>
                <a:rect l="T15" t="T16" r="T17" b="T18"/>
                <a:pathLst>
                  <a:path w="11266" h="57">
                    <a:moveTo>
                      <a:pt x="11266" y="57"/>
                    </a:moveTo>
                    <a:lnTo>
                      <a:pt x="0" y="57"/>
                    </a:lnTo>
                    <a:lnTo>
                      <a:pt x="237" y="0"/>
                    </a:lnTo>
                    <a:lnTo>
                      <a:pt x="11078" y="0"/>
                    </a:lnTo>
                    <a:lnTo>
                      <a:pt x="11266" y="57"/>
                    </a:lnTo>
                    <a:close/>
                  </a:path>
                </a:pathLst>
              </a:custGeom>
              <a:solidFill>
                <a:srgbClr val="FF9900"/>
              </a:solidFill>
              <a:ln w="9525">
                <a:noFill/>
                <a:round/>
                <a:headEnd/>
                <a:tailEnd/>
              </a:ln>
            </p:spPr>
            <p:txBody>
              <a:bodyPr/>
              <a:lstStyle/>
              <a:p>
                <a:endParaRPr lang="da-DK"/>
              </a:p>
            </p:txBody>
          </p:sp>
          <p:sp>
            <p:nvSpPr>
              <p:cNvPr id="808" name="Freeform 219"/>
              <p:cNvSpPr>
                <a:spLocks/>
              </p:cNvSpPr>
              <p:nvPr/>
            </p:nvSpPr>
            <p:spPr bwMode="auto">
              <a:xfrm>
                <a:off x="2515" y="2032"/>
                <a:ext cx="581" cy="3"/>
              </a:xfrm>
              <a:custGeom>
                <a:avLst/>
                <a:gdLst>
                  <a:gd name="T0" fmla="*/ 11054 w 11054"/>
                  <a:gd name="T1" fmla="*/ 57 h 57"/>
                  <a:gd name="T2" fmla="*/ 0 w 11054"/>
                  <a:gd name="T3" fmla="*/ 57 h 57"/>
                  <a:gd name="T4" fmla="*/ 237 w 11054"/>
                  <a:gd name="T5" fmla="*/ 0 h 57"/>
                  <a:gd name="T6" fmla="*/ 10866 w 11054"/>
                  <a:gd name="T7" fmla="*/ 0 h 57"/>
                  <a:gd name="T8" fmla="*/ 11054 w 11054"/>
                  <a:gd name="T9" fmla="*/ 57 h 57"/>
                  <a:gd name="T10" fmla="*/ 0 60000 65536"/>
                  <a:gd name="T11" fmla="*/ 0 60000 65536"/>
                  <a:gd name="T12" fmla="*/ 0 60000 65536"/>
                  <a:gd name="T13" fmla="*/ 0 60000 65536"/>
                  <a:gd name="T14" fmla="*/ 0 60000 65536"/>
                  <a:gd name="T15" fmla="*/ 0 w 11054"/>
                  <a:gd name="T16" fmla="*/ 0 h 57"/>
                  <a:gd name="T17" fmla="*/ 11054 w 11054"/>
                  <a:gd name="T18" fmla="*/ 57 h 57"/>
                </a:gdLst>
                <a:ahLst/>
                <a:cxnLst>
                  <a:cxn ang="T10">
                    <a:pos x="T0" y="T1"/>
                  </a:cxn>
                  <a:cxn ang="T11">
                    <a:pos x="T2" y="T3"/>
                  </a:cxn>
                  <a:cxn ang="T12">
                    <a:pos x="T4" y="T5"/>
                  </a:cxn>
                  <a:cxn ang="T13">
                    <a:pos x="T6" y="T7"/>
                  </a:cxn>
                  <a:cxn ang="T14">
                    <a:pos x="T8" y="T9"/>
                  </a:cxn>
                </a:cxnLst>
                <a:rect l="T15" t="T16" r="T17" b="T18"/>
                <a:pathLst>
                  <a:path w="11054" h="57">
                    <a:moveTo>
                      <a:pt x="11054" y="57"/>
                    </a:moveTo>
                    <a:lnTo>
                      <a:pt x="0" y="57"/>
                    </a:lnTo>
                    <a:lnTo>
                      <a:pt x="237" y="0"/>
                    </a:lnTo>
                    <a:lnTo>
                      <a:pt x="10866" y="0"/>
                    </a:lnTo>
                    <a:lnTo>
                      <a:pt x="11054" y="57"/>
                    </a:lnTo>
                    <a:close/>
                  </a:path>
                </a:pathLst>
              </a:custGeom>
              <a:solidFill>
                <a:srgbClr val="FF9900"/>
              </a:solidFill>
              <a:ln w="9525">
                <a:noFill/>
                <a:round/>
                <a:headEnd/>
                <a:tailEnd/>
              </a:ln>
            </p:spPr>
            <p:txBody>
              <a:bodyPr/>
              <a:lstStyle/>
              <a:p>
                <a:endParaRPr lang="da-DK"/>
              </a:p>
            </p:txBody>
          </p:sp>
          <p:sp>
            <p:nvSpPr>
              <p:cNvPr id="809" name="Freeform 220"/>
              <p:cNvSpPr>
                <a:spLocks/>
              </p:cNvSpPr>
              <p:nvPr/>
            </p:nvSpPr>
            <p:spPr bwMode="auto">
              <a:xfrm>
                <a:off x="2521" y="2030"/>
                <a:ext cx="570" cy="3"/>
              </a:xfrm>
              <a:custGeom>
                <a:avLst/>
                <a:gdLst>
                  <a:gd name="T0" fmla="*/ 10841 w 10841"/>
                  <a:gd name="T1" fmla="*/ 56 h 56"/>
                  <a:gd name="T2" fmla="*/ 0 w 10841"/>
                  <a:gd name="T3" fmla="*/ 56 h 56"/>
                  <a:gd name="T4" fmla="*/ 237 w 10841"/>
                  <a:gd name="T5" fmla="*/ 0 h 56"/>
                  <a:gd name="T6" fmla="*/ 10653 w 10841"/>
                  <a:gd name="T7" fmla="*/ 0 h 56"/>
                  <a:gd name="T8" fmla="*/ 10841 w 10841"/>
                  <a:gd name="T9" fmla="*/ 56 h 56"/>
                  <a:gd name="T10" fmla="*/ 0 60000 65536"/>
                  <a:gd name="T11" fmla="*/ 0 60000 65536"/>
                  <a:gd name="T12" fmla="*/ 0 60000 65536"/>
                  <a:gd name="T13" fmla="*/ 0 60000 65536"/>
                  <a:gd name="T14" fmla="*/ 0 60000 65536"/>
                  <a:gd name="T15" fmla="*/ 0 w 10841"/>
                  <a:gd name="T16" fmla="*/ 0 h 56"/>
                  <a:gd name="T17" fmla="*/ 10841 w 10841"/>
                  <a:gd name="T18" fmla="*/ 56 h 56"/>
                </a:gdLst>
                <a:ahLst/>
                <a:cxnLst>
                  <a:cxn ang="T10">
                    <a:pos x="T0" y="T1"/>
                  </a:cxn>
                  <a:cxn ang="T11">
                    <a:pos x="T2" y="T3"/>
                  </a:cxn>
                  <a:cxn ang="T12">
                    <a:pos x="T4" y="T5"/>
                  </a:cxn>
                  <a:cxn ang="T13">
                    <a:pos x="T6" y="T7"/>
                  </a:cxn>
                  <a:cxn ang="T14">
                    <a:pos x="T8" y="T9"/>
                  </a:cxn>
                </a:cxnLst>
                <a:rect l="T15" t="T16" r="T17" b="T18"/>
                <a:pathLst>
                  <a:path w="10841" h="56">
                    <a:moveTo>
                      <a:pt x="10841" y="56"/>
                    </a:moveTo>
                    <a:lnTo>
                      <a:pt x="0" y="56"/>
                    </a:lnTo>
                    <a:lnTo>
                      <a:pt x="237" y="0"/>
                    </a:lnTo>
                    <a:lnTo>
                      <a:pt x="10653" y="0"/>
                    </a:lnTo>
                    <a:lnTo>
                      <a:pt x="10841" y="56"/>
                    </a:lnTo>
                    <a:close/>
                  </a:path>
                </a:pathLst>
              </a:custGeom>
              <a:solidFill>
                <a:srgbClr val="FF9900"/>
              </a:solidFill>
              <a:ln w="9525">
                <a:noFill/>
                <a:round/>
                <a:headEnd/>
                <a:tailEnd/>
              </a:ln>
            </p:spPr>
            <p:txBody>
              <a:bodyPr/>
              <a:lstStyle/>
              <a:p>
                <a:endParaRPr lang="da-DK"/>
              </a:p>
            </p:txBody>
          </p:sp>
          <p:sp>
            <p:nvSpPr>
              <p:cNvPr id="810" name="Freeform 221"/>
              <p:cNvSpPr>
                <a:spLocks/>
              </p:cNvSpPr>
              <p:nvPr/>
            </p:nvSpPr>
            <p:spPr bwMode="auto">
              <a:xfrm>
                <a:off x="2527" y="2029"/>
                <a:ext cx="560" cy="3"/>
              </a:xfrm>
              <a:custGeom>
                <a:avLst/>
                <a:gdLst>
                  <a:gd name="T0" fmla="*/ 10629 w 10629"/>
                  <a:gd name="T1" fmla="*/ 57 h 57"/>
                  <a:gd name="T2" fmla="*/ 0 w 10629"/>
                  <a:gd name="T3" fmla="*/ 57 h 57"/>
                  <a:gd name="T4" fmla="*/ 237 w 10629"/>
                  <a:gd name="T5" fmla="*/ 0 h 57"/>
                  <a:gd name="T6" fmla="*/ 10441 w 10629"/>
                  <a:gd name="T7" fmla="*/ 0 h 57"/>
                  <a:gd name="T8" fmla="*/ 10629 w 10629"/>
                  <a:gd name="T9" fmla="*/ 57 h 57"/>
                  <a:gd name="T10" fmla="*/ 0 60000 65536"/>
                  <a:gd name="T11" fmla="*/ 0 60000 65536"/>
                  <a:gd name="T12" fmla="*/ 0 60000 65536"/>
                  <a:gd name="T13" fmla="*/ 0 60000 65536"/>
                  <a:gd name="T14" fmla="*/ 0 60000 65536"/>
                  <a:gd name="T15" fmla="*/ 0 w 10629"/>
                  <a:gd name="T16" fmla="*/ 0 h 57"/>
                  <a:gd name="T17" fmla="*/ 10629 w 10629"/>
                  <a:gd name="T18" fmla="*/ 57 h 57"/>
                </a:gdLst>
                <a:ahLst/>
                <a:cxnLst>
                  <a:cxn ang="T10">
                    <a:pos x="T0" y="T1"/>
                  </a:cxn>
                  <a:cxn ang="T11">
                    <a:pos x="T2" y="T3"/>
                  </a:cxn>
                  <a:cxn ang="T12">
                    <a:pos x="T4" y="T5"/>
                  </a:cxn>
                  <a:cxn ang="T13">
                    <a:pos x="T6" y="T7"/>
                  </a:cxn>
                  <a:cxn ang="T14">
                    <a:pos x="T8" y="T9"/>
                  </a:cxn>
                </a:cxnLst>
                <a:rect l="T15" t="T16" r="T17" b="T18"/>
                <a:pathLst>
                  <a:path w="10629" h="57">
                    <a:moveTo>
                      <a:pt x="10629" y="57"/>
                    </a:moveTo>
                    <a:lnTo>
                      <a:pt x="0" y="57"/>
                    </a:lnTo>
                    <a:lnTo>
                      <a:pt x="237" y="0"/>
                    </a:lnTo>
                    <a:lnTo>
                      <a:pt x="10441" y="0"/>
                    </a:lnTo>
                    <a:lnTo>
                      <a:pt x="10629" y="57"/>
                    </a:lnTo>
                    <a:close/>
                  </a:path>
                </a:pathLst>
              </a:custGeom>
              <a:solidFill>
                <a:srgbClr val="FF9900"/>
              </a:solidFill>
              <a:ln w="9525">
                <a:noFill/>
                <a:round/>
                <a:headEnd/>
                <a:tailEnd/>
              </a:ln>
            </p:spPr>
            <p:txBody>
              <a:bodyPr/>
              <a:lstStyle/>
              <a:p>
                <a:endParaRPr lang="da-DK"/>
              </a:p>
            </p:txBody>
          </p:sp>
          <p:sp>
            <p:nvSpPr>
              <p:cNvPr id="811" name="Freeform 222"/>
              <p:cNvSpPr>
                <a:spLocks/>
              </p:cNvSpPr>
              <p:nvPr/>
            </p:nvSpPr>
            <p:spPr bwMode="auto">
              <a:xfrm>
                <a:off x="2533" y="2027"/>
                <a:ext cx="549" cy="3"/>
              </a:xfrm>
              <a:custGeom>
                <a:avLst/>
                <a:gdLst>
                  <a:gd name="T0" fmla="*/ 10416 w 10416"/>
                  <a:gd name="T1" fmla="*/ 57 h 57"/>
                  <a:gd name="T2" fmla="*/ 0 w 10416"/>
                  <a:gd name="T3" fmla="*/ 57 h 57"/>
                  <a:gd name="T4" fmla="*/ 238 w 10416"/>
                  <a:gd name="T5" fmla="*/ 0 h 57"/>
                  <a:gd name="T6" fmla="*/ 10229 w 10416"/>
                  <a:gd name="T7" fmla="*/ 0 h 57"/>
                  <a:gd name="T8" fmla="*/ 10416 w 10416"/>
                  <a:gd name="T9" fmla="*/ 57 h 57"/>
                  <a:gd name="T10" fmla="*/ 0 60000 65536"/>
                  <a:gd name="T11" fmla="*/ 0 60000 65536"/>
                  <a:gd name="T12" fmla="*/ 0 60000 65536"/>
                  <a:gd name="T13" fmla="*/ 0 60000 65536"/>
                  <a:gd name="T14" fmla="*/ 0 60000 65536"/>
                  <a:gd name="T15" fmla="*/ 0 w 10416"/>
                  <a:gd name="T16" fmla="*/ 0 h 57"/>
                  <a:gd name="T17" fmla="*/ 10416 w 10416"/>
                  <a:gd name="T18" fmla="*/ 57 h 57"/>
                </a:gdLst>
                <a:ahLst/>
                <a:cxnLst>
                  <a:cxn ang="T10">
                    <a:pos x="T0" y="T1"/>
                  </a:cxn>
                  <a:cxn ang="T11">
                    <a:pos x="T2" y="T3"/>
                  </a:cxn>
                  <a:cxn ang="T12">
                    <a:pos x="T4" y="T5"/>
                  </a:cxn>
                  <a:cxn ang="T13">
                    <a:pos x="T6" y="T7"/>
                  </a:cxn>
                  <a:cxn ang="T14">
                    <a:pos x="T8" y="T9"/>
                  </a:cxn>
                </a:cxnLst>
                <a:rect l="T15" t="T16" r="T17" b="T18"/>
                <a:pathLst>
                  <a:path w="10416" h="57">
                    <a:moveTo>
                      <a:pt x="10416" y="57"/>
                    </a:moveTo>
                    <a:lnTo>
                      <a:pt x="0" y="57"/>
                    </a:lnTo>
                    <a:lnTo>
                      <a:pt x="238" y="0"/>
                    </a:lnTo>
                    <a:lnTo>
                      <a:pt x="10229" y="0"/>
                    </a:lnTo>
                    <a:lnTo>
                      <a:pt x="10416" y="57"/>
                    </a:lnTo>
                    <a:close/>
                  </a:path>
                </a:pathLst>
              </a:custGeom>
              <a:solidFill>
                <a:srgbClr val="FF9900"/>
              </a:solidFill>
              <a:ln w="9525">
                <a:noFill/>
                <a:round/>
                <a:headEnd/>
                <a:tailEnd/>
              </a:ln>
            </p:spPr>
            <p:txBody>
              <a:bodyPr/>
              <a:lstStyle/>
              <a:p>
                <a:endParaRPr lang="da-DK"/>
              </a:p>
            </p:txBody>
          </p:sp>
          <p:sp>
            <p:nvSpPr>
              <p:cNvPr id="812" name="Freeform 223"/>
              <p:cNvSpPr>
                <a:spLocks/>
              </p:cNvSpPr>
              <p:nvPr/>
            </p:nvSpPr>
            <p:spPr bwMode="auto">
              <a:xfrm>
                <a:off x="2540" y="2026"/>
                <a:ext cx="537" cy="3"/>
              </a:xfrm>
              <a:custGeom>
                <a:avLst/>
                <a:gdLst>
                  <a:gd name="T0" fmla="*/ 10204 w 10204"/>
                  <a:gd name="T1" fmla="*/ 56 h 56"/>
                  <a:gd name="T2" fmla="*/ 0 w 10204"/>
                  <a:gd name="T3" fmla="*/ 56 h 56"/>
                  <a:gd name="T4" fmla="*/ 238 w 10204"/>
                  <a:gd name="T5" fmla="*/ 0 h 56"/>
                  <a:gd name="T6" fmla="*/ 10016 w 10204"/>
                  <a:gd name="T7" fmla="*/ 0 h 56"/>
                  <a:gd name="T8" fmla="*/ 10204 w 10204"/>
                  <a:gd name="T9" fmla="*/ 56 h 56"/>
                  <a:gd name="T10" fmla="*/ 0 60000 65536"/>
                  <a:gd name="T11" fmla="*/ 0 60000 65536"/>
                  <a:gd name="T12" fmla="*/ 0 60000 65536"/>
                  <a:gd name="T13" fmla="*/ 0 60000 65536"/>
                  <a:gd name="T14" fmla="*/ 0 60000 65536"/>
                  <a:gd name="T15" fmla="*/ 0 w 10204"/>
                  <a:gd name="T16" fmla="*/ 0 h 56"/>
                  <a:gd name="T17" fmla="*/ 10204 w 10204"/>
                  <a:gd name="T18" fmla="*/ 56 h 56"/>
                </a:gdLst>
                <a:ahLst/>
                <a:cxnLst>
                  <a:cxn ang="T10">
                    <a:pos x="T0" y="T1"/>
                  </a:cxn>
                  <a:cxn ang="T11">
                    <a:pos x="T2" y="T3"/>
                  </a:cxn>
                  <a:cxn ang="T12">
                    <a:pos x="T4" y="T5"/>
                  </a:cxn>
                  <a:cxn ang="T13">
                    <a:pos x="T6" y="T7"/>
                  </a:cxn>
                  <a:cxn ang="T14">
                    <a:pos x="T8" y="T9"/>
                  </a:cxn>
                </a:cxnLst>
                <a:rect l="T15" t="T16" r="T17" b="T18"/>
                <a:pathLst>
                  <a:path w="10204" h="56">
                    <a:moveTo>
                      <a:pt x="10204" y="56"/>
                    </a:moveTo>
                    <a:lnTo>
                      <a:pt x="0" y="56"/>
                    </a:lnTo>
                    <a:lnTo>
                      <a:pt x="238" y="0"/>
                    </a:lnTo>
                    <a:lnTo>
                      <a:pt x="10016" y="0"/>
                    </a:lnTo>
                    <a:lnTo>
                      <a:pt x="10204" y="56"/>
                    </a:lnTo>
                    <a:close/>
                  </a:path>
                </a:pathLst>
              </a:custGeom>
              <a:solidFill>
                <a:srgbClr val="FF9900"/>
              </a:solidFill>
              <a:ln w="9525">
                <a:noFill/>
                <a:round/>
                <a:headEnd/>
                <a:tailEnd/>
              </a:ln>
            </p:spPr>
            <p:txBody>
              <a:bodyPr/>
              <a:lstStyle/>
              <a:p>
                <a:endParaRPr lang="da-DK"/>
              </a:p>
            </p:txBody>
          </p:sp>
          <p:sp>
            <p:nvSpPr>
              <p:cNvPr id="813" name="Freeform 224"/>
              <p:cNvSpPr>
                <a:spLocks/>
              </p:cNvSpPr>
              <p:nvPr/>
            </p:nvSpPr>
            <p:spPr bwMode="auto">
              <a:xfrm>
                <a:off x="2546" y="2024"/>
                <a:ext cx="526" cy="3"/>
              </a:xfrm>
              <a:custGeom>
                <a:avLst/>
                <a:gdLst>
                  <a:gd name="T0" fmla="*/ 9991 w 9991"/>
                  <a:gd name="T1" fmla="*/ 57 h 57"/>
                  <a:gd name="T2" fmla="*/ 0 w 9991"/>
                  <a:gd name="T3" fmla="*/ 57 h 57"/>
                  <a:gd name="T4" fmla="*/ 237 w 9991"/>
                  <a:gd name="T5" fmla="*/ 0 h 57"/>
                  <a:gd name="T6" fmla="*/ 9802 w 9991"/>
                  <a:gd name="T7" fmla="*/ 0 h 57"/>
                  <a:gd name="T8" fmla="*/ 9991 w 9991"/>
                  <a:gd name="T9" fmla="*/ 57 h 57"/>
                  <a:gd name="T10" fmla="*/ 0 60000 65536"/>
                  <a:gd name="T11" fmla="*/ 0 60000 65536"/>
                  <a:gd name="T12" fmla="*/ 0 60000 65536"/>
                  <a:gd name="T13" fmla="*/ 0 60000 65536"/>
                  <a:gd name="T14" fmla="*/ 0 60000 65536"/>
                  <a:gd name="T15" fmla="*/ 0 w 9991"/>
                  <a:gd name="T16" fmla="*/ 0 h 57"/>
                  <a:gd name="T17" fmla="*/ 9991 w 9991"/>
                  <a:gd name="T18" fmla="*/ 57 h 57"/>
                </a:gdLst>
                <a:ahLst/>
                <a:cxnLst>
                  <a:cxn ang="T10">
                    <a:pos x="T0" y="T1"/>
                  </a:cxn>
                  <a:cxn ang="T11">
                    <a:pos x="T2" y="T3"/>
                  </a:cxn>
                  <a:cxn ang="T12">
                    <a:pos x="T4" y="T5"/>
                  </a:cxn>
                  <a:cxn ang="T13">
                    <a:pos x="T6" y="T7"/>
                  </a:cxn>
                  <a:cxn ang="T14">
                    <a:pos x="T8" y="T9"/>
                  </a:cxn>
                </a:cxnLst>
                <a:rect l="T15" t="T16" r="T17" b="T18"/>
                <a:pathLst>
                  <a:path w="9991" h="57">
                    <a:moveTo>
                      <a:pt x="9991" y="57"/>
                    </a:moveTo>
                    <a:lnTo>
                      <a:pt x="0" y="57"/>
                    </a:lnTo>
                    <a:lnTo>
                      <a:pt x="237" y="0"/>
                    </a:lnTo>
                    <a:lnTo>
                      <a:pt x="9802" y="0"/>
                    </a:lnTo>
                    <a:lnTo>
                      <a:pt x="9991" y="57"/>
                    </a:lnTo>
                    <a:close/>
                  </a:path>
                </a:pathLst>
              </a:custGeom>
              <a:solidFill>
                <a:srgbClr val="FF9900"/>
              </a:solidFill>
              <a:ln w="9525">
                <a:noFill/>
                <a:round/>
                <a:headEnd/>
                <a:tailEnd/>
              </a:ln>
            </p:spPr>
            <p:txBody>
              <a:bodyPr/>
              <a:lstStyle/>
              <a:p>
                <a:endParaRPr lang="da-DK"/>
              </a:p>
            </p:txBody>
          </p:sp>
          <p:sp>
            <p:nvSpPr>
              <p:cNvPr id="814" name="Freeform 225"/>
              <p:cNvSpPr>
                <a:spLocks/>
              </p:cNvSpPr>
              <p:nvPr/>
            </p:nvSpPr>
            <p:spPr bwMode="auto">
              <a:xfrm>
                <a:off x="2552" y="2023"/>
                <a:ext cx="515" cy="3"/>
              </a:xfrm>
              <a:custGeom>
                <a:avLst/>
                <a:gdLst>
                  <a:gd name="T0" fmla="*/ 9778 w 9778"/>
                  <a:gd name="T1" fmla="*/ 57 h 57"/>
                  <a:gd name="T2" fmla="*/ 0 w 9778"/>
                  <a:gd name="T3" fmla="*/ 57 h 57"/>
                  <a:gd name="T4" fmla="*/ 237 w 9778"/>
                  <a:gd name="T5" fmla="*/ 0 h 57"/>
                  <a:gd name="T6" fmla="*/ 9590 w 9778"/>
                  <a:gd name="T7" fmla="*/ 0 h 57"/>
                  <a:gd name="T8" fmla="*/ 9778 w 9778"/>
                  <a:gd name="T9" fmla="*/ 57 h 57"/>
                  <a:gd name="T10" fmla="*/ 0 60000 65536"/>
                  <a:gd name="T11" fmla="*/ 0 60000 65536"/>
                  <a:gd name="T12" fmla="*/ 0 60000 65536"/>
                  <a:gd name="T13" fmla="*/ 0 60000 65536"/>
                  <a:gd name="T14" fmla="*/ 0 60000 65536"/>
                  <a:gd name="T15" fmla="*/ 0 w 9778"/>
                  <a:gd name="T16" fmla="*/ 0 h 57"/>
                  <a:gd name="T17" fmla="*/ 9778 w 9778"/>
                  <a:gd name="T18" fmla="*/ 57 h 57"/>
                </a:gdLst>
                <a:ahLst/>
                <a:cxnLst>
                  <a:cxn ang="T10">
                    <a:pos x="T0" y="T1"/>
                  </a:cxn>
                  <a:cxn ang="T11">
                    <a:pos x="T2" y="T3"/>
                  </a:cxn>
                  <a:cxn ang="T12">
                    <a:pos x="T4" y="T5"/>
                  </a:cxn>
                  <a:cxn ang="T13">
                    <a:pos x="T6" y="T7"/>
                  </a:cxn>
                  <a:cxn ang="T14">
                    <a:pos x="T8" y="T9"/>
                  </a:cxn>
                </a:cxnLst>
                <a:rect l="T15" t="T16" r="T17" b="T18"/>
                <a:pathLst>
                  <a:path w="9778" h="57">
                    <a:moveTo>
                      <a:pt x="9778" y="57"/>
                    </a:moveTo>
                    <a:lnTo>
                      <a:pt x="0" y="57"/>
                    </a:lnTo>
                    <a:lnTo>
                      <a:pt x="237" y="0"/>
                    </a:lnTo>
                    <a:lnTo>
                      <a:pt x="9590" y="0"/>
                    </a:lnTo>
                    <a:lnTo>
                      <a:pt x="9778" y="57"/>
                    </a:lnTo>
                    <a:close/>
                  </a:path>
                </a:pathLst>
              </a:custGeom>
              <a:solidFill>
                <a:srgbClr val="FF9900"/>
              </a:solidFill>
              <a:ln w="9525">
                <a:noFill/>
                <a:round/>
                <a:headEnd/>
                <a:tailEnd/>
              </a:ln>
            </p:spPr>
            <p:txBody>
              <a:bodyPr/>
              <a:lstStyle/>
              <a:p>
                <a:endParaRPr lang="da-DK"/>
              </a:p>
            </p:txBody>
          </p:sp>
          <p:sp>
            <p:nvSpPr>
              <p:cNvPr id="815" name="Freeform 226"/>
              <p:cNvSpPr>
                <a:spLocks/>
              </p:cNvSpPr>
              <p:nvPr/>
            </p:nvSpPr>
            <p:spPr bwMode="auto">
              <a:xfrm>
                <a:off x="2558" y="2021"/>
                <a:ext cx="504" cy="3"/>
              </a:xfrm>
              <a:custGeom>
                <a:avLst/>
                <a:gdLst>
                  <a:gd name="T0" fmla="*/ 9565 w 9565"/>
                  <a:gd name="T1" fmla="*/ 56 h 56"/>
                  <a:gd name="T2" fmla="*/ 0 w 9565"/>
                  <a:gd name="T3" fmla="*/ 56 h 56"/>
                  <a:gd name="T4" fmla="*/ 237 w 9565"/>
                  <a:gd name="T5" fmla="*/ 0 h 56"/>
                  <a:gd name="T6" fmla="*/ 9378 w 9565"/>
                  <a:gd name="T7" fmla="*/ 0 h 56"/>
                  <a:gd name="T8" fmla="*/ 9565 w 9565"/>
                  <a:gd name="T9" fmla="*/ 56 h 56"/>
                  <a:gd name="T10" fmla="*/ 0 60000 65536"/>
                  <a:gd name="T11" fmla="*/ 0 60000 65536"/>
                  <a:gd name="T12" fmla="*/ 0 60000 65536"/>
                  <a:gd name="T13" fmla="*/ 0 60000 65536"/>
                  <a:gd name="T14" fmla="*/ 0 60000 65536"/>
                  <a:gd name="T15" fmla="*/ 0 w 9565"/>
                  <a:gd name="T16" fmla="*/ 0 h 56"/>
                  <a:gd name="T17" fmla="*/ 9565 w 9565"/>
                  <a:gd name="T18" fmla="*/ 56 h 56"/>
                </a:gdLst>
                <a:ahLst/>
                <a:cxnLst>
                  <a:cxn ang="T10">
                    <a:pos x="T0" y="T1"/>
                  </a:cxn>
                  <a:cxn ang="T11">
                    <a:pos x="T2" y="T3"/>
                  </a:cxn>
                  <a:cxn ang="T12">
                    <a:pos x="T4" y="T5"/>
                  </a:cxn>
                  <a:cxn ang="T13">
                    <a:pos x="T6" y="T7"/>
                  </a:cxn>
                  <a:cxn ang="T14">
                    <a:pos x="T8" y="T9"/>
                  </a:cxn>
                </a:cxnLst>
                <a:rect l="T15" t="T16" r="T17" b="T18"/>
                <a:pathLst>
                  <a:path w="9565" h="56">
                    <a:moveTo>
                      <a:pt x="9565" y="56"/>
                    </a:moveTo>
                    <a:lnTo>
                      <a:pt x="0" y="56"/>
                    </a:lnTo>
                    <a:lnTo>
                      <a:pt x="237" y="0"/>
                    </a:lnTo>
                    <a:lnTo>
                      <a:pt x="9378" y="0"/>
                    </a:lnTo>
                    <a:lnTo>
                      <a:pt x="9565" y="56"/>
                    </a:lnTo>
                    <a:close/>
                  </a:path>
                </a:pathLst>
              </a:custGeom>
              <a:solidFill>
                <a:srgbClr val="FF9900"/>
              </a:solidFill>
              <a:ln w="9525">
                <a:noFill/>
                <a:round/>
                <a:headEnd/>
                <a:tailEnd/>
              </a:ln>
            </p:spPr>
            <p:txBody>
              <a:bodyPr/>
              <a:lstStyle/>
              <a:p>
                <a:endParaRPr lang="da-DK"/>
              </a:p>
            </p:txBody>
          </p:sp>
          <p:sp>
            <p:nvSpPr>
              <p:cNvPr id="816" name="Freeform 227"/>
              <p:cNvSpPr>
                <a:spLocks/>
              </p:cNvSpPr>
              <p:nvPr/>
            </p:nvSpPr>
            <p:spPr bwMode="auto">
              <a:xfrm>
                <a:off x="2565" y="2020"/>
                <a:ext cx="492" cy="3"/>
              </a:xfrm>
              <a:custGeom>
                <a:avLst/>
                <a:gdLst>
                  <a:gd name="T0" fmla="*/ 9353 w 9353"/>
                  <a:gd name="T1" fmla="*/ 57 h 57"/>
                  <a:gd name="T2" fmla="*/ 0 w 9353"/>
                  <a:gd name="T3" fmla="*/ 57 h 57"/>
                  <a:gd name="T4" fmla="*/ 237 w 9353"/>
                  <a:gd name="T5" fmla="*/ 0 h 57"/>
                  <a:gd name="T6" fmla="*/ 9166 w 9353"/>
                  <a:gd name="T7" fmla="*/ 0 h 57"/>
                  <a:gd name="T8" fmla="*/ 9353 w 9353"/>
                  <a:gd name="T9" fmla="*/ 57 h 57"/>
                  <a:gd name="T10" fmla="*/ 0 60000 65536"/>
                  <a:gd name="T11" fmla="*/ 0 60000 65536"/>
                  <a:gd name="T12" fmla="*/ 0 60000 65536"/>
                  <a:gd name="T13" fmla="*/ 0 60000 65536"/>
                  <a:gd name="T14" fmla="*/ 0 60000 65536"/>
                  <a:gd name="T15" fmla="*/ 0 w 9353"/>
                  <a:gd name="T16" fmla="*/ 0 h 57"/>
                  <a:gd name="T17" fmla="*/ 9353 w 9353"/>
                  <a:gd name="T18" fmla="*/ 57 h 57"/>
                </a:gdLst>
                <a:ahLst/>
                <a:cxnLst>
                  <a:cxn ang="T10">
                    <a:pos x="T0" y="T1"/>
                  </a:cxn>
                  <a:cxn ang="T11">
                    <a:pos x="T2" y="T3"/>
                  </a:cxn>
                  <a:cxn ang="T12">
                    <a:pos x="T4" y="T5"/>
                  </a:cxn>
                  <a:cxn ang="T13">
                    <a:pos x="T6" y="T7"/>
                  </a:cxn>
                  <a:cxn ang="T14">
                    <a:pos x="T8" y="T9"/>
                  </a:cxn>
                </a:cxnLst>
                <a:rect l="T15" t="T16" r="T17" b="T18"/>
                <a:pathLst>
                  <a:path w="9353" h="57">
                    <a:moveTo>
                      <a:pt x="9353" y="57"/>
                    </a:moveTo>
                    <a:lnTo>
                      <a:pt x="0" y="57"/>
                    </a:lnTo>
                    <a:lnTo>
                      <a:pt x="237" y="0"/>
                    </a:lnTo>
                    <a:lnTo>
                      <a:pt x="9166" y="0"/>
                    </a:lnTo>
                    <a:lnTo>
                      <a:pt x="9353" y="57"/>
                    </a:lnTo>
                    <a:close/>
                  </a:path>
                </a:pathLst>
              </a:custGeom>
              <a:solidFill>
                <a:srgbClr val="FF9900"/>
              </a:solidFill>
              <a:ln w="9525">
                <a:noFill/>
                <a:round/>
                <a:headEnd/>
                <a:tailEnd/>
              </a:ln>
            </p:spPr>
            <p:txBody>
              <a:bodyPr/>
              <a:lstStyle/>
              <a:p>
                <a:endParaRPr lang="da-DK"/>
              </a:p>
            </p:txBody>
          </p:sp>
          <p:sp>
            <p:nvSpPr>
              <p:cNvPr id="817" name="Freeform 228"/>
              <p:cNvSpPr>
                <a:spLocks/>
              </p:cNvSpPr>
              <p:nvPr/>
            </p:nvSpPr>
            <p:spPr bwMode="auto">
              <a:xfrm>
                <a:off x="2571" y="2018"/>
                <a:ext cx="481" cy="3"/>
              </a:xfrm>
              <a:custGeom>
                <a:avLst/>
                <a:gdLst>
                  <a:gd name="T0" fmla="*/ 9141 w 9141"/>
                  <a:gd name="T1" fmla="*/ 57 h 57"/>
                  <a:gd name="T2" fmla="*/ 0 w 9141"/>
                  <a:gd name="T3" fmla="*/ 57 h 57"/>
                  <a:gd name="T4" fmla="*/ 237 w 9141"/>
                  <a:gd name="T5" fmla="*/ 0 h 57"/>
                  <a:gd name="T6" fmla="*/ 8952 w 9141"/>
                  <a:gd name="T7" fmla="*/ 0 h 57"/>
                  <a:gd name="T8" fmla="*/ 9141 w 9141"/>
                  <a:gd name="T9" fmla="*/ 57 h 57"/>
                  <a:gd name="T10" fmla="*/ 0 60000 65536"/>
                  <a:gd name="T11" fmla="*/ 0 60000 65536"/>
                  <a:gd name="T12" fmla="*/ 0 60000 65536"/>
                  <a:gd name="T13" fmla="*/ 0 60000 65536"/>
                  <a:gd name="T14" fmla="*/ 0 60000 65536"/>
                  <a:gd name="T15" fmla="*/ 0 w 9141"/>
                  <a:gd name="T16" fmla="*/ 0 h 57"/>
                  <a:gd name="T17" fmla="*/ 9141 w 9141"/>
                  <a:gd name="T18" fmla="*/ 57 h 57"/>
                </a:gdLst>
                <a:ahLst/>
                <a:cxnLst>
                  <a:cxn ang="T10">
                    <a:pos x="T0" y="T1"/>
                  </a:cxn>
                  <a:cxn ang="T11">
                    <a:pos x="T2" y="T3"/>
                  </a:cxn>
                  <a:cxn ang="T12">
                    <a:pos x="T4" y="T5"/>
                  </a:cxn>
                  <a:cxn ang="T13">
                    <a:pos x="T6" y="T7"/>
                  </a:cxn>
                  <a:cxn ang="T14">
                    <a:pos x="T8" y="T9"/>
                  </a:cxn>
                </a:cxnLst>
                <a:rect l="T15" t="T16" r="T17" b="T18"/>
                <a:pathLst>
                  <a:path w="9141" h="57">
                    <a:moveTo>
                      <a:pt x="9141" y="57"/>
                    </a:moveTo>
                    <a:lnTo>
                      <a:pt x="0" y="57"/>
                    </a:lnTo>
                    <a:lnTo>
                      <a:pt x="237" y="0"/>
                    </a:lnTo>
                    <a:lnTo>
                      <a:pt x="8952" y="0"/>
                    </a:lnTo>
                    <a:lnTo>
                      <a:pt x="9141" y="57"/>
                    </a:lnTo>
                    <a:close/>
                  </a:path>
                </a:pathLst>
              </a:custGeom>
              <a:solidFill>
                <a:srgbClr val="FF9900"/>
              </a:solidFill>
              <a:ln w="9525">
                <a:noFill/>
                <a:round/>
                <a:headEnd/>
                <a:tailEnd/>
              </a:ln>
            </p:spPr>
            <p:txBody>
              <a:bodyPr/>
              <a:lstStyle/>
              <a:p>
                <a:endParaRPr lang="da-DK"/>
              </a:p>
            </p:txBody>
          </p:sp>
          <p:sp>
            <p:nvSpPr>
              <p:cNvPr id="818" name="Freeform 229"/>
              <p:cNvSpPr>
                <a:spLocks/>
              </p:cNvSpPr>
              <p:nvPr/>
            </p:nvSpPr>
            <p:spPr bwMode="auto">
              <a:xfrm>
                <a:off x="2577" y="2017"/>
                <a:ext cx="470" cy="3"/>
              </a:xfrm>
              <a:custGeom>
                <a:avLst/>
                <a:gdLst>
                  <a:gd name="T0" fmla="*/ 8929 w 8929"/>
                  <a:gd name="T1" fmla="*/ 57 h 57"/>
                  <a:gd name="T2" fmla="*/ 0 w 8929"/>
                  <a:gd name="T3" fmla="*/ 57 h 57"/>
                  <a:gd name="T4" fmla="*/ 238 w 8929"/>
                  <a:gd name="T5" fmla="*/ 0 h 57"/>
                  <a:gd name="T6" fmla="*/ 8740 w 8929"/>
                  <a:gd name="T7" fmla="*/ 0 h 57"/>
                  <a:gd name="T8" fmla="*/ 8929 w 8929"/>
                  <a:gd name="T9" fmla="*/ 57 h 57"/>
                  <a:gd name="T10" fmla="*/ 0 60000 65536"/>
                  <a:gd name="T11" fmla="*/ 0 60000 65536"/>
                  <a:gd name="T12" fmla="*/ 0 60000 65536"/>
                  <a:gd name="T13" fmla="*/ 0 60000 65536"/>
                  <a:gd name="T14" fmla="*/ 0 60000 65536"/>
                  <a:gd name="T15" fmla="*/ 0 w 8929"/>
                  <a:gd name="T16" fmla="*/ 0 h 57"/>
                  <a:gd name="T17" fmla="*/ 8929 w 8929"/>
                  <a:gd name="T18" fmla="*/ 57 h 57"/>
                </a:gdLst>
                <a:ahLst/>
                <a:cxnLst>
                  <a:cxn ang="T10">
                    <a:pos x="T0" y="T1"/>
                  </a:cxn>
                  <a:cxn ang="T11">
                    <a:pos x="T2" y="T3"/>
                  </a:cxn>
                  <a:cxn ang="T12">
                    <a:pos x="T4" y="T5"/>
                  </a:cxn>
                  <a:cxn ang="T13">
                    <a:pos x="T6" y="T7"/>
                  </a:cxn>
                  <a:cxn ang="T14">
                    <a:pos x="T8" y="T9"/>
                  </a:cxn>
                </a:cxnLst>
                <a:rect l="T15" t="T16" r="T17" b="T18"/>
                <a:pathLst>
                  <a:path w="8929" h="57">
                    <a:moveTo>
                      <a:pt x="8929" y="57"/>
                    </a:moveTo>
                    <a:lnTo>
                      <a:pt x="0" y="57"/>
                    </a:lnTo>
                    <a:lnTo>
                      <a:pt x="238" y="0"/>
                    </a:lnTo>
                    <a:lnTo>
                      <a:pt x="8740" y="0"/>
                    </a:lnTo>
                    <a:lnTo>
                      <a:pt x="8929" y="57"/>
                    </a:lnTo>
                    <a:close/>
                  </a:path>
                </a:pathLst>
              </a:custGeom>
              <a:solidFill>
                <a:srgbClr val="FF9900"/>
              </a:solidFill>
              <a:ln w="9525">
                <a:noFill/>
                <a:round/>
                <a:headEnd/>
                <a:tailEnd/>
              </a:ln>
            </p:spPr>
            <p:txBody>
              <a:bodyPr/>
              <a:lstStyle/>
              <a:p>
                <a:endParaRPr lang="da-DK"/>
              </a:p>
            </p:txBody>
          </p:sp>
          <p:sp>
            <p:nvSpPr>
              <p:cNvPr id="819" name="Freeform 230"/>
              <p:cNvSpPr>
                <a:spLocks/>
              </p:cNvSpPr>
              <p:nvPr/>
            </p:nvSpPr>
            <p:spPr bwMode="auto">
              <a:xfrm>
                <a:off x="2583" y="2015"/>
                <a:ext cx="459" cy="3"/>
              </a:xfrm>
              <a:custGeom>
                <a:avLst/>
                <a:gdLst>
                  <a:gd name="T0" fmla="*/ 8715 w 8715"/>
                  <a:gd name="T1" fmla="*/ 57 h 57"/>
                  <a:gd name="T2" fmla="*/ 0 w 8715"/>
                  <a:gd name="T3" fmla="*/ 57 h 57"/>
                  <a:gd name="T4" fmla="*/ 237 w 8715"/>
                  <a:gd name="T5" fmla="*/ 0 h 57"/>
                  <a:gd name="T6" fmla="*/ 8527 w 8715"/>
                  <a:gd name="T7" fmla="*/ 0 h 57"/>
                  <a:gd name="T8" fmla="*/ 8715 w 8715"/>
                  <a:gd name="T9" fmla="*/ 57 h 57"/>
                  <a:gd name="T10" fmla="*/ 0 60000 65536"/>
                  <a:gd name="T11" fmla="*/ 0 60000 65536"/>
                  <a:gd name="T12" fmla="*/ 0 60000 65536"/>
                  <a:gd name="T13" fmla="*/ 0 60000 65536"/>
                  <a:gd name="T14" fmla="*/ 0 60000 65536"/>
                  <a:gd name="T15" fmla="*/ 0 w 8715"/>
                  <a:gd name="T16" fmla="*/ 0 h 57"/>
                  <a:gd name="T17" fmla="*/ 8715 w 8715"/>
                  <a:gd name="T18" fmla="*/ 57 h 57"/>
                </a:gdLst>
                <a:ahLst/>
                <a:cxnLst>
                  <a:cxn ang="T10">
                    <a:pos x="T0" y="T1"/>
                  </a:cxn>
                  <a:cxn ang="T11">
                    <a:pos x="T2" y="T3"/>
                  </a:cxn>
                  <a:cxn ang="T12">
                    <a:pos x="T4" y="T5"/>
                  </a:cxn>
                  <a:cxn ang="T13">
                    <a:pos x="T6" y="T7"/>
                  </a:cxn>
                  <a:cxn ang="T14">
                    <a:pos x="T8" y="T9"/>
                  </a:cxn>
                </a:cxnLst>
                <a:rect l="T15" t="T16" r="T17" b="T18"/>
                <a:pathLst>
                  <a:path w="8715" h="57">
                    <a:moveTo>
                      <a:pt x="8715" y="57"/>
                    </a:moveTo>
                    <a:lnTo>
                      <a:pt x="0" y="57"/>
                    </a:lnTo>
                    <a:lnTo>
                      <a:pt x="237" y="0"/>
                    </a:lnTo>
                    <a:lnTo>
                      <a:pt x="8527" y="0"/>
                    </a:lnTo>
                    <a:lnTo>
                      <a:pt x="8715" y="57"/>
                    </a:lnTo>
                    <a:close/>
                  </a:path>
                </a:pathLst>
              </a:custGeom>
              <a:solidFill>
                <a:srgbClr val="FF9900"/>
              </a:solidFill>
              <a:ln w="9525">
                <a:noFill/>
                <a:round/>
                <a:headEnd/>
                <a:tailEnd/>
              </a:ln>
            </p:spPr>
            <p:txBody>
              <a:bodyPr/>
              <a:lstStyle/>
              <a:p>
                <a:endParaRPr lang="da-DK"/>
              </a:p>
            </p:txBody>
          </p:sp>
          <p:sp>
            <p:nvSpPr>
              <p:cNvPr id="820" name="Freeform 231"/>
              <p:cNvSpPr>
                <a:spLocks/>
              </p:cNvSpPr>
              <p:nvPr/>
            </p:nvSpPr>
            <p:spPr bwMode="auto">
              <a:xfrm>
                <a:off x="2590" y="2014"/>
                <a:ext cx="447" cy="3"/>
              </a:xfrm>
              <a:custGeom>
                <a:avLst/>
                <a:gdLst>
                  <a:gd name="T0" fmla="*/ 8502 w 8502"/>
                  <a:gd name="T1" fmla="*/ 56 h 56"/>
                  <a:gd name="T2" fmla="*/ 0 w 8502"/>
                  <a:gd name="T3" fmla="*/ 56 h 56"/>
                  <a:gd name="T4" fmla="*/ 237 w 8502"/>
                  <a:gd name="T5" fmla="*/ 0 h 56"/>
                  <a:gd name="T6" fmla="*/ 8315 w 8502"/>
                  <a:gd name="T7" fmla="*/ 0 h 56"/>
                  <a:gd name="T8" fmla="*/ 8502 w 8502"/>
                  <a:gd name="T9" fmla="*/ 56 h 56"/>
                  <a:gd name="T10" fmla="*/ 0 60000 65536"/>
                  <a:gd name="T11" fmla="*/ 0 60000 65536"/>
                  <a:gd name="T12" fmla="*/ 0 60000 65536"/>
                  <a:gd name="T13" fmla="*/ 0 60000 65536"/>
                  <a:gd name="T14" fmla="*/ 0 60000 65536"/>
                  <a:gd name="T15" fmla="*/ 0 w 8502"/>
                  <a:gd name="T16" fmla="*/ 0 h 56"/>
                  <a:gd name="T17" fmla="*/ 8502 w 8502"/>
                  <a:gd name="T18" fmla="*/ 56 h 56"/>
                </a:gdLst>
                <a:ahLst/>
                <a:cxnLst>
                  <a:cxn ang="T10">
                    <a:pos x="T0" y="T1"/>
                  </a:cxn>
                  <a:cxn ang="T11">
                    <a:pos x="T2" y="T3"/>
                  </a:cxn>
                  <a:cxn ang="T12">
                    <a:pos x="T4" y="T5"/>
                  </a:cxn>
                  <a:cxn ang="T13">
                    <a:pos x="T6" y="T7"/>
                  </a:cxn>
                  <a:cxn ang="T14">
                    <a:pos x="T8" y="T9"/>
                  </a:cxn>
                </a:cxnLst>
                <a:rect l="T15" t="T16" r="T17" b="T18"/>
                <a:pathLst>
                  <a:path w="8502" h="56">
                    <a:moveTo>
                      <a:pt x="8502" y="56"/>
                    </a:moveTo>
                    <a:lnTo>
                      <a:pt x="0" y="56"/>
                    </a:lnTo>
                    <a:lnTo>
                      <a:pt x="237" y="0"/>
                    </a:lnTo>
                    <a:lnTo>
                      <a:pt x="8315" y="0"/>
                    </a:lnTo>
                    <a:lnTo>
                      <a:pt x="8502" y="56"/>
                    </a:lnTo>
                    <a:close/>
                  </a:path>
                </a:pathLst>
              </a:custGeom>
              <a:solidFill>
                <a:srgbClr val="FF9900"/>
              </a:solidFill>
              <a:ln w="9525">
                <a:noFill/>
                <a:round/>
                <a:headEnd/>
                <a:tailEnd/>
              </a:ln>
            </p:spPr>
            <p:txBody>
              <a:bodyPr/>
              <a:lstStyle/>
              <a:p>
                <a:endParaRPr lang="da-DK"/>
              </a:p>
            </p:txBody>
          </p:sp>
          <p:sp>
            <p:nvSpPr>
              <p:cNvPr id="821" name="Freeform 232"/>
              <p:cNvSpPr>
                <a:spLocks/>
              </p:cNvSpPr>
              <p:nvPr/>
            </p:nvSpPr>
            <p:spPr bwMode="auto">
              <a:xfrm>
                <a:off x="2596" y="2012"/>
                <a:ext cx="436" cy="3"/>
              </a:xfrm>
              <a:custGeom>
                <a:avLst/>
                <a:gdLst>
                  <a:gd name="T0" fmla="*/ 8290 w 8290"/>
                  <a:gd name="T1" fmla="*/ 57 h 57"/>
                  <a:gd name="T2" fmla="*/ 0 w 8290"/>
                  <a:gd name="T3" fmla="*/ 57 h 57"/>
                  <a:gd name="T4" fmla="*/ 237 w 8290"/>
                  <a:gd name="T5" fmla="*/ 0 h 57"/>
                  <a:gd name="T6" fmla="*/ 8103 w 8290"/>
                  <a:gd name="T7" fmla="*/ 0 h 57"/>
                  <a:gd name="T8" fmla="*/ 8290 w 8290"/>
                  <a:gd name="T9" fmla="*/ 57 h 57"/>
                  <a:gd name="T10" fmla="*/ 0 60000 65536"/>
                  <a:gd name="T11" fmla="*/ 0 60000 65536"/>
                  <a:gd name="T12" fmla="*/ 0 60000 65536"/>
                  <a:gd name="T13" fmla="*/ 0 60000 65536"/>
                  <a:gd name="T14" fmla="*/ 0 60000 65536"/>
                  <a:gd name="T15" fmla="*/ 0 w 8290"/>
                  <a:gd name="T16" fmla="*/ 0 h 57"/>
                  <a:gd name="T17" fmla="*/ 8290 w 8290"/>
                  <a:gd name="T18" fmla="*/ 57 h 57"/>
                </a:gdLst>
                <a:ahLst/>
                <a:cxnLst>
                  <a:cxn ang="T10">
                    <a:pos x="T0" y="T1"/>
                  </a:cxn>
                  <a:cxn ang="T11">
                    <a:pos x="T2" y="T3"/>
                  </a:cxn>
                  <a:cxn ang="T12">
                    <a:pos x="T4" y="T5"/>
                  </a:cxn>
                  <a:cxn ang="T13">
                    <a:pos x="T6" y="T7"/>
                  </a:cxn>
                  <a:cxn ang="T14">
                    <a:pos x="T8" y="T9"/>
                  </a:cxn>
                </a:cxnLst>
                <a:rect l="T15" t="T16" r="T17" b="T18"/>
                <a:pathLst>
                  <a:path w="8290" h="57">
                    <a:moveTo>
                      <a:pt x="8290" y="57"/>
                    </a:moveTo>
                    <a:lnTo>
                      <a:pt x="0" y="57"/>
                    </a:lnTo>
                    <a:lnTo>
                      <a:pt x="237" y="0"/>
                    </a:lnTo>
                    <a:lnTo>
                      <a:pt x="8103" y="0"/>
                    </a:lnTo>
                    <a:lnTo>
                      <a:pt x="8290" y="57"/>
                    </a:lnTo>
                    <a:close/>
                  </a:path>
                </a:pathLst>
              </a:custGeom>
              <a:solidFill>
                <a:srgbClr val="FF9900"/>
              </a:solidFill>
              <a:ln w="9525">
                <a:noFill/>
                <a:round/>
                <a:headEnd/>
                <a:tailEnd/>
              </a:ln>
            </p:spPr>
            <p:txBody>
              <a:bodyPr/>
              <a:lstStyle/>
              <a:p>
                <a:endParaRPr lang="da-DK"/>
              </a:p>
            </p:txBody>
          </p:sp>
          <p:sp>
            <p:nvSpPr>
              <p:cNvPr id="822" name="Freeform 233"/>
              <p:cNvSpPr>
                <a:spLocks/>
              </p:cNvSpPr>
              <p:nvPr/>
            </p:nvSpPr>
            <p:spPr bwMode="auto">
              <a:xfrm>
                <a:off x="2602" y="2011"/>
                <a:ext cx="425" cy="3"/>
              </a:xfrm>
              <a:custGeom>
                <a:avLst/>
                <a:gdLst>
                  <a:gd name="T0" fmla="*/ 8078 w 8078"/>
                  <a:gd name="T1" fmla="*/ 57 h 57"/>
                  <a:gd name="T2" fmla="*/ 0 w 8078"/>
                  <a:gd name="T3" fmla="*/ 57 h 57"/>
                  <a:gd name="T4" fmla="*/ 237 w 8078"/>
                  <a:gd name="T5" fmla="*/ 0 h 57"/>
                  <a:gd name="T6" fmla="*/ 7889 w 8078"/>
                  <a:gd name="T7" fmla="*/ 0 h 57"/>
                  <a:gd name="T8" fmla="*/ 8078 w 8078"/>
                  <a:gd name="T9" fmla="*/ 57 h 57"/>
                  <a:gd name="T10" fmla="*/ 0 60000 65536"/>
                  <a:gd name="T11" fmla="*/ 0 60000 65536"/>
                  <a:gd name="T12" fmla="*/ 0 60000 65536"/>
                  <a:gd name="T13" fmla="*/ 0 60000 65536"/>
                  <a:gd name="T14" fmla="*/ 0 60000 65536"/>
                  <a:gd name="T15" fmla="*/ 0 w 8078"/>
                  <a:gd name="T16" fmla="*/ 0 h 57"/>
                  <a:gd name="T17" fmla="*/ 8078 w 8078"/>
                  <a:gd name="T18" fmla="*/ 57 h 57"/>
                </a:gdLst>
                <a:ahLst/>
                <a:cxnLst>
                  <a:cxn ang="T10">
                    <a:pos x="T0" y="T1"/>
                  </a:cxn>
                  <a:cxn ang="T11">
                    <a:pos x="T2" y="T3"/>
                  </a:cxn>
                  <a:cxn ang="T12">
                    <a:pos x="T4" y="T5"/>
                  </a:cxn>
                  <a:cxn ang="T13">
                    <a:pos x="T6" y="T7"/>
                  </a:cxn>
                  <a:cxn ang="T14">
                    <a:pos x="T8" y="T9"/>
                  </a:cxn>
                </a:cxnLst>
                <a:rect l="T15" t="T16" r="T17" b="T18"/>
                <a:pathLst>
                  <a:path w="8078" h="57">
                    <a:moveTo>
                      <a:pt x="8078" y="57"/>
                    </a:moveTo>
                    <a:lnTo>
                      <a:pt x="0" y="57"/>
                    </a:lnTo>
                    <a:lnTo>
                      <a:pt x="237" y="0"/>
                    </a:lnTo>
                    <a:lnTo>
                      <a:pt x="7889" y="0"/>
                    </a:lnTo>
                    <a:lnTo>
                      <a:pt x="8078" y="57"/>
                    </a:lnTo>
                    <a:close/>
                  </a:path>
                </a:pathLst>
              </a:custGeom>
              <a:solidFill>
                <a:srgbClr val="FF9900"/>
              </a:solidFill>
              <a:ln w="9525">
                <a:noFill/>
                <a:round/>
                <a:headEnd/>
                <a:tailEnd/>
              </a:ln>
            </p:spPr>
            <p:txBody>
              <a:bodyPr/>
              <a:lstStyle/>
              <a:p>
                <a:endParaRPr lang="da-DK"/>
              </a:p>
            </p:txBody>
          </p:sp>
          <p:sp>
            <p:nvSpPr>
              <p:cNvPr id="823" name="Freeform 234"/>
              <p:cNvSpPr>
                <a:spLocks/>
              </p:cNvSpPr>
              <p:nvPr/>
            </p:nvSpPr>
            <p:spPr bwMode="auto">
              <a:xfrm>
                <a:off x="2608" y="2009"/>
                <a:ext cx="414" cy="3"/>
              </a:xfrm>
              <a:custGeom>
                <a:avLst/>
                <a:gdLst>
                  <a:gd name="T0" fmla="*/ 7866 w 7866"/>
                  <a:gd name="T1" fmla="*/ 56 h 56"/>
                  <a:gd name="T2" fmla="*/ 0 w 7866"/>
                  <a:gd name="T3" fmla="*/ 56 h 56"/>
                  <a:gd name="T4" fmla="*/ 238 w 7866"/>
                  <a:gd name="T5" fmla="*/ 0 h 56"/>
                  <a:gd name="T6" fmla="*/ 7677 w 7866"/>
                  <a:gd name="T7" fmla="*/ 0 h 56"/>
                  <a:gd name="T8" fmla="*/ 7866 w 7866"/>
                  <a:gd name="T9" fmla="*/ 56 h 56"/>
                  <a:gd name="T10" fmla="*/ 0 60000 65536"/>
                  <a:gd name="T11" fmla="*/ 0 60000 65536"/>
                  <a:gd name="T12" fmla="*/ 0 60000 65536"/>
                  <a:gd name="T13" fmla="*/ 0 60000 65536"/>
                  <a:gd name="T14" fmla="*/ 0 60000 65536"/>
                  <a:gd name="T15" fmla="*/ 0 w 7866"/>
                  <a:gd name="T16" fmla="*/ 0 h 56"/>
                  <a:gd name="T17" fmla="*/ 7866 w 7866"/>
                  <a:gd name="T18" fmla="*/ 56 h 56"/>
                </a:gdLst>
                <a:ahLst/>
                <a:cxnLst>
                  <a:cxn ang="T10">
                    <a:pos x="T0" y="T1"/>
                  </a:cxn>
                  <a:cxn ang="T11">
                    <a:pos x="T2" y="T3"/>
                  </a:cxn>
                  <a:cxn ang="T12">
                    <a:pos x="T4" y="T5"/>
                  </a:cxn>
                  <a:cxn ang="T13">
                    <a:pos x="T6" y="T7"/>
                  </a:cxn>
                  <a:cxn ang="T14">
                    <a:pos x="T8" y="T9"/>
                  </a:cxn>
                </a:cxnLst>
                <a:rect l="T15" t="T16" r="T17" b="T18"/>
                <a:pathLst>
                  <a:path w="7866" h="56">
                    <a:moveTo>
                      <a:pt x="7866" y="56"/>
                    </a:moveTo>
                    <a:lnTo>
                      <a:pt x="0" y="56"/>
                    </a:lnTo>
                    <a:lnTo>
                      <a:pt x="238" y="0"/>
                    </a:lnTo>
                    <a:lnTo>
                      <a:pt x="7677" y="0"/>
                    </a:lnTo>
                    <a:lnTo>
                      <a:pt x="7866" y="56"/>
                    </a:lnTo>
                    <a:close/>
                  </a:path>
                </a:pathLst>
              </a:custGeom>
              <a:solidFill>
                <a:srgbClr val="FF9900"/>
              </a:solidFill>
              <a:ln w="9525">
                <a:noFill/>
                <a:round/>
                <a:headEnd/>
                <a:tailEnd/>
              </a:ln>
            </p:spPr>
            <p:txBody>
              <a:bodyPr/>
              <a:lstStyle/>
              <a:p>
                <a:endParaRPr lang="da-DK"/>
              </a:p>
            </p:txBody>
          </p:sp>
          <p:sp>
            <p:nvSpPr>
              <p:cNvPr id="824" name="Freeform 235"/>
              <p:cNvSpPr>
                <a:spLocks/>
              </p:cNvSpPr>
              <p:nvPr/>
            </p:nvSpPr>
            <p:spPr bwMode="auto">
              <a:xfrm>
                <a:off x="2615" y="2008"/>
                <a:ext cx="402" cy="3"/>
              </a:xfrm>
              <a:custGeom>
                <a:avLst/>
                <a:gdLst>
                  <a:gd name="T0" fmla="*/ 7652 w 7652"/>
                  <a:gd name="T1" fmla="*/ 57 h 57"/>
                  <a:gd name="T2" fmla="*/ 0 w 7652"/>
                  <a:gd name="T3" fmla="*/ 57 h 57"/>
                  <a:gd name="T4" fmla="*/ 238 w 7652"/>
                  <a:gd name="T5" fmla="*/ 0 h 57"/>
                  <a:gd name="T6" fmla="*/ 7465 w 7652"/>
                  <a:gd name="T7" fmla="*/ 0 h 57"/>
                  <a:gd name="T8" fmla="*/ 7652 w 7652"/>
                  <a:gd name="T9" fmla="*/ 57 h 57"/>
                  <a:gd name="T10" fmla="*/ 0 60000 65536"/>
                  <a:gd name="T11" fmla="*/ 0 60000 65536"/>
                  <a:gd name="T12" fmla="*/ 0 60000 65536"/>
                  <a:gd name="T13" fmla="*/ 0 60000 65536"/>
                  <a:gd name="T14" fmla="*/ 0 60000 65536"/>
                  <a:gd name="T15" fmla="*/ 0 w 7652"/>
                  <a:gd name="T16" fmla="*/ 0 h 57"/>
                  <a:gd name="T17" fmla="*/ 7652 w 7652"/>
                  <a:gd name="T18" fmla="*/ 57 h 57"/>
                </a:gdLst>
                <a:ahLst/>
                <a:cxnLst>
                  <a:cxn ang="T10">
                    <a:pos x="T0" y="T1"/>
                  </a:cxn>
                  <a:cxn ang="T11">
                    <a:pos x="T2" y="T3"/>
                  </a:cxn>
                  <a:cxn ang="T12">
                    <a:pos x="T4" y="T5"/>
                  </a:cxn>
                  <a:cxn ang="T13">
                    <a:pos x="T6" y="T7"/>
                  </a:cxn>
                  <a:cxn ang="T14">
                    <a:pos x="T8" y="T9"/>
                  </a:cxn>
                </a:cxnLst>
                <a:rect l="T15" t="T16" r="T17" b="T18"/>
                <a:pathLst>
                  <a:path w="7652" h="57">
                    <a:moveTo>
                      <a:pt x="7652" y="57"/>
                    </a:moveTo>
                    <a:lnTo>
                      <a:pt x="0" y="57"/>
                    </a:lnTo>
                    <a:lnTo>
                      <a:pt x="238" y="0"/>
                    </a:lnTo>
                    <a:lnTo>
                      <a:pt x="7465" y="0"/>
                    </a:lnTo>
                    <a:lnTo>
                      <a:pt x="7652" y="57"/>
                    </a:lnTo>
                    <a:close/>
                  </a:path>
                </a:pathLst>
              </a:custGeom>
              <a:solidFill>
                <a:srgbClr val="FF9900"/>
              </a:solidFill>
              <a:ln w="9525">
                <a:noFill/>
                <a:round/>
                <a:headEnd/>
                <a:tailEnd/>
              </a:ln>
            </p:spPr>
            <p:txBody>
              <a:bodyPr/>
              <a:lstStyle/>
              <a:p>
                <a:endParaRPr lang="da-DK"/>
              </a:p>
            </p:txBody>
          </p:sp>
          <p:sp>
            <p:nvSpPr>
              <p:cNvPr id="825" name="Freeform 236"/>
              <p:cNvSpPr>
                <a:spLocks/>
              </p:cNvSpPr>
              <p:nvPr/>
            </p:nvSpPr>
            <p:spPr bwMode="auto">
              <a:xfrm>
                <a:off x="2621" y="2006"/>
                <a:ext cx="391" cy="3"/>
              </a:xfrm>
              <a:custGeom>
                <a:avLst/>
                <a:gdLst>
                  <a:gd name="T0" fmla="*/ 7439 w 7439"/>
                  <a:gd name="T1" fmla="*/ 56 h 56"/>
                  <a:gd name="T2" fmla="*/ 0 w 7439"/>
                  <a:gd name="T3" fmla="*/ 56 h 56"/>
                  <a:gd name="T4" fmla="*/ 237 w 7439"/>
                  <a:gd name="T5" fmla="*/ 0 h 56"/>
                  <a:gd name="T6" fmla="*/ 7252 w 7439"/>
                  <a:gd name="T7" fmla="*/ 0 h 56"/>
                  <a:gd name="T8" fmla="*/ 7439 w 7439"/>
                  <a:gd name="T9" fmla="*/ 56 h 56"/>
                  <a:gd name="T10" fmla="*/ 0 60000 65536"/>
                  <a:gd name="T11" fmla="*/ 0 60000 65536"/>
                  <a:gd name="T12" fmla="*/ 0 60000 65536"/>
                  <a:gd name="T13" fmla="*/ 0 60000 65536"/>
                  <a:gd name="T14" fmla="*/ 0 60000 65536"/>
                  <a:gd name="T15" fmla="*/ 0 w 7439"/>
                  <a:gd name="T16" fmla="*/ 0 h 56"/>
                  <a:gd name="T17" fmla="*/ 7439 w 7439"/>
                  <a:gd name="T18" fmla="*/ 56 h 56"/>
                </a:gdLst>
                <a:ahLst/>
                <a:cxnLst>
                  <a:cxn ang="T10">
                    <a:pos x="T0" y="T1"/>
                  </a:cxn>
                  <a:cxn ang="T11">
                    <a:pos x="T2" y="T3"/>
                  </a:cxn>
                  <a:cxn ang="T12">
                    <a:pos x="T4" y="T5"/>
                  </a:cxn>
                  <a:cxn ang="T13">
                    <a:pos x="T6" y="T7"/>
                  </a:cxn>
                  <a:cxn ang="T14">
                    <a:pos x="T8" y="T9"/>
                  </a:cxn>
                </a:cxnLst>
                <a:rect l="T15" t="T16" r="T17" b="T18"/>
                <a:pathLst>
                  <a:path w="7439" h="56">
                    <a:moveTo>
                      <a:pt x="7439" y="56"/>
                    </a:moveTo>
                    <a:lnTo>
                      <a:pt x="0" y="56"/>
                    </a:lnTo>
                    <a:lnTo>
                      <a:pt x="237" y="0"/>
                    </a:lnTo>
                    <a:lnTo>
                      <a:pt x="7252" y="0"/>
                    </a:lnTo>
                    <a:lnTo>
                      <a:pt x="7439" y="56"/>
                    </a:lnTo>
                    <a:close/>
                  </a:path>
                </a:pathLst>
              </a:custGeom>
              <a:solidFill>
                <a:srgbClr val="FF9900"/>
              </a:solidFill>
              <a:ln w="9525">
                <a:noFill/>
                <a:round/>
                <a:headEnd/>
                <a:tailEnd/>
              </a:ln>
            </p:spPr>
            <p:txBody>
              <a:bodyPr/>
              <a:lstStyle/>
              <a:p>
                <a:endParaRPr lang="da-DK"/>
              </a:p>
            </p:txBody>
          </p:sp>
          <p:sp>
            <p:nvSpPr>
              <p:cNvPr id="826" name="Freeform 237"/>
              <p:cNvSpPr>
                <a:spLocks/>
              </p:cNvSpPr>
              <p:nvPr/>
            </p:nvSpPr>
            <p:spPr bwMode="auto">
              <a:xfrm>
                <a:off x="2627" y="2005"/>
                <a:ext cx="380" cy="3"/>
              </a:xfrm>
              <a:custGeom>
                <a:avLst/>
                <a:gdLst>
                  <a:gd name="T0" fmla="*/ 7227 w 7227"/>
                  <a:gd name="T1" fmla="*/ 55 h 55"/>
                  <a:gd name="T2" fmla="*/ 0 w 7227"/>
                  <a:gd name="T3" fmla="*/ 55 h 55"/>
                  <a:gd name="T4" fmla="*/ 237 w 7227"/>
                  <a:gd name="T5" fmla="*/ 0 h 55"/>
                  <a:gd name="T6" fmla="*/ 7039 w 7227"/>
                  <a:gd name="T7" fmla="*/ 0 h 55"/>
                  <a:gd name="T8" fmla="*/ 7227 w 7227"/>
                  <a:gd name="T9" fmla="*/ 55 h 55"/>
                  <a:gd name="T10" fmla="*/ 0 60000 65536"/>
                  <a:gd name="T11" fmla="*/ 0 60000 65536"/>
                  <a:gd name="T12" fmla="*/ 0 60000 65536"/>
                  <a:gd name="T13" fmla="*/ 0 60000 65536"/>
                  <a:gd name="T14" fmla="*/ 0 60000 65536"/>
                  <a:gd name="T15" fmla="*/ 0 w 7227"/>
                  <a:gd name="T16" fmla="*/ 0 h 55"/>
                  <a:gd name="T17" fmla="*/ 7227 w 7227"/>
                  <a:gd name="T18" fmla="*/ 55 h 55"/>
                </a:gdLst>
                <a:ahLst/>
                <a:cxnLst>
                  <a:cxn ang="T10">
                    <a:pos x="T0" y="T1"/>
                  </a:cxn>
                  <a:cxn ang="T11">
                    <a:pos x="T2" y="T3"/>
                  </a:cxn>
                  <a:cxn ang="T12">
                    <a:pos x="T4" y="T5"/>
                  </a:cxn>
                  <a:cxn ang="T13">
                    <a:pos x="T6" y="T7"/>
                  </a:cxn>
                  <a:cxn ang="T14">
                    <a:pos x="T8" y="T9"/>
                  </a:cxn>
                </a:cxnLst>
                <a:rect l="T15" t="T16" r="T17" b="T18"/>
                <a:pathLst>
                  <a:path w="7227" h="55">
                    <a:moveTo>
                      <a:pt x="7227" y="55"/>
                    </a:moveTo>
                    <a:lnTo>
                      <a:pt x="0" y="55"/>
                    </a:lnTo>
                    <a:lnTo>
                      <a:pt x="237" y="0"/>
                    </a:lnTo>
                    <a:lnTo>
                      <a:pt x="7039" y="0"/>
                    </a:lnTo>
                    <a:lnTo>
                      <a:pt x="7227" y="55"/>
                    </a:lnTo>
                    <a:close/>
                  </a:path>
                </a:pathLst>
              </a:custGeom>
              <a:solidFill>
                <a:srgbClr val="FF9900"/>
              </a:solidFill>
              <a:ln w="9525">
                <a:noFill/>
                <a:round/>
                <a:headEnd/>
                <a:tailEnd/>
              </a:ln>
            </p:spPr>
            <p:txBody>
              <a:bodyPr/>
              <a:lstStyle/>
              <a:p>
                <a:endParaRPr lang="da-DK"/>
              </a:p>
            </p:txBody>
          </p:sp>
          <p:sp>
            <p:nvSpPr>
              <p:cNvPr id="827" name="Freeform 238"/>
              <p:cNvSpPr>
                <a:spLocks/>
              </p:cNvSpPr>
              <p:nvPr/>
            </p:nvSpPr>
            <p:spPr bwMode="auto">
              <a:xfrm>
                <a:off x="2633" y="2003"/>
                <a:ext cx="369" cy="3"/>
              </a:xfrm>
              <a:custGeom>
                <a:avLst/>
                <a:gdLst>
                  <a:gd name="T0" fmla="*/ 7015 w 7015"/>
                  <a:gd name="T1" fmla="*/ 57 h 57"/>
                  <a:gd name="T2" fmla="*/ 0 w 7015"/>
                  <a:gd name="T3" fmla="*/ 57 h 57"/>
                  <a:gd name="T4" fmla="*/ 237 w 7015"/>
                  <a:gd name="T5" fmla="*/ 0 h 57"/>
                  <a:gd name="T6" fmla="*/ 6826 w 7015"/>
                  <a:gd name="T7" fmla="*/ 0 h 57"/>
                  <a:gd name="T8" fmla="*/ 7015 w 7015"/>
                  <a:gd name="T9" fmla="*/ 57 h 57"/>
                  <a:gd name="T10" fmla="*/ 0 60000 65536"/>
                  <a:gd name="T11" fmla="*/ 0 60000 65536"/>
                  <a:gd name="T12" fmla="*/ 0 60000 65536"/>
                  <a:gd name="T13" fmla="*/ 0 60000 65536"/>
                  <a:gd name="T14" fmla="*/ 0 60000 65536"/>
                  <a:gd name="T15" fmla="*/ 0 w 7015"/>
                  <a:gd name="T16" fmla="*/ 0 h 57"/>
                  <a:gd name="T17" fmla="*/ 7015 w 7015"/>
                  <a:gd name="T18" fmla="*/ 57 h 57"/>
                </a:gdLst>
                <a:ahLst/>
                <a:cxnLst>
                  <a:cxn ang="T10">
                    <a:pos x="T0" y="T1"/>
                  </a:cxn>
                  <a:cxn ang="T11">
                    <a:pos x="T2" y="T3"/>
                  </a:cxn>
                  <a:cxn ang="T12">
                    <a:pos x="T4" y="T5"/>
                  </a:cxn>
                  <a:cxn ang="T13">
                    <a:pos x="T6" y="T7"/>
                  </a:cxn>
                  <a:cxn ang="T14">
                    <a:pos x="T8" y="T9"/>
                  </a:cxn>
                </a:cxnLst>
                <a:rect l="T15" t="T16" r="T17" b="T18"/>
                <a:pathLst>
                  <a:path w="7015" h="57">
                    <a:moveTo>
                      <a:pt x="7015" y="57"/>
                    </a:moveTo>
                    <a:lnTo>
                      <a:pt x="0" y="57"/>
                    </a:lnTo>
                    <a:lnTo>
                      <a:pt x="237" y="0"/>
                    </a:lnTo>
                    <a:lnTo>
                      <a:pt x="6826" y="0"/>
                    </a:lnTo>
                    <a:lnTo>
                      <a:pt x="7015" y="57"/>
                    </a:lnTo>
                    <a:close/>
                  </a:path>
                </a:pathLst>
              </a:custGeom>
              <a:solidFill>
                <a:srgbClr val="FF9900"/>
              </a:solidFill>
              <a:ln w="9525">
                <a:noFill/>
                <a:round/>
                <a:headEnd/>
                <a:tailEnd/>
              </a:ln>
            </p:spPr>
            <p:txBody>
              <a:bodyPr/>
              <a:lstStyle/>
              <a:p>
                <a:endParaRPr lang="da-DK"/>
              </a:p>
            </p:txBody>
          </p:sp>
          <p:sp>
            <p:nvSpPr>
              <p:cNvPr id="828" name="Freeform 239"/>
              <p:cNvSpPr>
                <a:spLocks/>
              </p:cNvSpPr>
              <p:nvPr/>
            </p:nvSpPr>
            <p:spPr bwMode="auto">
              <a:xfrm>
                <a:off x="2640" y="2002"/>
                <a:ext cx="358" cy="3"/>
              </a:xfrm>
              <a:custGeom>
                <a:avLst/>
                <a:gdLst>
                  <a:gd name="T0" fmla="*/ 6802 w 6802"/>
                  <a:gd name="T1" fmla="*/ 57 h 57"/>
                  <a:gd name="T2" fmla="*/ 0 w 6802"/>
                  <a:gd name="T3" fmla="*/ 57 h 57"/>
                  <a:gd name="T4" fmla="*/ 237 w 6802"/>
                  <a:gd name="T5" fmla="*/ 0 h 57"/>
                  <a:gd name="T6" fmla="*/ 6614 w 6802"/>
                  <a:gd name="T7" fmla="*/ 0 h 57"/>
                  <a:gd name="T8" fmla="*/ 6802 w 6802"/>
                  <a:gd name="T9" fmla="*/ 57 h 57"/>
                  <a:gd name="T10" fmla="*/ 0 60000 65536"/>
                  <a:gd name="T11" fmla="*/ 0 60000 65536"/>
                  <a:gd name="T12" fmla="*/ 0 60000 65536"/>
                  <a:gd name="T13" fmla="*/ 0 60000 65536"/>
                  <a:gd name="T14" fmla="*/ 0 60000 65536"/>
                  <a:gd name="T15" fmla="*/ 0 w 6802"/>
                  <a:gd name="T16" fmla="*/ 0 h 57"/>
                  <a:gd name="T17" fmla="*/ 6802 w 6802"/>
                  <a:gd name="T18" fmla="*/ 57 h 57"/>
                </a:gdLst>
                <a:ahLst/>
                <a:cxnLst>
                  <a:cxn ang="T10">
                    <a:pos x="T0" y="T1"/>
                  </a:cxn>
                  <a:cxn ang="T11">
                    <a:pos x="T2" y="T3"/>
                  </a:cxn>
                  <a:cxn ang="T12">
                    <a:pos x="T4" y="T5"/>
                  </a:cxn>
                  <a:cxn ang="T13">
                    <a:pos x="T6" y="T7"/>
                  </a:cxn>
                  <a:cxn ang="T14">
                    <a:pos x="T8" y="T9"/>
                  </a:cxn>
                </a:cxnLst>
                <a:rect l="T15" t="T16" r="T17" b="T18"/>
                <a:pathLst>
                  <a:path w="6802" h="57">
                    <a:moveTo>
                      <a:pt x="6802" y="57"/>
                    </a:moveTo>
                    <a:lnTo>
                      <a:pt x="0" y="57"/>
                    </a:lnTo>
                    <a:lnTo>
                      <a:pt x="237" y="0"/>
                    </a:lnTo>
                    <a:lnTo>
                      <a:pt x="6614" y="0"/>
                    </a:lnTo>
                    <a:lnTo>
                      <a:pt x="6802" y="57"/>
                    </a:lnTo>
                    <a:close/>
                  </a:path>
                </a:pathLst>
              </a:custGeom>
              <a:solidFill>
                <a:srgbClr val="FF9900"/>
              </a:solidFill>
              <a:ln w="9525">
                <a:noFill/>
                <a:round/>
                <a:headEnd/>
                <a:tailEnd/>
              </a:ln>
            </p:spPr>
            <p:txBody>
              <a:bodyPr/>
              <a:lstStyle/>
              <a:p>
                <a:endParaRPr lang="da-DK"/>
              </a:p>
            </p:txBody>
          </p:sp>
          <p:sp>
            <p:nvSpPr>
              <p:cNvPr id="829" name="Freeform 240"/>
              <p:cNvSpPr>
                <a:spLocks/>
              </p:cNvSpPr>
              <p:nvPr/>
            </p:nvSpPr>
            <p:spPr bwMode="auto">
              <a:xfrm>
                <a:off x="2646" y="2000"/>
                <a:ext cx="347" cy="3"/>
              </a:xfrm>
              <a:custGeom>
                <a:avLst/>
                <a:gdLst>
                  <a:gd name="T0" fmla="*/ 6589 w 6589"/>
                  <a:gd name="T1" fmla="*/ 57 h 57"/>
                  <a:gd name="T2" fmla="*/ 0 w 6589"/>
                  <a:gd name="T3" fmla="*/ 57 h 57"/>
                  <a:gd name="T4" fmla="*/ 237 w 6589"/>
                  <a:gd name="T5" fmla="*/ 0 h 57"/>
                  <a:gd name="T6" fmla="*/ 6402 w 6589"/>
                  <a:gd name="T7" fmla="*/ 0 h 57"/>
                  <a:gd name="T8" fmla="*/ 6589 w 6589"/>
                  <a:gd name="T9" fmla="*/ 57 h 57"/>
                  <a:gd name="T10" fmla="*/ 0 60000 65536"/>
                  <a:gd name="T11" fmla="*/ 0 60000 65536"/>
                  <a:gd name="T12" fmla="*/ 0 60000 65536"/>
                  <a:gd name="T13" fmla="*/ 0 60000 65536"/>
                  <a:gd name="T14" fmla="*/ 0 60000 65536"/>
                  <a:gd name="T15" fmla="*/ 0 w 6589"/>
                  <a:gd name="T16" fmla="*/ 0 h 57"/>
                  <a:gd name="T17" fmla="*/ 6589 w 6589"/>
                  <a:gd name="T18" fmla="*/ 57 h 57"/>
                </a:gdLst>
                <a:ahLst/>
                <a:cxnLst>
                  <a:cxn ang="T10">
                    <a:pos x="T0" y="T1"/>
                  </a:cxn>
                  <a:cxn ang="T11">
                    <a:pos x="T2" y="T3"/>
                  </a:cxn>
                  <a:cxn ang="T12">
                    <a:pos x="T4" y="T5"/>
                  </a:cxn>
                  <a:cxn ang="T13">
                    <a:pos x="T6" y="T7"/>
                  </a:cxn>
                  <a:cxn ang="T14">
                    <a:pos x="T8" y="T9"/>
                  </a:cxn>
                </a:cxnLst>
                <a:rect l="T15" t="T16" r="T17" b="T18"/>
                <a:pathLst>
                  <a:path w="6589" h="57">
                    <a:moveTo>
                      <a:pt x="6589" y="57"/>
                    </a:moveTo>
                    <a:lnTo>
                      <a:pt x="0" y="57"/>
                    </a:lnTo>
                    <a:lnTo>
                      <a:pt x="237" y="0"/>
                    </a:lnTo>
                    <a:lnTo>
                      <a:pt x="6402" y="0"/>
                    </a:lnTo>
                    <a:lnTo>
                      <a:pt x="6589" y="57"/>
                    </a:lnTo>
                    <a:close/>
                  </a:path>
                </a:pathLst>
              </a:custGeom>
              <a:solidFill>
                <a:srgbClr val="FF9900"/>
              </a:solidFill>
              <a:ln w="9525">
                <a:noFill/>
                <a:round/>
                <a:headEnd/>
                <a:tailEnd/>
              </a:ln>
            </p:spPr>
            <p:txBody>
              <a:bodyPr/>
              <a:lstStyle/>
              <a:p>
                <a:endParaRPr lang="da-DK"/>
              </a:p>
            </p:txBody>
          </p:sp>
          <p:sp>
            <p:nvSpPr>
              <p:cNvPr id="830" name="Freeform 241"/>
              <p:cNvSpPr>
                <a:spLocks/>
              </p:cNvSpPr>
              <p:nvPr/>
            </p:nvSpPr>
            <p:spPr bwMode="auto">
              <a:xfrm>
                <a:off x="2652" y="1999"/>
                <a:ext cx="336" cy="3"/>
              </a:xfrm>
              <a:custGeom>
                <a:avLst/>
                <a:gdLst>
                  <a:gd name="T0" fmla="*/ 6377 w 6377"/>
                  <a:gd name="T1" fmla="*/ 57 h 57"/>
                  <a:gd name="T2" fmla="*/ 0 w 6377"/>
                  <a:gd name="T3" fmla="*/ 57 h 57"/>
                  <a:gd name="T4" fmla="*/ 237 w 6377"/>
                  <a:gd name="T5" fmla="*/ 0 h 57"/>
                  <a:gd name="T6" fmla="*/ 6189 w 6377"/>
                  <a:gd name="T7" fmla="*/ 0 h 57"/>
                  <a:gd name="T8" fmla="*/ 6377 w 6377"/>
                  <a:gd name="T9" fmla="*/ 57 h 57"/>
                  <a:gd name="T10" fmla="*/ 0 60000 65536"/>
                  <a:gd name="T11" fmla="*/ 0 60000 65536"/>
                  <a:gd name="T12" fmla="*/ 0 60000 65536"/>
                  <a:gd name="T13" fmla="*/ 0 60000 65536"/>
                  <a:gd name="T14" fmla="*/ 0 60000 65536"/>
                  <a:gd name="T15" fmla="*/ 0 w 6377"/>
                  <a:gd name="T16" fmla="*/ 0 h 57"/>
                  <a:gd name="T17" fmla="*/ 6377 w 6377"/>
                  <a:gd name="T18" fmla="*/ 57 h 57"/>
                </a:gdLst>
                <a:ahLst/>
                <a:cxnLst>
                  <a:cxn ang="T10">
                    <a:pos x="T0" y="T1"/>
                  </a:cxn>
                  <a:cxn ang="T11">
                    <a:pos x="T2" y="T3"/>
                  </a:cxn>
                  <a:cxn ang="T12">
                    <a:pos x="T4" y="T5"/>
                  </a:cxn>
                  <a:cxn ang="T13">
                    <a:pos x="T6" y="T7"/>
                  </a:cxn>
                  <a:cxn ang="T14">
                    <a:pos x="T8" y="T9"/>
                  </a:cxn>
                </a:cxnLst>
                <a:rect l="T15" t="T16" r="T17" b="T18"/>
                <a:pathLst>
                  <a:path w="6377" h="57">
                    <a:moveTo>
                      <a:pt x="6377" y="57"/>
                    </a:moveTo>
                    <a:lnTo>
                      <a:pt x="0" y="57"/>
                    </a:lnTo>
                    <a:lnTo>
                      <a:pt x="237" y="0"/>
                    </a:lnTo>
                    <a:lnTo>
                      <a:pt x="6189" y="0"/>
                    </a:lnTo>
                    <a:lnTo>
                      <a:pt x="6377" y="57"/>
                    </a:lnTo>
                    <a:close/>
                  </a:path>
                </a:pathLst>
              </a:custGeom>
              <a:solidFill>
                <a:srgbClr val="FF9900"/>
              </a:solidFill>
              <a:ln w="9525">
                <a:noFill/>
                <a:round/>
                <a:headEnd/>
                <a:tailEnd/>
              </a:ln>
            </p:spPr>
            <p:txBody>
              <a:bodyPr/>
              <a:lstStyle/>
              <a:p>
                <a:endParaRPr lang="da-DK"/>
              </a:p>
            </p:txBody>
          </p:sp>
          <p:sp>
            <p:nvSpPr>
              <p:cNvPr id="831" name="Freeform 242"/>
              <p:cNvSpPr>
                <a:spLocks/>
              </p:cNvSpPr>
              <p:nvPr/>
            </p:nvSpPr>
            <p:spPr bwMode="auto">
              <a:xfrm>
                <a:off x="2658" y="1997"/>
                <a:ext cx="325" cy="3"/>
              </a:xfrm>
              <a:custGeom>
                <a:avLst/>
                <a:gdLst>
                  <a:gd name="T0" fmla="*/ 6165 w 6165"/>
                  <a:gd name="T1" fmla="*/ 56 h 56"/>
                  <a:gd name="T2" fmla="*/ 0 w 6165"/>
                  <a:gd name="T3" fmla="*/ 56 h 56"/>
                  <a:gd name="T4" fmla="*/ 237 w 6165"/>
                  <a:gd name="T5" fmla="*/ 0 h 56"/>
                  <a:gd name="T6" fmla="*/ 5977 w 6165"/>
                  <a:gd name="T7" fmla="*/ 0 h 56"/>
                  <a:gd name="T8" fmla="*/ 6165 w 6165"/>
                  <a:gd name="T9" fmla="*/ 56 h 56"/>
                  <a:gd name="T10" fmla="*/ 0 60000 65536"/>
                  <a:gd name="T11" fmla="*/ 0 60000 65536"/>
                  <a:gd name="T12" fmla="*/ 0 60000 65536"/>
                  <a:gd name="T13" fmla="*/ 0 60000 65536"/>
                  <a:gd name="T14" fmla="*/ 0 60000 65536"/>
                  <a:gd name="T15" fmla="*/ 0 w 6165"/>
                  <a:gd name="T16" fmla="*/ 0 h 56"/>
                  <a:gd name="T17" fmla="*/ 6165 w 6165"/>
                  <a:gd name="T18" fmla="*/ 56 h 56"/>
                </a:gdLst>
                <a:ahLst/>
                <a:cxnLst>
                  <a:cxn ang="T10">
                    <a:pos x="T0" y="T1"/>
                  </a:cxn>
                  <a:cxn ang="T11">
                    <a:pos x="T2" y="T3"/>
                  </a:cxn>
                  <a:cxn ang="T12">
                    <a:pos x="T4" y="T5"/>
                  </a:cxn>
                  <a:cxn ang="T13">
                    <a:pos x="T6" y="T7"/>
                  </a:cxn>
                  <a:cxn ang="T14">
                    <a:pos x="T8" y="T9"/>
                  </a:cxn>
                </a:cxnLst>
                <a:rect l="T15" t="T16" r="T17" b="T18"/>
                <a:pathLst>
                  <a:path w="6165" h="56">
                    <a:moveTo>
                      <a:pt x="6165" y="56"/>
                    </a:moveTo>
                    <a:lnTo>
                      <a:pt x="0" y="56"/>
                    </a:lnTo>
                    <a:lnTo>
                      <a:pt x="237" y="0"/>
                    </a:lnTo>
                    <a:lnTo>
                      <a:pt x="5977" y="0"/>
                    </a:lnTo>
                    <a:lnTo>
                      <a:pt x="6165" y="56"/>
                    </a:lnTo>
                    <a:close/>
                  </a:path>
                </a:pathLst>
              </a:custGeom>
              <a:solidFill>
                <a:srgbClr val="FF9900"/>
              </a:solidFill>
              <a:ln w="9525">
                <a:noFill/>
                <a:round/>
                <a:headEnd/>
                <a:tailEnd/>
              </a:ln>
            </p:spPr>
            <p:txBody>
              <a:bodyPr/>
              <a:lstStyle/>
              <a:p>
                <a:endParaRPr lang="da-DK"/>
              </a:p>
            </p:txBody>
          </p:sp>
          <p:sp>
            <p:nvSpPr>
              <p:cNvPr id="832" name="Freeform 243"/>
              <p:cNvSpPr>
                <a:spLocks/>
              </p:cNvSpPr>
              <p:nvPr/>
            </p:nvSpPr>
            <p:spPr bwMode="auto">
              <a:xfrm>
                <a:off x="2664" y="1996"/>
                <a:ext cx="314" cy="3"/>
              </a:xfrm>
              <a:custGeom>
                <a:avLst/>
                <a:gdLst>
                  <a:gd name="T0" fmla="*/ 5952 w 5952"/>
                  <a:gd name="T1" fmla="*/ 57 h 57"/>
                  <a:gd name="T2" fmla="*/ 0 w 5952"/>
                  <a:gd name="T3" fmla="*/ 57 h 57"/>
                  <a:gd name="T4" fmla="*/ 237 w 5952"/>
                  <a:gd name="T5" fmla="*/ 0 h 57"/>
                  <a:gd name="T6" fmla="*/ 5764 w 5952"/>
                  <a:gd name="T7" fmla="*/ 0 h 57"/>
                  <a:gd name="T8" fmla="*/ 5952 w 5952"/>
                  <a:gd name="T9" fmla="*/ 57 h 57"/>
                  <a:gd name="T10" fmla="*/ 0 60000 65536"/>
                  <a:gd name="T11" fmla="*/ 0 60000 65536"/>
                  <a:gd name="T12" fmla="*/ 0 60000 65536"/>
                  <a:gd name="T13" fmla="*/ 0 60000 65536"/>
                  <a:gd name="T14" fmla="*/ 0 60000 65536"/>
                  <a:gd name="T15" fmla="*/ 0 w 5952"/>
                  <a:gd name="T16" fmla="*/ 0 h 57"/>
                  <a:gd name="T17" fmla="*/ 5952 w 5952"/>
                  <a:gd name="T18" fmla="*/ 57 h 57"/>
                </a:gdLst>
                <a:ahLst/>
                <a:cxnLst>
                  <a:cxn ang="T10">
                    <a:pos x="T0" y="T1"/>
                  </a:cxn>
                  <a:cxn ang="T11">
                    <a:pos x="T2" y="T3"/>
                  </a:cxn>
                  <a:cxn ang="T12">
                    <a:pos x="T4" y="T5"/>
                  </a:cxn>
                  <a:cxn ang="T13">
                    <a:pos x="T6" y="T7"/>
                  </a:cxn>
                  <a:cxn ang="T14">
                    <a:pos x="T8" y="T9"/>
                  </a:cxn>
                </a:cxnLst>
                <a:rect l="T15" t="T16" r="T17" b="T18"/>
                <a:pathLst>
                  <a:path w="5952" h="57">
                    <a:moveTo>
                      <a:pt x="5952" y="57"/>
                    </a:moveTo>
                    <a:lnTo>
                      <a:pt x="0" y="57"/>
                    </a:lnTo>
                    <a:lnTo>
                      <a:pt x="237" y="0"/>
                    </a:lnTo>
                    <a:lnTo>
                      <a:pt x="5764" y="0"/>
                    </a:lnTo>
                    <a:lnTo>
                      <a:pt x="5952" y="57"/>
                    </a:lnTo>
                    <a:close/>
                  </a:path>
                </a:pathLst>
              </a:custGeom>
              <a:solidFill>
                <a:srgbClr val="FF9900"/>
              </a:solidFill>
              <a:ln w="9525">
                <a:noFill/>
                <a:round/>
                <a:headEnd/>
                <a:tailEnd/>
              </a:ln>
            </p:spPr>
            <p:txBody>
              <a:bodyPr/>
              <a:lstStyle/>
              <a:p>
                <a:endParaRPr lang="da-DK"/>
              </a:p>
            </p:txBody>
          </p:sp>
          <p:sp>
            <p:nvSpPr>
              <p:cNvPr id="833" name="Freeform 244"/>
              <p:cNvSpPr>
                <a:spLocks/>
              </p:cNvSpPr>
              <p:nvPr/>
            </p:nvSpPr>
            <p:spPr bwMode="auto">
              <a:xfrm>
                <a:off x="2671" y="1994"/>
                <a:ext cx="302" cy="3"/>
              </a:xfrm>
              <a:custGeom>
                <a:avLst/>
                <a:gdLst>
                  <a:gd name="T0" fmla="*/ 5740 w 5740"/>
                  <a:gd name="T1" fmla="*/ 57 h 57"/>
                  <a:gd name="T2" fmla="*/ 0 w 5740"/>
                  <a:gd name="T3" fmla="*/ 57 h 57"/>
                  <a:gd name="T4" fmla="*/ 237 w 5740"/>
                  <a:gd name="T5" fmla="*/ 0 h 57"/>
                  <a:gd name="T6" fmla="*/ 5552 w 5740"/>
                  <a:gd name="T7" fmla="*/ 0 h 57"/>
                  <a:gd name="T8" fmla="*/ 5740 w 5740"/>
                  <a:gd name="T9" fmla="*/ 57 h 57"/>
                  <a:gd name="T10" fmla="*/ 0 60000 65536"/>
                  <a:gd name="T11" fmla="*/ 0 60000 65536"/>
                  <a:gd name="T12" fmla="*/ 0 60000 65536"/>
                  <a:gd name="T13" fmla="*/ 0 60000 65536"/>
                  <a:gd name="T14" fmla="*/ 0 60000 65536"/>
                  <a:gd name="T15" fmla="*/ 0 w 5740"/>
                  <a:gd name="T16" fmla="*/ 0 h 57"/>
                  <a:gd name="T17" fmla="*/ 5740 w 5740"/>
                  <a:gd name="T18" fmla="*/ 57 h 57"/>
                </a:gdLst>
                <a:ahLst/>
                <a:cxnLst>
                  <a:cxn ang="T10">
                    <a:pos x="T0" y="T1"/>
                  </a:cxn>
                  <a:cxn ang="T11">
                    <a:pos x="T2" y="T3"/>
                  </a:cxn>
                  <a:cxn ang="T12">
                    <a:pos x="T4" y="T5"/>
                  </a:cxn>
                  <a:cxn ang="T13">
                    <a:pos x="T6" y="T7"/>
                  </a:cxn>
                  <a:cxn ang="T14">
                    <a:pos x="T8" y="T9"/>
                  </a:cxn>
                </a:cxnLst>
                <a:rect l="T15" t="T16" r="T17" b="T18"/>
                <a:pathLst>
                  <a:path w="5740" h="57">
                    <a:moveTo>
                      <a:pt x="5740" y="57"/>
                    </a:moveTo>
                    <a:lnTo>
                      <a:pt x="0" y="57"/>
                    </a:lnTo>
                    <a:lnTo>
                      <a:pt x="237" y="0"/>
                    </a:lnTo>
                    <a:lnTo>
                      <a:pt x="5552" y="0"/>
                    </a:lnTo>
                    <a:lnTo>
                      <a:pt x="5740" y="57"/>
                    </a:lnTo>
                    <a:close/>
                  </a:path>
                </a:pathLst>
              </a:custGeom>
              <a:solidFill>
                <a:srgbClr val="FF9900"/>
              </a:solidFill>
              <a:ln w="9525">
                <a:noFill/>
                <a:round/>
                <a:headEnd/>
                <a:tailEnd/>
              </a:ln>
            </p:spPr>
            <p:txBody>
              <a:bodyPr/>
              <a:lstStyle/>
              <a:p>
                <a:endParaRPr lang="da-DK"/>
              </a:p>
            </p:txBody>
          </p:sp>
          <p:sp>
            <p:nvSpPr>
              <p:cNvPr id="834" name="Freeform 245"/>
              <p:cNvSpPr>
                <a:spLocks/>
              </p:cNvSpPr>
              <p:nvPr/>
            </p:nvSpPr>
            <p:spPr bwMode="auto">
              <a:xfrm>
                <a:off x="2677" y="1993"/>
                <a:ext cx="291" cy="3"/>
              </a:xfrm>
              <a:custGeom>
                <a:avLst/>
                <a:gdLst>
                  <a:gd name="T0" fmla="*/ 5527 w 5527"/>
                  <a:gd name="T1" fmla="*/ 56 h 56"/>
                  <a:gd name="T2" fmla="*/ 0 w 5527"/>
                  <a:gd name="T3" fmla="*/ 56 h 56"/>
                  <a:gd name="T4" fmla="*/ 238 w 5527"/>
                  <a:gd name="T5" fmla="*/ 0 h 56"/>
                  <a:gd name="T6" fmla="*/ 5339 w 5527"/>
                  <a:gd name="T7" fmla="*/ 0 h 56"/>
                  <a:gd name="T8" fmla="*/ 5527 w 5527"/>
                  <a:gd name="T9" fmla="*/ 56 h 56"/>
                  <a:gd name="T10" fmla="*/ 0 60000 65536"/>
                  <a:gd name="T11" fmla="*/ 0 60000 65536"/>
                  <a:gd name="T12" fmla="*/ 0 60000 65536"/>
                  <a:gd name="T13" fmla="*/ 0 60000 65536"/>
                  <a:gd name="T14" fmla="*/ 0 60000 65536"/>
                  <a:gd name="T15" fmla="*/ 0 w 5527"/>
                  <a:gd name="T16" fmla="*/ 0 h 56"/>
                  <a:gd name="T17" fmla="*/ 5527 w 5527"/>
                  <a:gd name="T18" fmla="*/ 56 h 56"/>
                </a:gdLst>
                <a:ahLst/>
                <a:cxnLst>
                  <a:cxn ang="T10">
                    <a:pos x="T0" y="T1"/>
                  </a:cxn>
                  <a:cxn ang="T11">
                    <a:pos x="T2" y="T3"/>
                  </a:cxn>
                  <a:cxn ang="T12">
                    <a:pos x="T4" y="T5"/>
                  </a:cxn>
                  <a:cxn ang="T13">
                    <a:pos x="T6" y="T7"/>
                  </a:cxn>
                  <a:cxn ang="T14">
                    <a:pos x="T8" y="T9"/>
                  </a:cxn>
                </a:cxnLst>
                <a:rect l="T15" t="T16" r="T17" b="T18"/>
                <a:pathLst>
                  <a:path w="5527" h="56">
                    <a:moveTo>
                      <a:pt x="5527" y="56"/>
                    </a:moveTo>
                    <a:lnTo>
                      <a:pt x="0" y="56"/>
                    </a:lnTo>
                    <a:lnTo>
                      <a:pt x="238" y="0"/>
                    </a:lnTo>
                    <a:lnTo>
                      <a:pt x="5339" y="0"/>
                    </a:lnTo>
                    <a:lnTo>
                      <a:pt x="5527" y="56"/>
                    </a:lnTo>
                    <a:close/>
                  </a:path>
                </a:pathLst>
              </a:custGeom>
              <a:solidFill>
                <a:srgbClr val="FF9900"/>
              </a:solidFill>
              <a:ln w="9525">
                <a:noFill/>
                <a:round/>
                <a:headEnd/>
                <a:tailEnd/>
              </a:ln>
            </p:spPr>
            <p:txBody>
              <a:bodyPr/>
              <a:lstStyle/>
              <a:p>
                <a:endParaRPr lang="da-DK"/>
              </a:p>
            </p:txBody>
          </p:sp>
          <p:sp>
            <p:nvSpPr>
              <p:cNvPr id="835" name="Freeform 246"/>
              <p:cNvSpPr>
                <a:spLocks/>
              </p:cNvSpPr>
              <p:nvPr/>
            </p:nvSpPr>
            <p:spPr bwMode="auto">
              <a:xfrm>
                <a:off x="2683" y="1991"/>
                <a:ext cx="280" cy="3"/>
              </a:xfrm>
              <a:custGeom>
                <a:avLst/>
                <a:gdLst>
                  <a:gd name="T0" fmla="*/ 5315 w 5315"/>
                  <a:gd name="T1" fmla="*/ 57 h 57"/>
                  <a:gd name="T2" fmla="*/ 0 w 5315"/>
                  <a:gd name="T3" fmla="*/ 57 h 57"/>
                  <a:gd name="T4" fmla="*/ 238 w 5315"/>
                  <a:gd name="T5" fmla="*/ 0 h 57"/>
                  <a:gd name="T6" fmla="*/ 5127 w 5315"/>
                  <a:gd name="T7" fmla="*/ 0 h 57"/>
                  <a:gd name="T8" fmla="*/ 5315 w 5315"/>
                  <a:gd name="T9" fmla="*/ 57 h 57"/>
                  <a:gd name="T10" fmla="*/ 0 60000 65536"/>
                  <a:gd name="T11" fmla="*/ 0 60000 65536"/>
                  <a:gd name="T12" fmla="*/ 0 60000 65536"/>
                  <a:gd name="T13" fmla="*/ 0 60000 65536"/>
                  <a:gd name="T14" fmla="*/ 0 60000 65536"/>
                  <a:gd name="T15" fmla="*/ 0 w 5315"/>
                  <a:gd name="T16" fmla="*/ 0 h 57"/>
                  <a:gd name="T17" fmla="*/ 5315 w 5315"/>
                  <a:gd name="T18" fmla="*/ 57 h 57"/>
                </a:gdLst>
                <a:ahLst/>
                <a:cxnLst>
                  <a:cxn ang="T10">
                    <a:pos x="T0" y="T1"/>
                  </a:cxn>
                  <a:cxn ang="T11">
                    <a:pos x="T2" y="T3"/>
                  </a:cxn>
                  <a:cxn ang="T12">
                    <a:pos x="T4" y="T5"/>
                  </a:cxn>
                  <a:cxn ang="T13">
                    <a:pos x="T6" y="T7"/>
                  </a:cxn>
                  <a:cxn ang="T14">
                    <a:pos x="T8" y="T9"/>
                  </a:cxn>
                </a:cxnLst>
                <a:rect l="T15" t="T16" r="T17" b="T18"/>
                <a:pathLst>
                  <a:path w="5315" h="57">
                    <a:moveTo>
                      <a:pt x="5315" y="57"/>
                    </a:moveTo>
                    <a:lnTo>
                      <a:pt x="0" y="57"/>
                    </a:lnTo>
                    <a:lnTo>
                      <a:pt x="238" y="0"/>
                    </a:lnTo>
                    <a:lnTo>
                      <a:pt x="5127" y="0"/>
                    </a:lnTo>
                    <a:lnTo>
                      <a:pt x="5315" y="57"/>
                    </a:lnTo>
                    <a:close/>
                  </a:path>
                </a:pathLst>
              </a:custGeom>
              <a:solidFill>
                <a:srgbClr val="FF9900"/>
              </a:solidFill>
              <a:ln w="9525">
                <a:noFill/>
                <a:round/>
                <a:headEnd/>
                <a:tailEnd/>
              </a:ln>
            </p:spPr>
            <p:txBody>
              <a:bodyPr/>
              <a:lstStyle/>
              <a:p>
                <a:endParaRPr lang="da-DK"/>
              </a:p>
            </p:txBody>
          </p:sp>
          <p:sp>
            <p:nvSpPr>
              <p:cNvPr id="836" name="Freeform 247"/>
              <p:cNvSpPr>
                <a:spLocks/>
              </p:cNvSpPr>
              <p:nvPr/>
            </p:nvSpPr>
            <p:spPr bwMode="auto">
              <a:xfrm>
                <a:off x="2689" y="1990"/>
                <a:ext cx="269" cy="3"/>
              </a:xfrm>
              <a:custGeom>
                <a:avLst/>
                <a:gdLst>
                  <a:gd name="T0" fmla="*/ 5101 w 5101"/>
                  <a:gd name="T1" fmla="*/ 57 h 57"/>
                  <a:gd name="T2" fmla="*/ 0 w 5101"/>
                  <a:gd name="T3" fmla="*/ 57 h 57"/>
                  <a:gd name="T4" fmla="*/ 237 w 5101"/>
                  <a:gd name="T5" fmla="*/ 0 h 57"/>
                  <a:gd name="T6" fmla="*/ 4913 w 5101"/>
                  <a:gd name="T7" fmla="*/ 0 h 57"/>
                  <a:gd name="T8" fmla="*/ 5101 w 5101"/>
                  <a:gd name="T9" fmla="*/ 57 h 57"/>
                  <a:gd name="T10" fmla="*/ 0 60000 65536"/>
                  <a:gd name="T11" fmla="*/ 0 60000 65536"/>
                  <a:gd name="T12" fmla="*/ 0 60000 65536"/>
                  <a:gd name="T13" fmla="*/ 0 60000 65536"/>
                  <a:gd name="T14" fmla="*/ 0 60000 65536"/>
                  <a:gd name="T15" fmla="*/ 0 w 5101"/>
                  <a:gd name="T16" fmla="*/ 0 h 57"/>
                  <a:gd name="T17" fmla="*/ 5101 w 5101"/>
                  <a:gd name="T18" fmla="*/ 57 h 57"/>
                </a:gdLst>
                <a:ahLst/>
                <a:cxnLst>
                  <a:cxn ang="T10">
                    <a:pos x="T0" y="T1"/>
                  </a:cxn>
                  <a:cxn ang="T11">
                    <a:pos x="T2" y="T3"/>
                  </a:cxn>
                  <a:cxn ang="T12">
                    <a:pos x="T4" y="T5"/>
                  </a:cxn>
                  <a:cxn ang="T13">
                    <a:pos x="T6" y="T7"/>
                  </a:cxn>
                  <a:cxn ang="T14">
                    <a:pos x="T8" y="T9"/>
                  </a:cxn>
                </a:cxnLst>
                <a:rect l="T15" t="T16" r="T17" b="T18"/>
                <a:pathLst>
                  <a:path w="5101" h="57">
                    <a:moveTo>
                      <a:pt x="5101" y="57"/>
                    </a:moveTo>
                    <a:lnTo>
                      <a:pt x="0" y="57"/>
                    </a:lnTo>
                    <a:lnTo>
                      <a:pt x="237" y="0"/>
                    </a:lnTo>
                    <a:lnTo>
                      <a:pt x="4913" y="0"/>
                    </a:lnTo>
                    <a:lnTo>
                      <a:pt x="5101" y="57"/>
                    </a:lnTo>
                    <a:close/>
                  </a:path>
                </a:pathLst>
              </a:custGeom>
              <a:solidFill>
                <a:srgbClr val="FF9900"/>
              </a:solidFill>
              <a:ln w="9525">
                <a:noFill/>
                <a:round/>
                <a:headEnd/>
                <a:tailEnd/>
              </a:ln>
            </p:spPr>
            <p:txBody>
              <a:bodyPr/>
              <a:lstStyle/>
              <a:p>
                <a:endParaRPr lang="da-DK"/>
              </a:p>
            </p:txBody>
          </p:sp>
          <p:sp>
            <p:nvSpPr>
              <p:cNvPr id="837" name="Freeform 248"/>
              <p:cNvSpPr>
                <a:spLocks/>
              </p:cNvSpPr>
              <p:nvPr/>
            </p:nvSpPr>
            <p:spPr bwMode="auto">
              <a:xfrm>
                <a:off x="2696" y="1988"/>
                <a:ext cx="257" cy="3"/>
              </a:xfrm>
              <a:custGeom>
                <a:avLst/>
                <a:gdLst>
                  <a:gd name="T0" fmla="*/ 4889 w 4889"/>
                  <a:gd name="T1" fmla="*/ 56 h 56"/>
                  <a:gd name="T2" fmla="*/ 0 w 4889"/>
                  <a:gd name="T3" fmla="*/ 56 h 56"/>
                  <a:gd name="T4" fmla="*/ 237 w 4889"/>
                  <a:gd name="T5" fmla="*/ 0 h 56"/>
                  <a:gd name="T6" fmla="*/ 4701 w 4889"/>
                  <a:gd name="T7" fmla="*/ 0 h 56"/>
                  <a:gd name="T8" fmla="*/ 4889 w 4889"/>
                  <a:gd name="T9" fmla="*/ 56 h 56"/>
                  <a:gd name="T10" fmla="*/ 0 60000 65536"/>
                  <a:gd name="T11" fmla="*/ 0 60000 65536"/>
                  <a:gd name="T12" fmla="*/ 0 60000 65536"/>
                  <a:gd name="T13" fmla="*/ 0 60000 65536"/>
                  <a:gd name="T14" fmla="*/ 0 60000 65536"/>
                  <a:gd name="T15" fmla="*/ 0 w 4889"/>
                  <a:gd name="T16" fmla="*/ 0 h 56"/>
                  <a:gd name="T17" fmla="*/ 4889 w 4889"/>
                  <a:gd name="T18" fmla="*/ 56 h 56"/>
                </a:gdLst>
                <a:ahLst/>
                <a:cxnLst>
                  <a:cxn ang="T10">
                    <a:pos x="T0" y="T1"/>
                  </a:cxn>
                  <a:cxn ang="T11">
                    <a:pos x="T2" y="T3"/>
                  </a:cxn>
                  <a:cxn ang="T12">
                    <a:pos x="T4" y="T5"/>
                  </a:cxn>
                  <a:cxn ang="T13">
                    <a:pos x="T6" y="T7"/>
                  </a:cxn>
                  <a:cxn ang="T14">
                    <a:pos x="T8" y="T9"/>
                  </a:cxn>
                </a:cxnLst>
                <a:rect l="T15" t="T16" r="T17" b="T18"/>
                <a:pathLst>
                  <a:path w="4889" h="56">
                    <a:moveTo>
                      <a:pt x="4889" y="56"/>
                    </a:moveTo>
                    <a:lnTo>
                      <a:pt x="0" y="56"/>
                    </a:lnTo>
                    <a:lnTo>
                      <a:pt x="237" y="0"/>
                    </a:lnTo>
                    <a:lnTo>
                      <a:pt x="4701" y="0"/>
                    </a:lnTo>
                    <a:lnTo>
                      <a:pt x="4889" y="56"/>
                    </a:lnTo>
                    <a:close/>
                  </a:path>
                </a:pathLst>
              </a:custGeom>
              <a:solidFill>
                <a:srgbClr val="FF9900"/>
              </a:solidFill>
              <a:ln w="9525">
                <a:noFill/>
                <a:round/>
                <a:headEnd/>
                <a:tailEnd/>
              </a:ln>
            </p:spPr>
            <p:txBody>
              <a:bodyPr/>
              <a:lstStyle/>
              <a:p>
                <a:endParaRPr lang="da-DK"/>
              </a:p>
            </p:txBody>
          </p:sp>
          <p:sp>
            <p:nvSpPr>
              <p:cNvPr id="838" name="Freeform 249"/>
              <p:cNvSpPr>
                <a:spLocks/>
              </p:cNvSpPr>
              <p:nvPr/>
            </p:nvSpPr>
            <p:spPr bwMode="auto">
              <a:xfrm>
                <a:off x="2702" y="1987"/>
                <a:ext cx="246" cy="3"/>
              </a:xfrm>
              <a:custGeom>
                <a:avLst/>
                <a:gdLst>
                  <a:gd name="T0" fmla="*/ 4676 w 4676"/>
                  <a:gd name="T1" fmla="*/ 57 h 57"/>
                  <a:gd name="T2" fmla="*/ 0 w 4676"/>
                  <a:gd name="T3" fmla="*/ 57 h 57"/>
                  <a:gd name="T4" fmla="*/ 237 w 4676"/>
                  <a:gd name="T5" fmla="*/ 0 h 57"/>
                  <a:gd name="T6" fmla="*/ 4488 w 4676"/>
                  <a:gd name="T7" fmla="*/ 0 h 57"/>
                  <a:gd name="T8" fmla="*/ 4676 w 4676"/>
                  <a:gd name="T9" fmla="*/ 57 h 57"/>
                  <a:gd name="T10" fmla="*/ 0 60000 65536"/>
                  <a:gd name="T11" fmla="*/ 0 60000 65536"/>
                  <a:gd name="T12" fmla="*/ 0 60000 65536"/>
                  <a:gd name="T13" fmla="*/ 0 60000 65536"/>
                  <a:gd name="T14" fmla="*/ 0 60000 65536"/>
                  <a:gd name="T15" fmla="*/ 0 w 4676"/>
                  <a:gd name="T16" fmla="*/ 0 h 57"/>
                  <a:gd name="T17" fmla="*/ 4676 w 4676"/>
                  <a:gd name="T18" fmla="*/ 57 h 57"/>
                </a:gdLst>
                <a:ahLst/>
                <a:cxnLst>
                  <a:cxn ang="T10">
                    <a:pos x="T0" y="T1"/>
                  </a:cxn>
                  <a:cxn ang="T11">
                    <a:pos x="T2" y="T3"/>
                  </a:cxn>
                  <a:cxn ang="T12">
                    <a:pos x="T4" y="T5"/>
                  </a:cxn>
                  <a:cxn ang="T13">
                    <a:pos x="T6" y="T7"/>
                  </a:cxn>
                  <a:cxn ang="T14">
                    <a:pos x="T8" y="T9"/>
                  </a:cxn>
                </a:cxnLst>
                <a:rect l="T15" t="T16" r="T17" b="T18"/>
                <a:pathLst>
                  <a:path w="4676" h="57">
                    <a:moveTo>
                      <a:pt x="4676" y="57"/>
                    </a:moveTo>
                    <a:lnTo>
                      <a:pt x="0" y="57"/>
                    </a:lnTo>
                    <a:lnTo>
                      <a:pt x="237" y="0"/>
                    </a:lnTo>
                    <a:lnTo>
                      <a:pt x="4488" y="0"/>
                    </a:lnTo>
                    <a:lnTo>
                      <a:pt x="4676" y="57"/>
                    </a:lnTo>
                    <a:close/>
                  </a:path>
                </a:pathLst>
              </a:custGeom>
              <a:solidFill>
                <a:srgbClr val="FF9900"/>
              </a:solidFill>
              <a:ln w="9525">
                <a:noFill/>
                <a:round/>
                <a:headEnd/>
                <a:tailEnd/>
              </a:ln>
            </p:spPr>
            <p:txBody>
              <a:bodyPr/>
              <a:lstStyle/>
              <a:p>
                <a:endParaRPr lang="da-DK"/>
              </a:p>
            </p:txBody>
          </p:sp>
          <p:sp>
            <p:nvSpPr>
              <p:cNvPr id="839" name="Freeform 250"/>
              <p:cNvSpPr>
                <a:spLocks/>
              </p:cNvSpPr>
              <p:nvPr/>
            </p:nvSpPr>
            <p:spPr bwMode="auto">
              <a:xfrm>
                <a:off x="2708" y="1985"/>
                <a:ext cx="235" cy="3"/>
              </a:xfrm>
              <a:custGeom>
                <a:avLst/>
                <a:gdLst>
                  <a:gd name="T0" fmla="*/ 4464 w 4464"/>
                  <a:gd name="T1" fmla="*/ 57 h 57"/>
                  <a:gd name="T2" fmla="*/ 0 w 4464"/>
                  <a:gd name="T3" fmla="*/ 57 h 57"/>
                  <a:gd name="T4" fmla="*/ 237 w 4464"/>
                  <a:gd name="T5" fmla="*/ 0 h 57"/>
                  <a:gd name="T6" fmla="*/ 4276 w 4464"/>
                  <a:gd name="T7" fmla="*/ 0 h 57"/>
                  <a:gd name="T8" fmla="*/ 4464 w 4464"/>
                  <a:gd name="T9" fmla="*/ 57 h 57"/>
                  <a:gd name="T10" fmla="*/ 0 60000 65536"/>
                  <a:gd name="T11" fmla="*/ 0 60000 65536"/>
                  <a:gd name="T12" fmla="*/ 0 60000 65536"/>
                  <a:gd name="T13" fmla="*/ 0 60000 65536"/>
                  <a:gd name="T14" fmla="*/ 0 60000 65536"/>
                  <a:gd name="T15" fmla="*/ 0 w 4464"/>
                  <a:gd name="T16" fmla="*/ 0 h 57"/>
                  <a:gd name="T17" fmla="*/ 4464 w 4464"/>
                  <a:gd name="T18" fmla="*/ 57 h 57"/>
                </a:gdLst>
                <a:ahLst/>
                <a:cxnLst>
                  <a:cxn ang="T10">
                    <a:pos x="T0" y="T1"/>
                  </a:cxn>
                  <a:cxn ang="T11">
                    <a:pos x="T2" y="T3"/>
                  </a:cxn>
                  <a:cxn ang="T12">
                    <a:pos x="T4" y="T5"/>
                  </a:cxn>
                  <a:cxn ang="T13">
                    <a:pos x="T6" y="T7"/>
                  </a:cxn>
                  <a:cxn ang="T14">
                    <a:pos x="T8" y="T9"/>
                  </a:cxn>
                </a:cxnLst>
                <a:rect l="T15" t="T16" r="T17" b="T18"/>
                <a:pathLst>
                  <a:path w="4464" h="57">
                    <a:moveTo>
                      <a:pt x="4464" y="57"/>
                    </a:moveTo>
                    <a:lnTo>
                      <a:pt x="0" y="57"/>
                    </a:lnTo>
                    <a:lnTo>
                      <a:pt x="237" y="0"/>
                    </a:lnTo>
                    <a:lnTo>
                      <a:pt x="4276" y="0"/>
                    </a:lnTo>
                    <a:lnTo>
                      <a:pt x="4464" y="57"/>
                    </a:lnTo>
                    <a:close/>
                  </a:path>
                </a:pathLst>
              </a:custGeom>
              <a:solidFill>
                <a:srgbClr val="FF9900"/>
              </a:solidFill>
              <a:ln w="9525">
                <a:noFill/>
                <a:round/>
                <a:headEnd/>
                <a:tailEnd/>
              </a:ln>
            </p:spPr>
            <p:txBody>
              <a:bodyPr/>
              <a:lstStyle/>
              <a:p>
                <a:endParaRPr lang="da-DK"/>
              </a:p>
            </p:txBody>
          </p:sp>
          <p:sp>
            <p:nvSpPr>
              <p:cNvPr id="840" name="Freeform 251"/>
              <p:cNvSpPr>
                <a:spLocks/>
              </p:cNvSpPr>
              <p:nvPr/>
            </p:nvSpPr>
            <p:spPr bwMode="auto">
              <a:xfrm>
                <a:off x="2714" y="1984"/>
                <a:ext cx="224" cy="3"/>
              </a:xfrm>
              <a:custGeom>
                <a:avLst/>
                <a:gdLst>
                  <a:gd name="T0" fmla="*/ 4251 w 4251"/>
                  <a:gd name="T1" fmla="*/ 57 h 57"/>
                  <a:gd name="T2" fmla="*/ 0 w 4251"/>
                  <a:gd name="T3" fmla="*/ 57 h 57"/>
                  <a:gd name="T4" fmla="*/ 237 w 4251"/>
                  <a:gd name="T5" fmla="*/ 0 h 57"/>
                  <a:gd name="T6" fmla="*/ 4063 w 4251"/>
                  <a:gd name="T7" fmla="*/ 0 h 57"/>
                  <a:gd name="T8" fmla="*/ 4251 w 4251"/>
                  <a:gd name="T9" fmla="*/ 57 h 57"/>
                  <a:gd name="T10" fmla="*/ 0 60000 65536"/>
                  <a:gd name="T11" fmla="*/ 0 60000 65536"/>
                  <a:gd name="T12" fmla="*/ 0 60000 65536"/>
                  <a:gd name="T13" fmla="*/ 0 60000 65536"/>
                  <a:gd name="T14" fmla="*/ 0 60000 65536"/>
                  <a:gd name="T15" fmla="*/ 0 w 4251"/>
                  <a:gd name="T16" fmla="*/ 0 h 57"/>
                  <a:gd name="T17" fmla="*/ 4251 w 4251"/>
                  <a:gd name="T18" fmla="*/ 57 h 57"/>
                </a:gdLst>
                <a:ahLst/>
                <a:cxnLst>
                  <a:cxn ang="T10">
                    <a:pos x="T0" y="T1"/>
                  </a:cxn>
                  <a:cxn ang="T11">
                    <a:pos x="T2" y="T3"/>
                  </a:cxn>
                  <a:cxn ang="T12">
                    <a:pos x="T4" y="T5"/>
                  </a:cxn>
                  <a:cxn ang="T13">
                    <a:pos x="T6" y="T7"/>
                  </a:cxn>
                  <a:cxn ang="T14">
                    <a:pos x="T8" y="T9"/>
                  </a:cxn>
                </a:cxnLst>
                <a:rect l="T15" t="T16" r="T17" b="T18"/>
                <a:pathLst>
                  <a:path w="4251" h="57">
                    <a:moveTo>
                      <a:pt x="4251" y="57"/>
                    </a:moveTo>
                    <a:lnTo>
                      <a:pt x="0" y="57"/>
                    </a:lnTo>
                    <a:lnTo>
                      <a:pt x="237" y="0"/>
                    </a:lnTo>
                    <a:lnTo>
                      <a:pt x="4063" y="0"/>
                    </a:lnTo>
                    <a:lnTo>
                      <a:pt x="4251" y="57"/>
                    </a:lnTo>
                    <a:close/>
                  </a:path>
                </a:pathLst>
              </a:custGeom>
              <a:solidFill>
                <a:srgbClr val="FF9900"/>
              </a:solidFill>
              <a:ln w="9525">
                <a:noFill/>
                <a:round/>
                <a:headEnd/>
                <a:tailEnd/>
              </a:ln>
            </p:spPr>
            <p:txBody>
              <a:bodyPr/>
              <a:lstStyle/>
              <a:p>
                <a:endParaRPr lang="da-DK"/>
              </a:p>
            </p:txBody>
          </p:sp>
          <p:sp>
            <p:nvSpPr>
              <p:cNvPr id="841" name="Freeform 252"/>
              <p:cNvSpPr>
                <a:spLocks/>
              </p:cNvSpPr>
              <p:nvPr/>
            </p:nvSpPr>
            <p:spPr bwMode="auto">
              <a:xfrm>
                <a:off x="2721" y="1982"/>
                <a:ext cx="212" cy="3"/>
              </a:xfrm>
              <a:custGeom>
                <a:avLst/>
                <a:gdLst>
                  <a:gd name="T0" fmla="*/ 4039 w 4039"/>
                  <a:gd name="T1" fmla="*/ 57 h 57"/>
                  <a:gd name="T2" fmla="*/ 0 w 4039"/>
                  <a:gd name="T3" fmla="*/ 57 h 57"/>
                  <a:gd name="T4" fmla="*/ 237 w 4039"/>
                  <a:gd name="T5" fmla="*/ 0 h 57"/>
                  <a:gd name="T6" fmla="*/ 3852 w 4039"/>
                  <a:gd name="T7" fmla="*/ 0 h 57"/>
                  <a:gd name="T8" fmla="*/ 4039 w 4039"/>
                  <a:gd name="T9" fmla="*/ 57 h 57"/>
                  <a:gd name="T10" fmla="*/ 0 60000 65536"/>
                  <a:gd name="T11" fmla="*/ 0 60000 65536"/>
                  <a:gd name="T12" fmla="*/ 0 60000 65536"/>
                  <a:gd name="T13" fmla="*/ 0 60000 65536"/>
                  <a:gd name="T14" fmla="*/ 0 60000 65536"/>
                  <a:gd name="T15" fmla="*/ 0 w 4039"/>
                  <a:gd name="T16" fmla="*/ 0 h 57"/>
                  <a:gd name="T17" fmla="*/ 4039 w 4039"/>
                  <a:gd name="T18" fmla="*/ 57 h 57"/>
                </a:gdLst>
                <a:ahLst/>
                <a:cxnLst>
                  <a:cxn ang="T10">
                    <a:pos x="T0" y="T1"/>
                  </a:cxn>
                  <a:cxn ang="T11">
                    <a:pos x="T2" y="T3"/>
                  </a:cxn>
                  <a:cxn ang="T12">
                    <a:pos x="T4" y="T5"/>
                  </a:cxn>
                  <a:cxn ang="T13">
                    <a:pos x="T6" y="T7"/>
                  </a:cxn>
                  <a:cxn ang="T14">
                    <a:pos x="T8" y="T9"/>
                  </a:cxn>
                </a:cxnLst>
                <a:rect l="T15" t="T16" r="T17" b="T18"/>
                <a:pathLst>
                  <a:path w="4039" h="57">
                    <a:moveTo>
                      <a:pt x="4039" y="57"/>
                    </a:moveTo>
                    <a:lnTo>
                      <a:pt x="0" y="57"/>
                    </a:lnTo>
                    <a:lnTo>
                      <a:pt x="237" y="0"/>
                    </a:lnTo>
                    <a:lnTo>
                      <a:pt x="3852" y="0"/>
                    </a:lnTo>
                    <a:lnTo>
                      <a:pt x="4039" y="57"/>
                    </a:lnTo>
                    <a:close/>
                  </a:path>
                </a:pathLst>
              </a:custGeom>
              <a:solidFill>
                <a:srgbClr val="FF9900"/>
              </a:solidFill>
              <a:ln w="9525">
                <a:noFill/>
                <a:round/>
                <a:headEnd/>
                <a:tailEnd/>
              </a:ln>
            </p:spPr>
            <p:txBody>
              <a:bodyPr/>
              <a:lstStyle/>
              <a:p>
                <a:endParaRPr lang="da-DK"/>
              </a:p>
            </p:txBody>
          </p:sp>
          <p:sp>
            <p:nvSpPr>
              <p:cNvPr id="842" name="Freeform 253"/>
              <p:cNvSpPr>
                <a:spLocks/>
              </p:cNvSpPr>
              <p:nvPr/>
            </p:nvSpPr>
            <p:spPr bwMode="auto">
              <a:xfrm>
                <a:off x="2727" y="1981"/>
                <a:ext cx="201" cy="3"/>
              </a:xfrm>
              <a:custGeom>
                <a:avLst/>
                <a:gdLst>
                  <a:gd name="T0" fmla="*/ 3826 w 3826"/>
                  <a:gd name="T1" fmla="*/ 56 h 56"/>
                  <a:gd name="T2" fmla="*/ 0 w 3826"/>
                  <a:gd name="T3" fmla="*/ 56 h 56"/>
                  <a:gd name="T4" fmla="*/ 237 w 3826"/>
                  <a:gd name="T5" fmla="*/ 0 h 56"/>
                  <a:gd name="T6" fmla="*/ 3638 w 3826"/>
                  <a:gd name="T7" fmla="*/ 0 h 56"/>
                  <a:gd name="T8" fmla="*/ 3826 w 3826"/>
                  <a:gd name="T9" fmla="*/ 56 h 56"/>
                  <a:gd name="T10" fmla="*/ 0 60000 65536"/>
                  <a:gd name="T11" fmla="*/ 0 60000 65536"/>
                  <a:gd name="T12" fmla="*/ 0 60000 65536"/>
                  <a:gd name="T13" fmla="*/ 0 60000 65536"/>
                  <a:gd name="T14" fmla="*/ 0 60000 65536"/>
                  <a:gd name="T15" fmla="*/ 0 w 3826"/>
                  <a:gd name="T16" fmla="*/ 0 h 56"/>
                  <a:gd name="T17" fmla="*/ 3826 w 3826"/>
                  <a:gd name="T18" fmla="*/ 56 h 56"/>
                </a:gdLst>
                <a:ahLst/>
                <a:cxnLst>
                  <a:cxn ang="T10">
                    <a:pos x="T0" y="T1"/>
                  </a:cxn>
                  <a:cxn ang="T11">
                    <a:pos x="T2" y="T3"/>
                  </a:cxn>
                  <a:cxn ang="T12">
                    <a:pos x="T4" y="T5"/>
                  </a:cxn>
                  <a:cxn ang="T13">
                    <a:pos x="T6" y="T7"/>
                  </a:cxn>
                  <a:cxn ang="T14">
                    <a:pos x="T8" y="T9"/>
                  </a:cxn>
                </a:cxnLst>
                <a:rect l="T15" t="T16" r="T17" b="T18"/>
                <a:pathLst>
                  <a:path w="3826" h="56">
                    <a:moveTo>
                      <a:pt x="3826" y="56"/>
                    </a:moveTo>
                    <a:lnTo>
                      <a:pt x="0" y="56"/>
                    </a:lnTo>
                    <a:lnTo>
                      <a:pt x="237" y="0"/>
                    </a:lnTo>
                    <a:lnTo>
                      <a:pt x="3638" y="0"/>
                    </a:lnTo>
                    <a:lnTo>
                      <a:pt x="3826" y="56"/>
                    </a:lnTo>
                    <a:close/>
                  </a:path>
                </a:pathLst>
              </a:custGeom>
              <a:solidFill>
                <a:srgbClr val="FF9900"/>
              </a:solidFill>
              <a:ln w="9525">
                <a:noFill/>
                <a:round/>
                <a:headEnd/>
                <a:tailEnd/>
              </a:ln>
            </p:spPr>
            <p:txBody>
              <a:bodyPr/>
              <a:lstStyle/>
              <a:p>
                <a:endParaRPr lang="da-DK"/>
              </a:p>
            </p:txBody>
          </p:sp>
          <p:sp>
            <p:nvSpPr>
              <p:cNvPr id="843" name="Freeform 254"/>
              <p:cNvSpPr>
                <a:spLocks/>
              </p:cNvSpPr>
              <p:nvPr/>
            </p:nvSpPr>
            <p:spPr bwMode="auto">
              <a:xfrm>
                <a:off x="2733" y="1979"/>
                <a:ext cx="190" cy="3"/>
              </a:xfrm>
              <a:custGeom>
                <a:avLst/>
                <a:gdLst>
                  <a:gd name="T0" fmla="*/ 3615 w 3615"/>
                  <a:gd name="T1" fmla="*/ 57 h 57"/>
                  <a:gd name="T2" fmla="*/ 0 w 3615"/>
                  <a:gd name="T3" fmla="*/ 57 h 57"/>
                  <a:gd name="T4" fmla="*/ 237 w 3615"/>
                  <a:gd name="T5" fmla="*/ 0 h 57"/>
                  <a:gd name="T6" fmla="*/ 3426 w 3615"/>
                  <a:gd name="T7" fmla="*/ 0 h 57"/>
                  <a:gd name="T8" fmla="*/ 3615 w 3615"/>
                  <a:gd name="T9" fmla="*/ 57 h 57"/>
                  <a:gd name="T10" fmla="*/ 0 60000 65536"/>
                  <a:gd name="T11" fmla="*/ 0 60000 65536"/>
                  <a:gd name="T12" fmla="*/ 0 60000 65536"/>
                  <a:gd name="T13" fmla="*/ 0 60000 65536"/>
                  <a:gd name="T14" fmla="*/ 0 60000 65536"/>
                  <a:gd name="T15" fmla="*/ 0 w 3615"/>
                  <a:gd name="T16" fmla="*/ 0 h 57"/>
                  <a:gd name="T17" fmla="*/ 3615 w 3615"/>
                  <a:gd name="T18" fmla="*/ 57 h 57"/>
                </a:gdLst>
                <a:ahLst/>
                <a:cxnLst>
                  <a:cxn ang="T10">
                    <a:pos x="T0" y="T1"/>
                  </a:cxn>
                  <a:cxn ang="T11">
                    <a:pos x="T2" y="T3"/>
                  </a:cxn>
                  <a:cxn ang="T12">
                    <a:pos x="T4" y="T5"/>
                  </a:cxn>
                  <a:cxn ang="T13">
                    <a:pos x="T6" y="T7"/>
                  </a:cxn>
                  <a:cxn ang="T14">
                    <a:pos x="T8" y="T9"/>
                  </a:cxn>
                </a:cxnLst>
                <a:rect l="T15" t="T16" r="T17" b="T18"/>
                <a:pathLst>
                  <a:path w="3615" h="57">
                    <a:moveTo>
                      <a:pt x="3615" y="57"/>
                    </a:moveTo>
                    <a:lnTo>
                      <a:pt x="0" y="57"/>
                    </a:lnTo>
                    <a:lnTo>
                      <a:pt x="237" y="0"/>
                    </a:lnTo>
                    <a:lnTo>
                      <a:pt x="3426" y="0"/>
                    </a:lnTo>
                    <a:lnTo>
                      <a:pt x="3615" y="57"/>
                    </a:lnTo>
                    <a:close/>
                  </a:path>
                </a:pathLst>
              </a:custGeom>
              <a:solidFill>
                <a:srgbClr val="FF9900"/>
              </a:solidFill>
              <a:ln w="9525">
                <a:noFill/>
                <a:round/>
                <a:headEnd/>
                <a:tailEnd/>
              </a:ln>
            </p:spPr>
            <p:txBody>
              <a:bodyPr/>
              <a:lstStyle/>
              <a:p>
                <a:endParaRPr lang="da-DK"/>
              </a:p>
            </p:txBody>
          </p:sp>
          <p:sp>
            <p:nvSpPr>
              <p:cNvPr id="844" name="Freeform 255"/>
              <p:cNvSpPr>
                <a:spLocks/>
              </p:cNvSpPr>
              <p:nvPr/>
            </p:nvSpPr>
            <p:spPr bwMode="auto">
              <a:xfrm>
                <a:off x="2739" y="1978"/>
                <a:ext cx="179" cy="3"/>
              </a:xfrm>
              <a:custGeom>
                <a:avLst/>
                <a:gdLst>
                  <a:gd name="T0" fmla="*/ 3401 w 3401"/>
                  <a:gd name="T1" fmla="*/ 57 h 57"/>
                  <a:gd name="T2" fmla="*/ 0 w 3401"/>
                  <a:gd name="T3" fmla="*/ 57 h 57"/>
                  <a:gd name="T4" fmla="*/ 237 w 3401"/>
                  <a:gd name="T5" fmla="*/ 0 h 57"/>
                  <a:gd name="T6" fmla="*/ 3213 w 3401"/>
                  <a:gd name="T7" fmla="*/ 0 h 57"/>
                  <a:gd name="T8" fmla="*/ 3401 w 3401"/>
                  <a:gd name="T9" fmla="*/ 57 h 57"/>
                  <a:gd name="T10" fmla="*/ 0 60000 65536"/>
                  <a:gd name="T11" fmla="*/ 0 60000 65536"/>
                  <a:gd name="T12" fmla="*/ 0 60000 65536"/>
                  <a:gd name="T13" fmla="*/ 0 60000 65536"/>
                  <a:gd name="T14" fmla="*/ 0 60000 65536"/>
                  <a:gd name="T15" fmla="*/ 0 w 3401"/>
                  <a:gd name="T16" fmla="*/ 0 h 57"/>
                  <a:gd name="T17" fmla="*/ 3401 w 3401"/>
                  <a:gd name="T18" fmla="*/ 57 h 57"/>
                </a:gdLst>
                <a:ahLst/>
                <a:cxnLst>
                  <a:cxn ang="T10">
                    <a:pos x="T0" y="T1"/>
                  </a:cxn>
                  <a:cxn ang="T11">
                    <a:pos x="T2" y="T3"/>
                  </a:cxn>
                  <a:cxn ang="T12">
                    <a:pos x="T4" y="T5"/>
                  </a:cxn>
                  <a:cxn ang="T13">
                    <a:pos x="T6" y="T7"/>
                  </a:cxn>
                  <a:cxn ang="T14">
                    <a:pos x="T8" y="T9"/>
                  </a:cxn>
                </a:cxnLst>
                <a:rect l="T15" t="T16" r="T17" b="T18"/>
                <a:pathLst>
                  <a:path w="3401" h="57">
                    <a:moveTo>
                      <a:pt x="3401" y="57"/>
                    </a:moveTo>
                    <a:lnTo>
                      <a:pt x="0" y="57"/>
                    </a:lnTo>
                    <a:lnTo>
                      <a:pt x="237" y="0"/>
                    </a:lnTo>
                    <a:lnTo>
                      <a:pt x="3213" y="0"/>
                    </a:lnTo>
                    <a:lnTo>
                      <a:pt x="3401" y="57"/>
                    </a:lnTo>
                    <a:close/>
                  </a:path>
                </a:pathLst>
              </a:custGeom>
              <a:solidFill>
                <a:srgbClr val="FF9900"/>
              </a:solidFill>
              <a:ln w="9525">
                <a:noFill/>
                <a:round/>
                <a:headEnd/>
                <a:tailEnd/>
              </a:ln>
            </p:spPr>
            <p:txBody>
              <a:bodyPr/>
              <a:lstStyle/>
              <a:p>
                <a:endParaRPr lang="da-DK"/>
              </a:p>
            </p:txBody>
          </p:sp>
          <p:sp>
            <p:nvSpPr>
              <p:cNvPr id="845" name="Freeform 256"/>
              <p:cNvSpPr>
                <a:spLocks/>
              </p:cNvSpPr>
              <p:nvPr/>
            </p:nvSpPr>
            <p:spPr bwMode="auto">
              <a:xfrm>
                <a:off x="2746" y="1977"/>
                <a:ext cx="167" cy="2"/>
              </a:xfrm>
              <a:custGeom>
                <a:avLst/>
                <a:gdLst>
                  <a:gd name="T0" fmla="*/ 3189 w 3189"/>
                  <a:gd name="T1" fmla="*/ 56 h 56"/>
                  <a:gd name="T2" fmla="*/ 0 w 3189"/>
                  <a:gd name="T3" fmla="*/ 56 h 56"/>
                  <a:gd name="T4" fmla="*/ 237 w 3189"/>
                  <a:gd name="T5" fmla="*/ 0 h 56"/>
                  <a:gd name="T6" fmla="*/ 3002 w 3189"/>
                  <a:gd name="T7" fmla="*/ 0 h 56"/>
                  <a:gd name="T8" fmla="*/ 3189 w 3189"/>
                  <a:gd name="T9" fmla="*/ 56 h 56"/>
                  <a:gd name="T10" fmla="*/ 0 60000 65536"/>
                  <a:gd name="T11" fmla="*/ 0 60000 65536"/>
                  <a:gd name="T12" fmla="*/ 0 60000 65536"/>
                  <a:gd name="T13" fmla="*/ 0 60000 65536"/>
                  <a:gd name="T14" fmla="*/ 0 60000 65536"/>
                  <a:gd name="T15" fmla="*/ 0 w 3189"/>
                  <a:gd name="T16" fmla="*/ 0 h 56"/>
                  <a:gd name="T17" fmla="*/ 3189 w 3189"/>
                  <a:gd name="T18" fmla="*/ 56 h 56"/>
                </a:gdLst>
                <a:ahLst/>
                <a:cxnLst>
                  <a:cxn ang="T10">
                    <a:pos x="T0" y="T1"/>
                  </a:cxn>
                  <a:cxn ang="T11">
                    <a:pos x="T2" y="T3"/>
                  </a:cxn>
                  <a:cxn ang="T12">
                    <a:pos x="T4" y="T5"/>
                  </a:cxn>
                  <a:cxn ang="T13">
                    <a:pos x="T6" y="T7"/>
                  </a:cxn>
                  <a:cxn ang="T14">
                    <a:pos x="T8" y="T9"/>
                  </a:cxn>
                </a:cxnLst>
                <a:rect l="T15" t="T16" r="T17" b="T18"/>
                <a:pathLst>
                  <a:path w="3189" h="56">
                    <a:moveTo>
                      <a:pt x="3189" y="56"/>
                    </a:moveTo>
                    <a:lnTo>
                      <a:pt x="0" y="56"/>
                    </a:lnTo>
                    <a:lnTo>
                      <a:pt x="237" y="0"/>
                    </a:lnTo>
                    <a:lnTo>
                      <a:pt x="3002" y="0"/>
                    </a:lnTo>
                    <a:lnTo>
                      <a:pt x="3189" y="56"/>
                    </a:lnTo>
                    <a:close/>
                  </a:path>
                </a:pathLst>
              </a:custGeom>
              <a:solidFill>
                <a:srgbClr val="FF9900"/>
              </a:solidFill>
              <a:ln w="9525">
                <a:noFill/>
                <a:round/>
                <a:headEnd/>
                <a:tailEnd/>
              </a:ln>
            </p:spPr>
            <p:txBody>
              <a:bodyPr/>
              <a:lstStyle/>
              <a:p>
                <a:endParaRPr lang="da-DK"/>
              </a:p>
            </p:txBody>
          </p:sp>
          <p:sp>
            <p:nvSpPr>
              <p:cNvPr id="846" name="Freeform 257"/>
              <p:cNvSpPr>
                <a:spLocks/>
              </p:cNvSpPr>
              <p:nvPr/>
            </p:nvSpPr>
            <p:spPr bwMode="auto">
              <a:xfrm>
                <a:off x="2752" y="1975"/>
                <a:ext cx="156" cy="3"/>
              </a:xfrm>
              <a:custGeom>
                <a:avLst/>
                <a:gdLst>
                  <a:gd name="T0" fmla="*/ 2976 w 2976"/>
                  <a:gd name="T1" fmla="*/ 57 h 57"/>
                  <a:gd name="T2" fmla="*/ 0 w 2976"/>
                  <a:gd name="T3" fmla="*/ 57 h 57"/>
                  <a:gd name="T4" fmla="*/ 238 w 2976"/>
                  <a:gd name="T5" fmla="*/ 0 h 57"/>
                  <a:gd name="T6" fmla="*/ 2789 w 2976"/>
                  <a:gd name="T7" fmla="*/ 0 h 57"/>
                  <a:gd name="T8" fmla="*/ 2976 w 2976"/>
                  <a:gd name="T9" fmla="*/ 57 h 57"/>
                  <a:gd name="T10" fmla="*/ 0 60000 65536"/>
                  <a:gd name="T11" fmla="*/ 0 60000 65536"/>
                  <a:gd name="T12" fmla="*/ 0 60000 65536"/>
                  <a:gd name="T13" fmla="*/ 0 60000 65536"/>
                  <a:gd name="T14" fmla="*/ 0 60000 65536"/>
                  <a:gd name="T15" fmla="*/ 0 w 2976"/>
                  <a:gd name="T16" fmla="*/ 0 h 57"/>
                  <a:gd name="T17" fmla="*/ 2976 w 2976"/>
                  <a:gd name="T18" fmla="*/ 57 h 57"/>
                </a:gdLst>
                <a:ahLst/>
                <a:cxnLst>
                  <a:cxn ang="T10">
                    <a:pos x="T0" y="T1"/>
                  </a:cxn>
                  <a:cxn ang="T11">
                    <a:pos x="T2" y="T3"/>
                  </a:cxn>
                  <a:cxn ang="T12">
                    <a:pos x="T4" y="T5"/>
                  </a:cxn>
                  <a:cxn ang="T13">
                    <a:pos x="T6" y="T7"/>
                  </a:cxn>
                  <a:cxn ang="T14">
                    <a:pos x="T8" y="T9"/>
                  </a:cxn>
                </a:cxnLst>
                <a:rect l="T15" t="T16" r="T17" b="T18"/>
                <a:pathLst>
                  <a:path w="2976" h="57">
                    <a:moveTo>
                      <a:pt x="2976" y="57"/>
                    </a:moveTo>
                    <a:lnTo>
                      <a:pt x="0" y="57"/>
                    </a:lnTo>
                    <a:lnTo>
                      <a:pt x="238" y="0"/>
                    </a:lnTo>
                    <a:lnTo>
                      <a:pt x="2789" y="0"/>
                    </a:lnTo>
                    <a:lnTo>
                      <a:pt x="2976" y="57"/>
                    </a:lnTo>
                    <a:close/>
                  </a:path>
                </a:pathLst>
              </a:custGeom>
              <a:solidFill>
                <a:srgbClr val="FF9900"/>
              </a:solidFill>
              <a:ln w="9525">
                <a:noFill/>
                <a:round/>
                <a:headEnd/>
                <a:tailEnd/>
              </a:ln>
            </p:spPr>
            <p:txBody>
              <a:bodyPr/>
              <a:lstStyle/>
              <a:p>
                <a:endParaRPr lang="da-DK"/>
              </a:p>
            </p:txBody>
          </p:sp>
          <p:sp>
            <p:nvSpPr>
              <p:cNvPr id="847" name="Freeform 258"/>
              <p:cNvSpPr>
                <a:spLocks/>
              </p:cNvSpPr>
              <p:nvPr/>
            </p:nvSpPr>
            <p:spPr bwMode="auto">
              <a:xfrm>
                <a:off x="2758" y="1974"/>
                <a:ext cx="146" cy="3"/>
              </a:xfrm>
              <a:custGeom>
                <a:avLst/>
                <a:gdLst>
                  <a:gd name="T0" fmla="*/ 2765 w 2765"/>
                  <a:gd name="T1" fmla="*/ 57 h 57"/>
                  <a:gd name="T2" fmla="*/ 0 w 2765"/>
                  <a:gd name="T3" fmla="*/ 57 h 57"/>
                  <a:gd name="T4" fmla="*/ 238 w 2765"/>
                  <a:gd name="T5" fmla="*/ 0 h 57"/>
                  <a:gd name="T6" fmla="*/ 2576 w 2765"/>
                  <a:gd name="T7" fmla="*/ 0 h 57"/>
                  <a:gd name="T8" fmla="*/ 2765 w 2765"/>
                  <a:gd name="T9" fmla="*/ 57 h 57"/>
                  <a:gd name="T10" fmla="*/ 0 60000 65536"/>
                  <a:gd name="T11" fmla="*/ 0 60000 65536"/>
                  <a:gd name="T12" fmla="*/ 0 60000 65536"/>
                  <a:gd name="T13" fmla="*/ 0 60000 65536"/>
                  <a:gd name="T14" fmla="*/ 0 60000 65536"/>
                  <a:gd name="T15" fmla="*/ 0 w 2765"/>
                  <a:gd name="T16" fmla="*/ 0 h 57"/>
                  <a:gd name="T17" fmla="*/ 2765 w 2765"/>
                  <a:gd name="T18" fmla="*/ 57 h 57"/>
                </a:gdLst>
                <a:ahLst/>
                <a:cxnLst>
                  <a:cxn ang="T10">
                    <a:pos x="T0" y="T1"/>
                  </a:cxn>
                  <a:cxn ang="T11">
                    <a:pos x="T2" y="T3"/>
                  </a:cxn>
                  <a:cxn ang="T12">
                    <a:pos x="T4" y="T5"/>
                  </a:cxn>
                  <a:cxn ang="T13">
                    <a:pos x="T6" y="T7"/>
                  </a:cxn>
                  <a:cxn ang="T14">
                    <a:pos x="T8" y="T9"/>
                  </a:cxn>
                </a:cxnLst>
                <a:rect l="T15" t="T16" r="T17" b="T18"/>
                <a:pathLst>
                  <a:path w="2765" h="57">
                    <a:moveTo>
                      <a:pt x="2765" y="57"/>
                    </a:moveTo>
                    <a:lnTo>
                      <a:pt x="0" y="57"/>
                    </a:lnTo>
                    <a:lnTo>
                      <a:pt x="238" y="0"/>
                    </a:lnTo>
                    <a:lnTo>
                      <a:pt x="2576" y="0"/>
                    </a:lnTo>
                    <a:lnTo>
                      <a:pt x="2765" y="57"/>
                    </a:lnTo>
                    <a:close/>
                  </a:path>
                </a:pathLst>
              </a:custGeom>
              <a:solidFill>
                <a:srgbClr val="FF9900"/>
              </a:solidFill>
              <a:ln w="9525">
                <a:noFill/>
                <a:round/>
                <a:headEnd/>
                <a:tailEnd/>
              </a:ln>
            </p:spPr>
            <p:txBody>
              <a:bodyPr/>
              <a:lstStyle/>
              <a:p>
                <a:endParaRPr lang="da-DK"/>
              </a:p>
            </p:txBody>
          </p:sp>
          <p:sp>
            <p:nvSpPr>
              <p:cNvPr id="848" name="Freeform 259"/>
              <p:cNvSpPr>
                <a:spLocks/>
              </p:cNvSpPr>
              <p:nvPr/>
            </p:nvSpPr>
            <p:spPr bwMode="auto">
              <a:xfrm>
                <a:off x="2764" y="1972"/>
                <a:ext cx="135" cy="3"/>
              </a:xfrm>
              <a:custGeom>
                <a:avLst/>
                <a:gdLst>
                  <a:gd name="T0" fmla="*/ 2551 w 2551"/>
                  <a:gd name="T1" fmla="*/ 56 h 56"/>
                  <a:gd name="T2" fmla="*/ 0 w 2551"/>
                  <a:gd name="T3" fmla="*/ 56 h 56"/>
                  <a:gd name="T4" fmla="*/ 237 w 2551"/>
                  <a:gd name="T5" fmla="*/ 0 h 56"/>
                  <a:gd name="T6" fmla="*/ 2362 w 2551"/>
                  <a:gd name="T7" fmla="*/ 0 h 56"/>
                  <a:gd name="T8" fmla="*/ 2551 w 2551"/>
                  <a:gd name="T9" fmla="*/ 56 h 56"/>
                  <a:gd name="T10" fmla="*/ 0 60000 65536"/>
                  <a:gd name="T11" fmla="*/ 0 60000 65536"/>
                  <a:gd name="T12" fmla="*/ 0 60000 65536"/>
                  <a:gd name="T13" fmla="*/ 0 60000 65536"/>
                  <a:gd name="T14" fmla="*/ 0 60000 65536"/>
                  <a:gd name="T15" fmla="*/ 0 w 2551"/>
                  <a:gd name="T16" fmla="*/ 0 h 56"/>
                  <a:gd name="T17" fmla="*/ 2551 w 2551"/>
                  <a:gd name="T18" fmla="*/ 56 h 56"/>
                </a:gdLst>
                <a:ahLst/>
                <a:cxnLst>
                  <a:cxn ang="T10">
                    <a:pos x="T0" y="T1"/>
                  </a:cxn>
                  <a:cxn ang="T11">
                    <a:pos x="T2" y="T3"/>
                  </a:cxn>
                  <a:cxn ang="T12">
                    <a:pos x="T4" y="T5"/>
                  </a:cxn>
                  <a:cxn ang="T13">
                    <a:pos x="T6" y="T7"/>
                  </a:cxn>
                  <a:cxn ang="T14">
                    <a:pos x="T8" y="T9"/>
                  </a:cxn>
                </a:cxnLst>
                <a:rect l="T15" t="T16" r="T17" b="T18"/>
                <a:pathLst>
                  <a:path w="2551" h="56">
                    <a:moveTo>
                      <a:pt x="2551" y="56"/>
                    </a:moveTo>
                    <a:lnTo>
                      <a:pt x="0" y="56"/>
                    </a:lnTo>
                    <a:lnTo>
                      <a:pt x="237" y="0"/>
                    </a:lnTo>
                    <a:lnTo>
                      <a:pt x="2362" y="0"/>
                    </a:lnTo>
                    <a:lnTo>
                      <a:pt x="2551" y="56"/>
                    </a:lnTo>
                    <a:close/>
                  </a:path>
                </a:pathLst>
              </a:custGeom>
              <a:solidFill>
                <a:srgbClr val="FF9900"/>
              </a:solidFill>
              <a:ln w="9525">
                <a:noFill/>
                <a:round/>
                <a:headEnd/>
                <a:tailEnd/>
              </a:ln>
            </p:spPr>
            <p:txBody>
              <a:bodyPr/>
              <a:lstStyle/>
              <a:p>
                <a:endParaRPr lang="da-DK"/>
              </a:p>
            </p:txBody>
          </p:sp>
          <p:sp>
            <p:nvSpPr>
              <p:cNvPr id="849" name="Freeform 260"/>
              <p:cNvSpPr>
                <a:spLocks/>
              </p:cNvSpPr>
              <p:nvPr/>
            </p:nvSpPr>
            <p:spPr bwMode="auto">
              <a:xfrm>
                <a:off x="2771" y="1971"/>
                <a:ext cx="123" cy="3"/>
              </a:xfrm>
              <a:custGeom>
                <a:avLst/>
                <a:gdLst>
                  <a:gd name="T0" fmla="*/ 2338 w 2338"/>
                  <a:gd name="T1" fmla="*/ 57 h 57"/>
                  <a:gd name="T2" fmla="*/ 0 w 2338"/>
                  <a:gd name="T3" fmla="*/ 57 h 57"/>
                  <a:gd name="T4" fmla="*/ 237 w 2338"/>
                  <a:gd name="T5" fmla="*/ 0 h 57"/>
                  <a:gd name="T6" fmla="*/ 2151 w 2338"/>
                  <a:gd name="T7" fmla="*/ 0 h 57"/>
                  <a:gd name="T8" fmla="*/ 2338 w 2338"/>
                  <a:gd name="T9" fmla="*/ 57 h 57"/>
                  <a:gd name="T10" fmla="*/ 0 60000 65536"/>
                  <a:gd name="T11" fmla="*/ 0 60000 65536"/>
                  <a:gd name="T12" fmla="*/ 0 60000 65536"/>
                  <a:gd name="T13" fmla="*/ 0 60000 65536"/>
                  <a:gd name="T14" fmla="*/ 0 60000 65536"/>
                  <a:gd name="T15" fmla="*/ 0 w 2338"/>
                  <a:gd name="T16" fmla="*/ 0 h 57"/>
                  <a:gd name="T17" fmla="*/ 2338 w 2338"/>
                  <a:gd name="T18" fmla="*/ 57 h 57"/>
                </a:gdLst>
                <a:ahLst/>
                <a:cxnLst>
                  <a:cxn ang="T10">
                    <a:pos x="T0" y="T1"/>
                  </a:cxn>
                  <a:cxn ang="T11">
                    <a:pos x="T2" y="T3"/>
                  </a:cxn>
                  <a:cxn ang="T12">
                    <a:pos x="T4" y="T5"/>
                  </a:cxn>
                  <a:cxn ang="T13">
                    <a:pos x="T6" y="T7"/>
                  </a:cxn>
                  <a:cxn ang="T14">
                    <a:pos x="T8" y="T9"/>
                  </a:cxn>
                </a:cxnLst>
                <a:rect l="T15" t="T16" r="T17" b="T18"/>
                <a:pathLst>
                  <a:path w="2338" h="57">
                    <a:moveTo>
                      <a:pt x="2338" y="57"/>
                    </a:moveTo>
                    <a:lnTo>
                      <a:pt x="0" y="57"/>
                    </a:lnTo>
                    <a:lnTo>
                      <a:pt x="237" y="0"/>
                    </a:lnTo>
                    <a:lnTo>
                      <a:pt x="2151" y="0"/>
                    </a:lnTo>
                    <a:lnTo>
                      <a:pt x="2338" y="57"/>
                    </a:lnTo>
                    <a:close/>
                  </a:path>
                </a:pathLst>
              </a:custGeom>
              <a:solidFill>
                <a:srgbClr val="FF9900"/>
              </a:solidFill>
              <a:ln w="9525">
                <a:noFill/>
                <a:round/>
                <a:headEnd/>
                <a:tailEnd/>
              </a:ln>
            </p:spPr>
            <p:txBody>
              <a:bodyPr/>
              <a:lstStyle/>
              <a:p>
                <a:endParaRPr lang="da-DK"/>
              </a:p>
            </p:txBody>
          </p:sp>
          <p:sp>
            <p:nvSpPr>
              <p:cNvPr id="850" name="Freeform 261"/>
              <p:cNvSpPr>
                <a:spLocks/>
              </p:cNvSpPr>
              <p:nvPr/>
            </p:nvSpPr>
            <p:spPr bwMode="auto">
              <a:xfrm>
                <a:off x="2777" y="1969"/>
                <a:ext cx="112" cy="3"/>
              </a:xfrm>
              <a:custGeom>
                <a:avLst/>
                <a:gdLst>
                  <a:gd name="T0" fmla="*/ 2125 w 2125"/>
                  <a:gd name="T1" fmla="*/ 57 h 57"/>
                  <a:gd name="T2" fmla="*/ 0 w 2125"/>
                  <a:gd name="T3" fmla="*/ 57 h 57"/>
                  <a:gd name="T4" fmla="*/ 237 w 2125"/>
                  <a:gd name="T5" fmla="*/ 0 h 57"/>
                  <a:gd name="T6" fmla="*/ 1938 w 2125"/>
                  <a:gd name="T7" fmla="*/ 0 h 57"/>
                  <a:gd name="T8" fmla="*/ 2125 w 2125"/>
                  <a:gd name="T9" fmla="*/ 57 h 57"/>
                  <a:gd name="T10" fmla="*/ 0 60000 65536"/>
                  <a:gd name="T11" fmla="*/ 0 60000 65536"/>
                  <a:gd name="T12" fmla="*/ 0 60000 65536"/>
                  <a:gd name="T13" fmla="*/ 0 60000 65536"/>
                  <a:gd name="T14" fmla="*/ 0 60000 65536"/>
                  <a:gd name="T15" fmla="*/ 0 w 2125"/>
                  <a:gd name="T16" fmla="*/ 0 h 57"/>
                  <a:gd name="T17" fmla="*/ 2125 w 2125"/>
                  <a:gd name="T18" fmla="*/ 57 h 57"/>
                </a:gdLst>
                <a:ahLst/>
                <a:cxnLst>
                  <a:cxn ang="T10">
                    <a:pos x="T0" y="T1"/>
                  </a:cxn>
                  <a:cxn ang="T11">
                    <a:pos x="T2" y="T3"/>
                  </a:cxn>
                  <a:cxn ang="T12">
                    <a:pos x="T4" y="T5"/>
                  </a:cxn>
                  <a:cxn ang="T13">
                    <a:pos x="T6" y="T7"/>
                  </a:cxn>
                  <a:cxn ang="T14">
                    <a:pos x="T8" y="T9"/>
                  </a:cxn>
                </a:cxnLst>
                <a:rect l="T15" t="T16" r="T17" b="T18"/>
                <a:pathLst>
                  <a:path w="2125" h="57">
                    <a:moveTo>
                      <a:pt x="2125" y="57"/>
                    </a:moveTo>
                    <a:lnTo>
                      <a:pt x="0" y="57"/>
                    </a:lnTo>
                    <a:lnTo>
                      <a:pt x="237" y="0"/>
                    </a:lnTo>
                    <a:lnTo>
                      <a:pt x="1938" y="0"/>
                    </a:lnTo>
                    <a:lnTo>
                      <a:pt x="2125" y="57"/>
                    </a:lnTo>
                    <a:close/>
                  </a:path>
                </a:pathLst>
              </a:custGeom>
              <a:solidFill>
                <a:srgbClr val="FF9900"/>
              </a:solidFill>
              <a:ln w="9525">
                <a:noFill/>
                <a:round/>
                <a:headEnd/>
                <a:tailEnd/>
              </a:ln>
            </p:spPr>
            <p:txBody>
              <a:bodyPr/>
              <a:lstStyle/>
              <a:p>
                <a:endParaRPr lang="da-DK"/>
              </a:p>
            </p:txBody>
          </p:sp>
          <p:sp>
            <p:nvSpPr>
              <p:cNvPr id="851" name="Freeform 262"/>
              <p:cNvSpPr>
                <a:spLocks/>
              </p:cNvSpPr>
              <p:nvPr/>
            </p:nvSpPr>
            <p:spPr bwMode="auto">
              <a:xfrm>
                <a:off x="2783" y="1968"/>
                <a:ext cx="101" cy="3"/>
              </a:xfrm>
              <a:custGeom>
                <a:avLst/>
                <a:gdLst>
                  <a:gd name="T0" fmla="*/ 1914 w 1914"/>
                  <a:gd name="T1" fmla="*/ 57 h 57"/>
                  <a:gd name="T2" fmla="*/ 0 w 1914"/>
                  <a:gd name="T3" fmla="*/ 57 h 57"/>
                  <a:gd name="T4" fmla="*/ 238 w 1914"/>
                  <a:gd name="T5" fmla="*/ 0 h 57"/>
                  <a:gd name="T6" fmla="*/ 1726 w 1914"/>
                  <a:gd name="T7" fmla="*/ 0 h 57"/>
                  <a:gd name="T8" fmla="*/ 1914 w 1914"/>
                  <a:gd name="T9" fmla="*/ 57 h 57"/>
                  <a:gd name="T10" fmla="*/ 0 60000 65536"/>
                  <a:gd name="T11" fmla="*/ 0 60000 65536"/>
                  <a:gd name="T12" fmla="*/ 0 60000 65536"/>
                  <a:gd name="T13" fmla="*/ 0 60000 65536"/>
                  <a:gd name="T14" fmla="*/ 0 60000 65536"/>
                  <a:gd name="T15" fmla="*/ 0 w 1914"/>
                  <a:gd name="T16" fmla="*/ 0 h 57"/>
                  <a:gd name="T17" fmla="*/ 1914 w 1914"/>
                  <a:gd name="T18" fmla="*/ 57 h 57"/>
                </a:gdLst>
                <a:ahLst/>
                <a:cxnLst>
                  <a:cxn ang="T10">
                    <a:pos x="T0" y="T1"/>
                  </a:cxn>
                  <a:cxn ang="T11">
                    <a:pos x="T2" y="T3"/>
                  </a:cxn>
                  <a:cxn ang="T12">
                    <a:pos x="T4" y="T5"/>
                  </a:cxn>
                  <a:cxn ang="T13">
                    <a:pos x="T6" y="T7"/>
                  </a:cxn>
                  <a:cxn ang="T14">
                    <a:pos x="T8" y="T9"/>
                  </a:cxn>
                </a:cxnLst>
                <a:rect l="T15" t="T16" r="T17" b="T18"/>
                <a:pathLst>
                  <a:path w="1914" h="57">
                    <a:moveTo>
                      <a:pt x="1914" y="57"/>
                    </a:moveTo>
                    <a:lnTo>
                      <a:pt x="0" y="57"/>
                    </a:lnTo>
                    <a:lnTo>
                      <a:pt x="238" y="0"/>
                    </a:lnTo>
                    <a:lnTo>
                      <a:pt x="1726" y="0"/>
                    </a:lnTo>
                    <a:lnTo>
                      <a:pt x="1914" y="57"/>
                    </a:lnTo>
                    <a:close/>
                  </a:path>
                </a:pathLst>
              </a:custGeom>
              <a:solidFill>
                <a:srgbClr val="FF9900"/>
              </a:solidFill>
              <a:ln w="9525">
                <a:noFill/>
                <a:round/>
                <a:headEnd/>
                <a:tailEnd/>
              </a:ln>
            </p:spPr>
            <p:txBody>
              <a:bodyPr/>
              <a:lstStyle/>
              <a:p>
                <a:endParaRPr lang="da-DK"/>
              </a:p>
            </p:txBody>
          </p:sp>
          <p:sp>
            <p:nvSpPr>
              <p:cNvPr id="852" name="Freeform 263"/>
              <p:cNvSpPr>
                <a:spLocks/>
              </p:cNvSpPr>
              <p:nvPr/>
            </p:nvSpPr>
            <p:spPr bwMode="auto">
              <a:xfrm>
                <a:off x="2789" y="1966"/>
                <a:ext cx="90" cy="3"/>
              </a:xfrm>
              <a:custGeom>
                <a:avLst/>
                <a:gdLst>
                  <a:gd name="T0" fmla="*/ 1701 w 1701"/>
                  <a:gd name="T1" fmla="*/ 57 h 57"/>
                  <a:gd name="T2" fmla="*/ 0 w 1701"/>
                  <a:gd name="T3" fmla="*/ 57 h 57"/>
                  <a:gd name="T4" fmla="*/ 237 w 1701"/>
                  <a:gd name="T5" fmla="*/ 0 h 57"/>
                  <a:gd name="T6" fmla="*/ 1512 w 1701"/>
                  <a:gd name="T7" fmla="*/ 0 h 57"/>
                  <a:gd name="T8" fmla="*/ 1701 w 1701"/>
                  <a:gd name="T9" fmla="*/ 57 h 57"/>
                  <a:gd name="T10" fmla="*/ 0 60000 65536"/>
                  <a:gd name="T11" fmla="*/ 0 60000 65536"/>
                  <a:gd name="T12" fmla="*/ 0 60000 65536"/>
                  <a:gd name="T13" fmla="*/ 0 60000 65536"/>
                  <a:gd name="T14" fmla="*/ 0 60000 65536"/>
                  <a:gd name="T15" fmla="*/ 0 w 1701"/>
                  <a:gd name="T16" fmla="*/ 0 h 57"/>
                  <a:gd name="T17" fmla="*/ 1701 w 1701"/>
                  <a:gd name="T18" fmla="*/ 57 h 57"/>
                </a:gdLst>
                <a:ahLst/>
                <a:cxnLst>
                  <a:cxn ang="T10">
                    <a:pos x="T0" y="T1"/>
                  </a:cxn>
                  <a:cxn ang="T11">
                    <a:pos x="T2" y="T3"/>
                  </a:cxn>
                  <a:cxn ang="T12">
                    <a:pos x="T4" y="T5"/>
                  </a:cxn>
                  <a:cxn ang="T13">
                    <a:pos x="T6" y="T7"/>
                  </a:cxn>
                  <a:cxn ang="T14">
                    <a:pos x="T8" y="T9"/>
                  </a:cxn>
                </a:cxnLst>
                <a:rect l="T15" t="T16" r="T17" b="T18"/>
                <a:pathLst>
                  <a:path w="1701" h="57">
                    <a:moveTo>
                      <a:pt x="1701" y="57"/>
                    </a:moveTo>
                    <a:lnTo>
                      <a:pt x="0" y="57"/>
                    </a:lnTo>
                    <a:lnTo>
                      <a:pt x="237" y="0"/>
                    </a:lnTo>
                    <a:lnTo>
                      <a:pt x="1512" y="0"/>
                    </a:lnTo>
                    <a:lnTo>
                      <a:pt x="1701" y="57"/>
                    </a:lnTo>
                    <a:close/>
                  </a:path>
                </a:pathLst>
              </a:custGeom>
              <a:solidFill>
                <a:srgbClr val="FF9900"/>
              </a:solidFill>
              <a:ln w="9525">
                <a:noFill/>
                <a:round/>
                <a:headEnd/>
                <a:tailEnd/>
              </a:ln>
            </p:spPr>
            <p:txBody>
              <a:bodyPr/>
              <a:lstStyle/>
              <a:p>
                <a:endParaRPr lang="da-DK"/>
              </a:p>
            </p:txBody>
          </p:sp>
          <p:sp>
            <p:nvSpPr>
              <p:cNvPr id="853" name="Freeform 264"/>
              <p:cNvSpPr>
                <a:spLocks/>
              </p:cNvSpPr>
              <p:nvPr/>
            </p:nvSpPr>
            <p:spPr bwMode="auto">
              <a:xfrm>
                <a:off x="2796" y="1965"/>
                <a:ext cx="78" cy="3"/>
              </a:xfrm>
              <a:custGeom>
                <a:avLst/>
                <a:gdLst>
                  <a:gd name="T0" fmla="*/ 1488 w 1488"/>
                  <a:gd name="T1" fmla="*/ 56 h 56"/>
                  <a:gd name="T2" fmla="*/ 0 w 1488"/>
                  <a:gd name="T3" fmla="*/ 56 h 56"/>
                  <a:gd name="T4" fmla="*/ 237 w 1488"/>
                  <a:gd name="T5" fmla="*/ 0 h 56"/>
                  <a:gd name="T6" fmla="*/ 1299 w 1488"/>
                  <a:gd name="T7" fmla="*/ 0 h 56"/>
                  <a:gd name="T8" fmla="*/ 1488 w 1488"/>
                  <a:gd name="T9" fmla="*/ 56 h 56"/>
                  <a:gd name="T10" fmla="*/ 0 60000 65536"/>
                  <a:gd name="T11" fmla="*/ 0 60000 65536"/>
                  <a:gd name="T12" fmla="*/ 0 60000 65536"/>
                  <a:gd name="T13" fmla="*/ 0 60000 65536"/>
                  <a:gd name="T14" fmla="*/ 0 60000 65536"/>
                  <a:gd name="T15" fmla="*/ 0 w 1488"/>
                  <a:gd name="T16" fmla="*/ 0 h 56"/>
                  <a:gd name="T17" fmla="*/ 1488 w 1488"/>
                  <a:gd name="T18" fmla="*/ 56 h 56"/>
                </a:gdLst>
                <a:ahLst/>
                <a:cxnLst>
                  <a:cxn ang="T10">
                    <a:pos x="T0" y="T1"/>
                  </a:cxn>
                  <a:cxn ang="T11">
                    <a:pos x="T2" y="T3"/>
                  </a:cxn>
                  <a:cxn ang="T12">
                    <a:pos x="T4" y="T5"/>
                  </a:cxn>
                  <a:cxn ang="T13">
                    <a:pos x="T6" y="T7"/>
                  </a:cxn>
                  <a:cxn ang="T14">
                    <a:pos x="T8" y="T9"/>
                  </a:cxn>
                </a:cxnLst>
                <a:rect l="T15" t="T16" r="T17" b="T18"/>
                <a:pathLst>
                  <a:path w="1488" h="56">
                    <a:moveTo>
                      <a:pt x="1488" y="56"/>
                    </a:moveTo>
                    <a:lnTo>
                      <a:pt x="0" y="56"/>
                    </a:lnTo>
                    <a:lnTo>
                      <a:pt x="237" y="0"/>
                    </a:lnTo>
                    <a:lnTo>
                      <a:pt x="1299" y="0"/>
                    </a:lnTo>
                    <a:lnTo>
                      <a:pt x="1488" y="56"/>
                    </a:lnTo>
                    <a:close/>
                  </a:path>
                </a:pathLst>
              </a:custGeom>
              <a:solidFill>
                <a:srgbClr val="FF9900"/>
              </a:solidFill>
              <a:ln w="9525">
                <a:noFill/>
                <a:round/>
                <a:headEnd/>
                <a:tailEnd/>
              </a:ln>
            </p:spPr>
            <p:txBody>
              <a:bodyPr/>
              <a:lstStyle/>
              <a:p>
                <a:endParaRPr lang="da-DK"/>
              </a:p>
            </p:txBody>
          </p:sp>
          <p:sp>
            <p:nvSpPr>
              <p:cNvPr id="854" name="Freeform 265"/>
              <p:cNvSpPr>
                <a:spLocks/>
              </p:cNvSpPr>
              <p:nvPr/>
            </p:nvSpPr>
            <p:spPr bwMode="auto">
              <a:xfrm>
                <a:off x="2802" y="1963"/>
                <a:ext cx="67" cy="3"/>
              </a:xfrm>
              <a:custGeom>
                <a:avLst/>
                <a:gdLst>
                  <a:gd name="T0" fmla="*/ 1275 w 1275"/>
                  <a:gd name="T1" fmla="*/ 57 h 57"/>
                  <a:gd name="T2" fmla="*/ 0 w 1275"/>
                  <a:gd name="T3" fmla="*/ 57 h 57"/>
                  <a:gd name="T4" fmla="*/ 237 w 1275"/>
                  <a:gd name="T5" fmla="*/ 0 h 57"/>
                  <a:gd name="T6" fmla="*/ 1088 w 1275"/>
                  <a:gd name="T7" fmla="*/ 0 h 57"/>
                  <a:gd name="T8" fmla="*/ 1275 w 1275"/>
                  <a:gd name="T9" fmla="*/ 57 h 57"/>
                  <a:gd name="T10" fmla="*/ 0 60000 65536"/>
                  <a:gd name="T11" fmla="*/ 0 60000 65536"/>
                  <a:gd name="T12" fmla="*/ 0 60000 65536"/>
                  <a:gd name="T13" fmla="*/ 0 60000 65536"/>
                  <a:gd name="T14" fmla="*/ 0 60000 65536"/>
                  <a:gd name="T15" fmla="*/ 0 w 1275"/>
                  <a:gd name="T16" fmla="*/ 0 h 57"/>
                  <a:gd name="T17" fmla="*/ 1275 w 1275"/>
                  <a:gd name="T18" fmla="*/ 57 h 57"/>
                </a:gdLst>
                <a:ahLst/>
                <a:cxnLst>
                  <a:cxn ang="T10">
                    <a:pos x="T0" y="T1"/>
                  </a:cxn>
                  <a:cxn ang="T11">
                    <a:pos x="T2" y="T3"/>
                  </a:cxn>
                  <a:cxn ang="T12">
                    <a:pos x="T4" y="T5"/>
                  </a:cxn>
                  <a:cxn ang="T13">
                    <a:pos x="T6" y="T7"/>
                  </a:cxn>
                  <a:cxn ang="T14">
                    <a:pos x="T8" y="T9"/>
                  </a:cxn>
                </a:cxnLst>
                <a:rect l="T15" t="T16" r="T17" b="T18"/>
                <a:pathLst>
                  <a:path w="1275" h="57">
                    <a:moveTo>
                      <a:pt x="1275" y="57"/>
                    </a:moveTo>
                    <a:lnTo>
                      <a:pt x="0" y="57"/>
                    </a:lnTo>
                    <a:lnTo>
                      <a:pt x="237" y="0"/>
                    </a:lnTo>
                    <a:lnTo>
                      <a:pt x="1088" y="0"/>
                    </a:lnTo>
                    <a:lnTo>
                      <a:pt x="1275" y="57"/>
                    </a:lnTo>
                    <a:close/>
                  </a:path>
                </a:pathLst>
              </a:custGeom>
              <a:solidFill>
                <a:srgbClr val="FF9900"/>
              </a:solidFill>
              <a:ln w="9525">
                <a:noFill/>
                <a:round/>
                <a:headEnd/>
                <a:tailEnd/>
              </a:ln>
            </p:spPr>
            <p:txBody>
              <a:bodyPr/>
              <a:lstStyle/>
              <a:p>
                <a:endParaRPr lang="da-DK"/>
              </a:p>
            </p:txBody>
          </p:sp>
          <p:sp>
            <p:nvSpPr>
              <p:cNvPr id="855" name="Freeform 266"/>
              <p:cNvSpPr>
                <a:spLocks/>
              </p:cNvSpPr>
              <p:nvPr/>
            </p:nvSpPr>
            <p:spPr bwMode="auto">
              <a:xfrm>
                <a:off x="2808" y="1962"/>
                <a:ext cx="56" cy="3"/>
              </a:xfrm>
              <a:custGeom>
                <a:avLst/>
                <a:gdLst>
                  <a:gd name="T0" fmla="*/ 1062 w 1062"/>
                  <a:gd name="T1" fmla="*/ 57 h 57"/>
                  <a:gd name="T2" fmla="*/ 0 w 1062"/>
                  <a:gd name="T3" fmla="*/ 57 h 57"/>
                  <a:gd name="T4" fmla="*/ 237 w 1062"/>
                  <a:gd name="T5" fmla="*/ 0 h 57"/>
                  <a:gd name="T6" fmla="*/ 875 w 1062"/>
                  <a:gd name="T7" fmla="*/ 0 h 57"/>
                  <a:gd name="T8" fmla="*/ 1062 w 1062"/>
                  <a:gd name="T9" fmla="*/ 57 h 57"/>
                  <a:gd name="T10" fmla="*/ 0 60000 65536"/>
                  <a:gd name="T11" fmla="*/ 0 60000 65536"/>
                  <a:gd name="T12" fmla="*/ 0 60000 65536"/>
                  <a:gd name="T13" fmla="*/ 0 60000 65536"/>
                  <a:gd name="T14" fmla="*/ 0 60000 65536"/>
                  <a:gd name="T15" fmla="*/ 0 w 1062"/>
                  <a:gd name="T16" fmla="*/ 0 h 57"/>
                  <a:gd name="T17" fmla="*/ 1062 w 1062"/>
                  <a:gd name="T18" fmla="*/ 57 h 57"/>
                </a:gdLst>
                <a:ahLst/>
                <a:cxnLst>
                  <a:cxn ang="T10">
                    <a:pos x="T0" y="T1"/>
                  </a:cxn>
                  <a:cxn ang="T11">
                    <a:pos x="T2" y="T3"/>
                  </a:cxn>
                  <a:cxn ang="T12">
                    <a:pos x="T4" y="T5"/>
                  </a:cxn>
                  <a:cxn ang="T13">
                    <a:pos x="T6" y="T7"/>
                  </a:cxn>
                  <a:cxn ang="T14">
                    <a:pos x="T8" y="T9"/>
                  </a:cxn>
                </a:cxnLst>
                <a:rect l="T15" t="T16" r="T17" b="T18"/>
                <a:pathLst>
                  <a:path w="1062" h="57">
                    <a:moveTo>
                      <a:pt x="1062" y="57"/>
                    </a:moveTo>
                    <a:lnTo>
                      <a:pt x="0" y="57"/>
                    </a:lnTo>
                    <a:lnTo>
                      <a:pt x="237" y="0"/>
                    </a:lnTo>
                    <a:lnTo>
                      <a:pt x="875" y="0"/>
                    </a:lnTo>
                    <a:lnTo>
                      <a:pt x="1062" y="57"/>
                    </a:lnTo>
                    <a:close/>
                  </a:path>
                </a:pathLst>
              </a:custGeom>
              <a:solidFill>
                <a:srgbClr val="FF9900"/>
              </a:solidFill>
              <a:ln w="9525">
                <a:noFill/>
                <a:round/>
                <a:headEnd/>
                <a:tailEnd/>
              </a:ln>
            </p:spPr>
            <p:txBody>
              <a:bodyPr/>
              <a:lstStyle/>
              <a:p>
                <a:endParaRPr lang="da-DK"/>
              </a:p>
            </p:txBody>
          </p:sp>
          <p:sp>
            <p:nvSpPr>
              <p:cNvPr id="856" name="Freeform 267"/>
              <p:cNvSpPr>
                <a:spLocks/>
              </p:cNvSpPr>
              <p:nvPr/>
            </p:nvSpPr>
            <p:spPr bwMode="auto">
              <a:xfrm>
                <a:off x="2814" y="1960"/>
                <a:ext cx="45" cy="3"/>
              </a:xfrm>
              <a:custGeom>
                <a:avLst/>
                <a:gdLst>
                  <a:gd name="T0" fmla="*/ 851 w 851"/>
                  <a:gd name="T1" fmla="*/ 55 h 55"/>
                  <a:gd name="T2" fmla="*/ 0 w 851"/>
                  <a:gd name="T3" fmla="*/ 55 h 55"/>
                  <a:gd name="T4" fmla="*/ 237 w 851"/>
                  <a:gd name="T5" fmla="*/ 0 h 55"/>
                  <a:gd name="T6" fmla="*/ 663 w 851"/>
                  <a:gd name="T7" fmla="*/ 0 h 55"/>
                  <a:gd name="T8" fmla="*/ 851 w 851"/>
                  <a:gd name="T9" fmla="*/ 55 h 55"/>
                  <a:gd name="T10" fmla="*/ 0 60000 65536"/>
                  <a:gd name="T11" fmla="*/ 0 60000 65536"/>
                  <a:gd name="T12" fmla="*/ 0 60000 65536"/>
                  <a:gd name="T13" fmla="*/ 0 60000 65536"/>
                  <a:gd name="T14" fmla="*/ 0 60000 65536"/>
                  <a:gd name="T15" fmla="*/ 0 w 851"/>
                  <a:gd name="T16" fmla="*/ 0 h 55"/>
                  <a:gd name="T17" fmla="*/ 851 w 851"/>
                  <a:gd name="T18" fmla="*/ 55 h 55"/>
                </a:gdLst>
                <a:ahLst/>
                <a:cxnLst>
                  <a:cxn ang="T10">
                    <a:pos x="T0" y="T1"/>
                  </a:cxn>
                  <a:cxn ang="T11">
                    <a:pos x="T2" y="T3"/>
                  </a:cxn>
                  <a:cxn ang="T12">
                    <a:pos x="T4" y="T5"/>
                  </a:cxn>
                  <a:cxn ang="T13">
                    <a:pos x="T6" y="T7"/>
                  </a:cxn>
                  <a:cxn ang="T14">
                    <a:pos x="T8" y="T9"/>
                  </a:cxn>
                </a:cxnLst>
                <a:rect l="T15" t="T16" r="T17" b="T18"/>
                <a:pathLst>
                  <a:path w="851" h="55">
                    <a:moveTo>
                      <a:pt x="851" y="55"/>
                    </a:moveTo>
                    <a:lnTo>
                      <a:pt x="0" y="55"/>
                    </a:lnTo>
                    <a:lnTo>
                      <a:pt x="237" y="0"/>
                    </a:lnTo>
                    <a:lnTo>
                      <a:pt x="663" y="0"/>
                    </a:lnTo>
                    <a:lnTo>
                      <a:pt x="851" y="55"/>
                    </a:lnTo>
                    <a:close/>
                  </a:path>
                </a:pathLst>
              </a:custGeom>
              <a:solidFill>
                <a:srgbClr val="FF9900"/>
              </a:solidFill>
              <a:ln w="9525">
                <a:noFill/>
                <a:round/>
                <a:headEnd/>
                <a:tailEnd/>
              </a:ln>
            </p:spPr>
            <p:txBody>
              <a:bodyPr/>
              <a:lstStyle/>
              <a:p>
                <a:endParaRPr lang="da-DK"/>
              </a:p>
            </p:txBody>
          </p:sp>
          <p:sp>
            <p:nvSpPr>
              <p:cNvPr id="857" name="Freeform 268"/>
              <p:cNvSpPr>
                <a:spLocks/>
              </p:cNvSpPr>
              <p:nvPr/>
            </p:nvSpPr>
            <p:spPr bwMode="auto">
              <a:xfrm>
                <a:off x="2821" y="1959"/>
                <a:ext cx="33" cy="3"/>
              </a:xfrm>
              <a:custGeom>
                <a:avLst/>
                <a:gdLst>
                  <a:gd name="T0" fmla="*/ 638 w 638"/>
                  <a:gd name="T1" fmla="*/ 56 h 56"/>
                  <a:gd name="T2" fmla="*/ 0 w 638"/>
                  <a:gd name="T3" fmla="*/ 56 h 56"/>
                  <a:gd name="T4" fmla="*/ 238 w 638"/>
                  <a:gd name="T5" fmla="*/ 0 h 56"/>
                  <a:gd name="T6" fmla="*/ 449 w 638"/>
                  <a:gd name="T7" fmla="*/ 0 h 56"/>
                  <a:gd name="T8" fmla="*/ 638 w 638"/>
                  <a:gd name="T9" fmla="*/ 56 h 56"/>
                  <a:gd name="T10" fmla="*/ 0 60000 65536"/>
                  <a:gd name="T11" fmla="*/ 0 60000 65536"/>
                  <a:gd name="T12" fmla="*/ 0 60000 65536"/>
                  <a:gd name="T13" fmla="*/ 0 60000 65536"/>
                  <a:gd name="T14" fmla="*/ 0 60000 65536"/>
                  <a:gd name="T15" fmla="*/ 0 w 638"/>
                  <a:gd name="T16" fmla="*/ 0 h 56"/>
                  <a:gd name="T17" fmla="*/ 638 w 638"/>
                  <a:gd name="T18" fmla="*/ 56 h 56"/>
                </a:gdLst>
                <a:ahLst/>
                <a:cxnLst>
                  <a:cxn ang="T10">
                    <a:pos x="T0" y="T1"/>
                  </a:cxn>
                  <a:cxn ang="T11">
                    <a:pos x="T2" y="T3"/>
                  </a:cxn>
                  <a:cxn ang="T12">
                    <a:pos x="T4" y="T5"/>
                  </a:cxn>
                  <a:cxn ang="T13">
                    <a:pos x="T6" y="T7"/>
                  </a:cxn>
                  <a:cxn ang="T14">
                    <a:pos x="T8" y="T9"/>
                  </a:cxn>
                </a:cxnLst>
                <a:rect l="T15" t="T16" r="T17" b="T18"/>
                <a:pathLst>
                  <a:path w="638" h="56">
                    <a:moveTo>
                      <a:pt x="638" y="56"/>
                    </a:moveTo>
                    <a:lnTo>
                      <a:pt x="0" y="56"/>
                    </a:lnTo>
                    <a:lnTo>
                      <a:pt x="238" y="0"/>
                    </a:lnTo>
                    <a:lnTo>
                      <a:pt x="449" y="0"/>
                    </a:lnTo>
                    <a:lnTo>
                      <a:pt x="638" y="56"/>
                    </a:lnTo>
                    <a:close/>
                  </a:path>
                </a:pathLst>
              </a:custGeom>
              <a:solidFill>
                <a:srgbClr val="FF9900"/>
              </a:solidFill>
              <a:ln w="9525">
                <a:noFill/>
                <a:round/>
                <a:headEnd/>
                <a:tailEnd/>
              </a:ln>
            </p:spPr>
            <p:txBody>
              <a:bodyPr/>
              <a:lstStyle/>
              <a:p>
                <a:endParaRPr lang="da-DK"/>
              </a:p>
            </p:txBody>
          </p:sp>
          <p:sp>
            <p:nvSpPr>
              <p:cNvPr id="858" name="Freeform 269"/>
              <p:cNvSpPr>
                <a:spLocks/>
              </p:cNvSpPr>
              <p:nvPr/>
            </p:nvSpPr>
            <p:spPr bwMode="auto">
              <a:xfrm>
                <a:off x="2827" y="1957"/>
                <a:ext cx="22" cy="3"/>
              </a:xfrm>
              <a:custGeom>
                <a:avLst/>
                <a:gdLst>
                  <a:gd name="T0" fmla="*/ 426 w 426"/>
                  <a:gd name="T1" fmla="*/ 57 h 57"/>
                  <a:gd name="T2" fmla="*/ 0 w 426"/>
                  <a:gd name="T3" fmla="*/ 57 h 57"/>
                  <a:gd name="T4" fmla="*/ 238 w 426"/>
                  <a:gd name="T5" fmla="*/ 0 h 57"/>
                  <a:gd name="T6" fmla="*/ 426 w 426"/>
                  <a:gd name="T7" fmla="*/ 57 h 57"/>
                  <a:gd name="T8" fmla="*/ 0 60000 65536"/>
                  <a:gd name="T9" fmla="*/ 0 60000 65536"/>
                  <a:gd name="T10" fmla="*/ 0 60000 65536"/>
                  <a:gd name="T11" fmla="*/ 0 60000 65536"/>
                  <a:gd name="T12" fmla="*/ 0 w 426"/>
                  <a:gd name="T13" fmla="*/ 0 h 57"/>
                  <a:gd name="T14" fmla="*/ 426 w 426"/>
                  <a:gd name="T15" fmla="*/ 57 h 57"/>
                </a:gdLst>
                <a:ahLst/>
                <a:cxnLst>
                  <a:cxn ang="T8">
                    <a:pos x="T0" y="T1"/>
                  </a:cxn>
                  <a:cxn ang="T9">
                    <a:pos x="T2" y="T3"/>
                  </a:cxn>
                  <a:cxn ang="T10">
                    <a:pos x="T4" y="T5"/>
                  </a:cxn>
                  <a:cxn ang="T11">
                    <a:pos x="T6" y="T7"/>
                  </a:cxn>
                </a:cxnLst>
                <a:rect l="T12" t="T13" r="T14" b="T15"/>
                <a:pathLst>
                  <a:path w="426" h="57">
                    <a:moveTo>
                      <a:pt x="426" y="57"/>
                    </a:moveTo>
                    <a:lnTo>
                      <a:pt x="0" y="57"/>
                    </a:lnTo>
                    <a:lnTo>
                      <a:pt x="238" y="0"/>
                    </a:lnTo>
                    <a:lnTo>
                      <a:pt x="426" y="57"/>
                    </a:lnTo>
                    <a:close/>
                  </a:path>
                </a:pathLst>
              </a:custGeom>
              <a:solidFill>
                <a:srgbClr val="FF9900"/>
              </a:solidFill>
              <a:ln w="9525">
                <a:noFill/>
                <a:round/>
                <a:headEnd/>
                <a:tailEnd/>
              </a:ln>
            </p:spPr>
            <p:txBody>
              <a:bodyPr/>
              <a:lstStyle/>
              <a:p>
                <a:endParaRPr lang="da-DK"/>
              </a:p>
            </p:txBody>
          </p:sp>
          <p:sp>
            <p:nvSpPr>
              <p:cNvPr id="859" name="Freeform 270"/>
              <p:cNvSpPr>
                <a:spLocks/>
              </p:cNvSpPr>
              <p:nvPr/>
            </p:nvSpPr>
            <p:spPr bwMode="auto">
              <a:xfrm>
                <a:off x="2833" y="1957"/>
                <a:ext cx="11" cy="2"/>
              </a:xfrm>
              <a:custGeom>
                <a:avLst/>
                <a:gdLst>
                  <a:gd name="T0" fmla="*/ 211 w 211"/>
                  <a:gd name="T1" fmla="*/ 28 h 28"/>
                  <a:gd name="T2" fmla="*/ 0 w 211"/>
                  <a:gd name="T3" fmla="*/ 28 h 28"/>
                  <a:gd name="T4" fmla="*/ 118 w 211"/>
                  <a:gd name="T5" fmla="*/ 0 h 28"/>
                  <a:gd name="T6" fmla="*/ 211 w 211"/>
                  <a:gd name="T7" fmla="*/ 28 h 28"/>
                  <a:gd name="T8" fmla="*/ 0 60000 65536"/>
                  <a:gd name="T9" fmla="*/ 0 60000 65536"/>
                  <a:gd name="T10" fmla="*/ 0 60000 65536"/>
                  <a:gd name="T11" fmla="*/ 0 60000 65536"/>
                  <a:gd name="T12" fmla="*/ 0 w 211"/>
                  <a:gd name="T13" fmla="*/ 0 h 28"/>
                  <a:gd name="T14" fmla="*/ 211 w 211"/>
                  <a:gd name="T15" fmla="*/ 28 h 28"/>
                </a:gdLst>
                <a:ahLst/>
                <a:cxnLst>
                  <a:cxn ang="T8">
                    <a:pos x="T0" y="T1"/>
                  </a:cxn>
                  <a:cxn ang="T9">
                    <a:pos x="T2" y="T3"/>
                  </a:cxn>
                  <a:cxn ang="T10">
                    <a:pos x="T4" y="T5"/>
                  </a:cxn>
                  <a:cxn ang="T11">
                    <a:pos x="T6" y="T7"/>
                  </a:cxn>
                </a:cxnLst>
                <a:rect l="T12" t="T13" r="T14" b="T15"/>
                <a:pathLst>
                  <a:path w="211" h="28">
                    <a:moveTo>
                      <a:pt x="211" y="28"/>
                    </a:moveTo>
                    <a:lnTo>
                      <a:pt x="0" y="28"/>
                    </a:lnTo>
                    <a:lnTo>
                      <a:pt x="118" y="0"/>
                    </a:lnTo>
                    <a:lnTo>
                      <a:pt x="211" y="28"/>
                    </a:lnTo>
                    <a:close/>
                  </a:path>
                </a:pathLst>
              </a:custGeom>
              <a:solidFill>
                <a:srgbClr val="FF9900"/>
              </a:solidFill>
              <a:ln w="9525">
                <a:noFill/>
                <a:round/>
                <a:headEnd/>
                <a:tailEnd/>
              </a:ln>
            </p:spPr>
            <p:txBody>
              <a:bodyPr/>
              <a:lstStyle/>
              <a:p>
                <a:endParaRPr lang="da-DK"/>
              </a:p>
            </p:txBody>
          </p:sp>
          <p:sp>
            <p:nvSpPr>
              <p:cNvPr id="860" name="Freeform 271"/>
              <p:cNvSpPr>
                <a:spLocks/>
              </p:cNvSpPr>
              <p:nvPr/>
            </p:nvSpPr>
            <p:spPr bwMode="auto">
              <a:xfrm>
                <a:off x="2473" y="1957"/>
                <a:ext cx="851" cy="382"/>
              </a:xfrm>
              <a:custGeom>
                <a:avLst/>
                <a:gdLst>
                  <a:gd name="T0" fmla="*/ 637 w 16175"/>
                  <a:gd name="T1" fmla="*/ 1510 h 7252"/>
                  <a:gd name="T2" fmla="*/ 6962 w 16175"/>
                  <a:gd name="T3" fmla="*/ 0 h 7252"/>
                  <a:gd name="T4" fmla="*/ 16007 w 16175"/>
                  <a:gd name="T5" fmla="*/ 2727 h 7252"/>
                  <a:gd name="T6" fmla="*/ 15974 w 16175"/>
                  <a:gd name="T7" fmla="*/ 2928 h 7252"/>
                  <a:gd name="T8" fmla="*/ 12930 w 16175"/>
                  <a:gd name="T9" fmla="*/ 3830 h 7252"/>
                  <a:gd name="T10" fmla="*/ 16175 w 16175"/>
                  <a:gd name="T11" fmla="*/ 4386 h 7252"/>
                  <a:gd name="T12" fmla="*/ 16175 w 16175"/>
                  <a:gd name="T13" fmla="*/ 4619 h 7252"/>
                  <a:gd name="T14" fmla="*/ 7544 w 16175"/>
                  <a:gd name="T15" fmla="*/ 7220 h 7252"/>
                  <a:gd name="T16" fmla="*/ 7431 w 16175"/>
                  <a:gd name="T17" fmla="*/ 7194 h 7252"/>
                  <a:gd name="T18" fmla="*/ 7301 w 16175"/>
                  <a:gd name="T19" fmla="*/ 7104 h 7252"/>
                  <a:gd name="T20" fmla="*/ 7263 w 16175"/>
                  <a:gd name="T21" fmla="*/ 7220 h 7252"/>
                  <a:gd name="T22" fmla="*/ 7179 w 16175"/>
                  <a:gd name="T23" fmla="*/ 7252 h 7252"/>
                  <a:gd name="T24" fmla="*/ 7098 w 16175"/>
                  <a:gd name="T25" fmla="*/ 7240 h 7252"/>
                  <a:gd name="T26" fmla="*/ 531 w 16175"/>
                  <a:gd name="T27" fmla="*/ 3920 h 7252"/>
                  <a:gd name="T28" fmla="*/ 285 w 16175"/>
                  <a:gd name="T29" fmla="*/ 3817 h 7252"/>
                  <a:gd name="T30" fmla="*/ 97 w 16175"/>
                  <a:gd name="T31" fmla="*/ 3671 h 7252"/>
                  <a:gd name="T32" fmla="*/ 42 w 16175"/>
                  <a:gd name="T33" fmla="*/ 3526 h 7252"/>
                  <a:gd name="T34" fmla="*/ 19 w 16175"/>
                  <a:gd name="T35" fmla="*/ 3370 h 7252"/>
                  <a:gd name="T36" fmla="*/ 0 w 16175"/>
                  <a:gd name="T37" fmla="*/ 3209 h 7252"/>
                  <a:gd name="T38" fmla="*/ 0 w 16175"/>
                  <a:gd name="T39" fmla="*/ 2752 h 7252"/>
                  <a:gd name="T40" fmla="*/ 30 w 16175"/>
                  <a:gd name="T41" fmla="*/ 2218 h 7252"/>
                  <a:gd name="T42" fmla="*/ 62 w 16175"/>
                  <a:gd name="T43" fmla="*/ 1999 h 7252"/>
                  <a:gd name="T44" fmla="*/ 117 w 16175"/>
                  <a:gd name="T45" fmla="*/ 1824 h 7252"/>
                  <a:gd name="T46" fmla="*/ 246 w 16175"/>
                  <a:gd name="T47" fmla="*/ 1692 h 7252"/>
                  <a:gd name="T48" fmla="*/ 428 w 16175"/>
                  <a:gd name="T49" fmla="*/ 1685 h 7252"/>
                  <a:gd name="T50" fmla="*/ 512 w 16175"/>
                  <a:gd name="T51" fmla="*/ 1627 h 7252"/>
                  <a:gd name="T52" fmla="*/ 637 w 16175"/>
                  <a:gd name="T53" fmla="*/ 1510 h 7252"/>
                  <a:gd name="T54" fmla="*/ 637 w 16175"/>
                  <a:gd name="T55" fmla="*/ 1510 h 7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75"/>
                  <a:gd name="T85" fmla="*/ 0 h 7252"/>
                  <a:gd name="T86" fmla="*/ 16175 w 16175"/>
                  <a:gd name="T87" fmla="*/ 7252 h 7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75" h="7252">
                    <a:moveTo>
                      <a:pt x="637" y="1510"/>
                    </a:moveTo>
                    <a:lnTo>
                      <a:pt x="6962" y="0"/>
                    </a:lnTo>
                    <a:lnTo>
                      <a:pt x="16007" y="2727"/>
                    </a:lnTo>
                    <a:lnTo>
                      <a:pt x="15974" y="2928"/>
                    </a:lnTo>
                    <a:lnTo>
                      <a:pt x="12930" y="3830"/>
                    </a:lnTo>
                    <a:lnTo>
                      <a:pt x="16175" y="4386"/>
                    </a:lnTo>
                    <a:lnTo>
                      <a:pt x="16175" y="4619"/>
                    </a:lnTo>
                    <a:lnTo>
                      <a:pt x="7544" y="7220"/>
                    </a:lnTo>
                    <a:lnTo>
                      <a:pt x="7431" y="7194"/>
                    </a:lnTo>
                    <a:lnTo>
                      <a:pt x="7301" y="7104"/>
                    </a:lnTo>
                    <a:lnTo>
                      <a:pt x="7263" y="7220"/>
                    </a:lnTo>
                    <a:lnTo>
                      <a:pt x="7179" y="7252"/>
                    </a:lnTo>
                    <a:lnTo>
                      <a:pt x="7098" y="7240"/>
                    </a:lnTo>
                    <a:lnTo>
                      <a:pt x="531" y="3920"/>
                    </a:lnTo>
                    <a:lnTo>
                      <a:pt x="285" y="3817"/>
                    </a:lnTo>
                    <a:lnTo>
                      <a:pt x="97" y="3671"/>
                    </a:lnTo>
                    <a:lnTo>
                      <a:pt x="42" y="3526"/>
                    </a:lnTo>
                    <a:lnTo>
                      <a:pt x="19" y="3370"/>
                    </a:lnTo>
                    <a:lnTo>
                      <a:pt x="0" y="3209"/>
                    </a:lnTo>
                    <a:lnTo>
                      <a:pt x="0" y="2752"/>
                    </a:lnTo>
                    <a:lnTo>
                      <a:pt x="30" y="2218"/>
                    </a:lnTo>
                    <a:lnTo>
                      <a:pt x="62" y="1999"/>
                    </a:lnTo>
                    <a:lnTo>
                      <a:pt x="117" y="1824"/>
                    </a:lnTo>
                    <a:lnTo>
                      <a:pt x="246" y="1692"/>
                    </a:lnTo>
                    <a:lnTo>
                      <a:pt x="428" y="1685"/>
                    </a:lnTo>
                    <a:lnTo>
                      <a:pt x="512" y="1627"/>
                    </a:lnTo>
                    <a:lnTo>
                      <a:pt x="637" y="1510"/>
                    </a:lnTo>
                    <a:close/>
                  </a:path>
                </a:pathLst>
              </a:custGeom>
              <a:solidFill>
                <a:srgbClr val="FF9900"/>
              </a:solidFill>
              <a:ln w="3175">
                <a:solidFill>
                  <a:srgbClr val="1F1A17"/>
                </a:solidFill>
                <a:round/>
                <a:headEnd/>
                <a:tailEnd/>
              </a:ln>
            </p:spPr>
            <p:txBody>
              <a:bodyPr/>
              <a:lstStyle/>
              <a:p>
                <a:endParaRPr lang="da-DK"/>
              </a:p>
            </p:txBody>
          </p:sp>
          <p:sp>
            <p:nvSpPr>
              <p:cNvPr id="861" name="Freeform 272"/>
              <p:cNvSpPr>
                <a:spLocks/>
              </p:cNvSpPr>
              <p:nvPr/>
            </p:nvSpPr>
            <p:spPr bwMode="auto">
              <a:xfrm>
                <a:off x="2862" y="2242"/>
                <a:ext cx="6" cy="1"/>
              </a:xfrm>
              <a:custGeom>
                <a:avLst/>
                <a:gdLst>
                  <a:gd name="T0" fmla="*/ 0 w 101"/>
                  <a:gd name="T1" fmla="*/ 0 h 16"/>
                  <a:gd name="T2" fmla="*/ 101 w 101"/>
                  <a:gd name="T3" fmla="*/ 0 h 16"/>
                  <a:gd name="T4" fmla="*/ 12 w 101"/>
                  <a:gd name="T5" fmla="*/ 16 h 16"/>
                  <a:gd name="T6" fmla="*/ 0 w 101"/>
                  <a:gd name="T7" fmla="*/ 0 h 16"/>
                  <a:gd name="T8" fmla="*/ 0 60000 65536"/>
                  <a:gd name="T9" fmla="*/ 0 60000 65536"/>
                  <a:gd name="T10" fmla="*/ 0 60000 65536"/>
                  <a:gd name="T11" fmla="*/ 0 60000 65536"/>
                  <a:gd name="T12" fmla="*/ 0 w 101"/>
                  <a:gd name="T13" fmla="*/ 0 h 16"/>
                  <a:gd name="T14" fmla="*/ 101 w 101"/>
                  <a:gd name="T15" fmla="*/ 16 h 16"/>
                </a:gdLst>
                <a:ahLst/>
                <a:cxnLst>
                  <a:cxn ang="T8">
                    <a:pos x="T0" y="T1"/>
                  </a:cxn>
                  <a:cxn ang="T9">
                    <a:pos x="T2" y="T3"/>
                  </a:cxn>
                  <a:cxn ang="T10">
                    <a:pos x="T4" y="T5"/>
                  </a:cxn>
                  <a:cxn ang="T11">
                    <a:pos x="T6" y="T7"/>
                  </a:cxn>
                </a:cxnLst>
                <a:rect l="T12" t="T13" r="T14" b="T15"/>
                <a:pathLst>
                  <a:path w="101" h="16">
                    <a:moveTo>
                      <a:pt x="0" y="0"/>
                    </a:moveTo>
                    <a:lnTo>
                      <a:pt x="101" y="0"/>
                    </a:lnTo>
                    <a:lnTo>
                      <a:pt x="12" y="16"/>
                    </a:lnTo>
                    <a:lnTo>
                      <a:pt x="0" y="0"/>
                    </a:lnTo>
                    <a:close/>
                  </a:path>
                </a:pathLst>
              </a:custGeom>
              <a:solidFill>
                <a:srgbClr val="FF9900"/>
              </a:solidFill>
              <a:ln w="9525">
                <a:noFill/>
                <a:round/>
                <a:headEnd/>
                <a:tailEnd/>
              </a:ln>
            </p:spPr>
            <p:txBody>
              <a:bodyPr/>
              <a:lstStyle/>
              <a:p>
                <a:endParaRPr lang="da-DK"/>
              </a:p>
            </p:txBody>
          </p:sp>
          <p:sp>
            <p:nvSpPr>
              <p:cNvPr id="862" name="Freeform 273"/>
              <p:cNvSpPr>
                <a:spLocks/>
              </p:cNvSpPr>
              <p:nvPr/>
            </p:nvSpPr>
            <p:spPr bwMode="auto">
              <a:xfrm>
                <a:off x="2862" y="2241"/>
                <a:ext cx="10" cy="2"/>
              </a:xfrm>
              <a:custGeom>
                <a:avLst/>
                <a:gdLst>
                  <a:gd name="T0" fmla="*/ 0 w 203"/>
                  <a:gd name="T1" fmla="*/ 0 h 30"/>
                  <a:gd name="T2" fmla="*/ 203 w 203"/>
                  <a:gd name="T3" fmla="*/ 0 h 30"/>
                  <a:gd name="T4" fmla="*/ 24 w 203"/>
                  <a:gd name="T5" fmla="*/ 30 h 30"/>
                  <a:gd name="T6" fmla="*/ 0 w 203"/>
                  <a:gd name="T7" fmla="*/ 0 h 30"/>
                  <a:gd name="T8" fmla="*/ 0 60000 65536"/>
                  <a:gd name="T9" fmla="*/ 0 60000 65536"/>
                  <a:gd name="T10" fmla="*/ 0 60000 65536"/>
                  <a:gd name="T11" fmla="*/ 0 60000 65536"/>
                  <a:gd name="T12" fmla="*/ 0 w 203"/>
                  <a:gd name="T13" fmla="*/ 0 h 30"/>
                  <a:gd name="T14" fmla="*/ 203 w 203"/>
                  <a:gd name="T15" fmla="*/ 30 h 30"/>
                </a:gdLst>
                <a:ahLst/>
                <a:cxnLst>
                  <a:cxn ang="T8">
                    <a:pos x="T0" y="T1"/>
                  </a:cxn>
                  <a:cxn ang="T9">
                    <a:pos x="T2" y="T3"/>
                  </a:cxn>
                  <a:cxn ang="T10">
                    <a:pos x="T4" y="T5"/>
                  </a:cxn>
                  <a:cxn ang="T11">
                    <a:pos x="T6" y="T7"/>
                  </a:cxn>
                </a:cxnLst>
                <a:rect l="T12" t="T13" r="T14" b="T15"/>
                <a:pathLst>
                  <a:path w="203" h="30">
                    <a:moveTo>
                      <a:pt x="0" y="0"/>
                    </a:moveTo>
                    <a:lnTo>
                      <a:pt x="203" y="0"/>
                    </a:lnTo>
                    <a:lnTo>
                      <a:pt x="24" y="30"/>
                    </a:lnTo>
                    <a:lnTo>
                      <a:pt x="0" y="0"/>
                    </a:lnTo>
                    <a:close/>
                  </a:path>
                </a:pathLst>
              </a:custGeom>
              <a:solidFill>
                <a:srgbClr val="FF9900"/>
              </a:solidFill>
              <a:ln w="9525">
                <a:noFill/>
                <a:round/>
                <a:headEnd/>
                <a:tailEnd/>
              </a:ln>
            </p:spPr>
            <p:txBody>
              <a:bodyPr/>
              <a:lstStyle/>
              <a:p>
                <a:endParaRPr lang="da-DK"/>
              </a:p>
            </p:txBody>
          </p:sp>
          <p:sp>
            <p:nvSpPr>
              <p:cNvPr id="863" name="Freeform 274"/>
              <p:cNvSpPr>
                <a:spLocks/>
              </p:cNvSpPr>
              <p:nvPr/>
            </p:nvSpPr>
            <p:spPr bwMode="auto">
              <a:xfrm>
                <a:off x="2861" y="2240"/>
                <a:ext cx="14" cy="2"/>
              </a:xfrm>
              <a:custGeom>
                <a:avLst/>
                <a:gdLst>
                  <a:gd name="T0" fmla="*/ 125 w 272"/>
                  <a:gd name="T1" fmla="*/ 29 h 29"/>
                  <a:gd name="T2" fmla="*/ 24 w 272"/>
                  <a:gd name="T3" fmla="*/ 29 h 29"/>
                  <a:gd name="T4" fmla="*/ 0 w 272"/>
                  <a:gd name="T5" fmla="*/ 0 h 29"/>
                  <a:gd name="T6" fmla="*/ 269 w 272"/>
                  <a:gd name="T7" fmla="*/ 0 h 29"/>
                  <a:gd name="T8" fmla="*/ 272 w 272"/>
                  <a:gd name="T9" fmla="*/ 6 h 29"/>
                  <a:gd name="T10" fmla="*/ 125 w 272"/>
                  <a:gd name="T11" fmla="*/ 29 h 29"/>
                  <a:gd name="T12" fmla="*/ 0 60000 65536"/>
                  <a:gd name="T13" fmla="*/ 0 60000 65536"/>
                  <a:gd name="T14" fmla="*/ 0 60000 65536"/>
                  <a:gd name="T15" fmla="*/ 0 60000 65536"/>
                  <a:gd name="T16" fmla="*/ 0 60000 65536"/>
                  <a:gd name="T17" fmla="*/ 0 60000 65536"/>
                  <a:gd name="T18" fmla="*/ 0 w 272"/>
                  <a:gd name="T19" fmla="*/ 0 h 29"/>
                  <a:gd name="T20" fmla="*/ 272 w 27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2" h="29">
                    <a:moveTo>
                      <a:pt x="125" y="29"/>
                    </a:moveTo>
                    <a:lnTo>
                      <a:pt x="24" y="29"/>
                    </a:lnTo>
                    <a:lnTo>
                      <a:pt x="0" y="0"/>
                    </a:lnTo>
                    <a:lnTo>
                      <a:pt x="269" y="0"/>
                    </a:lnTo>
                    <a:lnTo>
                      <a:pt x="272" y="6"/>
                    </a:lnTo>
                    <a:lnTo>
                      <a:pt x="125" y="29"/>
                    </a:lnTo>
                    <a:close/>
                  </a:path>
                </a:pathLst>
              </a:custGeom>
              <a:solidFill>
                <a:srgbClr val="FF9900"/>
              </a:solidFill>
              <a:ln w="9525">
                <a:noFill/>
                <a:round/>
                <a:headEnd/>
                <a:tailEnd/>
              </a:ln>
            </p:spPr>
            <p:txBody>
              <a:bodyPr/>
              <a:lstStyle/>
              <a:p>
                <a:endParaRPr lang="da-DK"/>
              </a:p>
            </p:txBody>
          </p:sp>
          <p:sp>
            <p:nvSpPr>
              <p:cNvPr id="864" name="Freeform 275"/>
              <p:cNvSpPr>
                <a:spLocks/>
              </p:cNvSpPr>
              <p:nvPr/>
            </p:nvSpPr>
            <p:spPr bwMode="auto">
              <a:xfrm>
                <a:off x="2860" y="2239"/>
                <a:ext cx="15" cy="2"/>
              </a:xfrm>
              <a:custGeom>
                <a:avLst/>
                <a:gdLst>
                  <a:gd name="T0" fmla="*/ 227 w 284"/>
                  <a:gd name="T1" fmla="*/ 29 h 29"/>
                  <a:gd name="T2" fmla="*/ 24 w 284"/>
                  <a:gd name="T3" fmla="*/ 29 h 29"/>
                  <a:gd name="T4" fmla="*/ 0 w 284"/>
                  <a:gd name="T5" fmla="*/ 0 h 29"/>
                  <a:gd name="T6" fmla="*/ 273 w 284"/>
                  <a:gd name="T7" fmla="*/ 0 h 29"/>
                  <a:gd name="T8" fmla="*/ 284 w 284"/>
                  <a:gd name="T9" fmla="*/ 20 h 29"/>
                  <a:gd name="T10" fmla="*/ 227 w 284"/>
                  <a:gd name="T11" fmla="*/ 29 h 29"/>
                  <a:gd name="T12" fmla="*/ 0 60000 65536"/>
                  <a:gd name="T13" fmla="*/ 0 60000 65536"/>
                  <a:gd name="T14" fmla="*/ 0 60000 65536"/>
                  <a:gd name="T15" fmla="*/ 0 60000 65536"/>
                  <a:gd name="T16" fmla="*/ 0 60000 65536"/>
                  <a:gd name="T17" fmla="*/ 0 60000 65536"/>
                  <a:gd name="T18" fmla="*/ 0 w 284"/>
                  <a:gd name="T19" fmla="*/ 0 h 29"/>
                  <a:gd name="T20" fmla="*/ 284 w 28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4" h="29">
                    <a:moveTo>
                      <a:pt x="227" y="29"/>
                    </a:moveTo>
                    <a:lnTo>
                      <a:pt x="24" y="29"/>
                    </a:lnTo>
                    <a:lnTo>
                      <a:pt x="0" y="0"/>
                    </a:lnTo>
                    <a:lnTo>
                      <a:pt x="273" y="0"/>
                    </a:lnTo>
                    <a:lnTo>
                      <a:pt x="284" y="20"/>
                    </a:lnTo>
                    <a:lnTo>
                      <a:pt x="227" y="29"/>
                    </a:lnTo>
                    <a:close/>
                  </a:path>
                </a:pathLst>
              </a:custGeom>
              <a:solidFill>
                <a:srgbClr val="FF9900"/>
              </a:solidFill>
              <a:ln w="9525">
                <a:noFill/>
                <a:round/>
                <a:headEnd/>
                <a:tailEnd/>
              </a:ln>
            </p:spPr>
            <p:txBody>
              <a:bodyPr/>
              <a:lstStyle/>
              <a:p>
                <a:endParaRPr lang="da-DK"/>
              </a:p>
            </p:txBody>
          </p:sp>
          <p:sp>
            <p:nvSpPr>
              <p:cNvPr id="865" name="Freeform 276"/>
              <p:cNvSpPr>
                <a:spLocks/>
              </p:cNvSpPr>
              <p:nvPr/>
            </p:nvSpPr>
            <p:spPr bwMode="auto">
              <a:xfrm>
                <a:off x="2860" y="2239"/>
                <a:ext cx="15" cy="1"/>
              </a:xfrm>
              <a:custGeom>
                <a:avLst/>
                <a:gdLst>
                  <a:gd name="T0" fmla="*/ 293 w 293"/>
                  <a:gd name="T1" fmla="*/ 29 h 29"/>
                  <a:gd name="T2" fmla="*/ 24 w 293"/>
                  <a:gd name="T3" fmla="*/ 29 h 29"/>
                  <a:gd name="T4" fmla="*/ 0 w 293"/>
                  <a:gd name="T5" fmla="*/ 0 h 29"/>
                  <a:gd name="T6" fmla="*/ 278 w 293"/>
                  <a:gd name="T7" fmla="*/ 0 h 29"/>
                  <a:gd name="T8" fmla="*/ 293 w 293"/>
                  <a:gd name="T9" fmla="*/ 29 h 29"/>
                  <a:gd name="T10" fmla="*/ 0 60000 65536"/>
                  <a:gd name="T11" fmla="*/ 0 60000 65536"/>
                  <a:gd name="T12" fmla="*/ 0 60000 65536"/>
                  <a:gd name="T13" fmla="*/ 0 60000 65536"/>
                  <a:gd name="T14" fmla="*/ 0 60000 65536"/>
                  <a:gd name="T15" fmla="*/ 0 w 293"/>
                  <a:gd name="T16" fmla="*/ 0 h 29"/>
                  <a:gd name="T17" fmla="*/ 293 w 293"/>
                  <a:gd name="T18" fmla="*/ 29 h 29"/>
                </a:gdLst>
                <a:ahLst/>
                <a:cxnLst>
                  <a:cxn ang="T10">
                    <a:pos x="T0" y="T1"/>
                  </a:cxn>
                  <a:cxn ang="T11">
                    <a:pos x="T2" y="T3"/>
                  </a:cxn>
                  <a:cxn ang="T12">
                    <a:pos x="T4" y="T5"/>
                  </a:cxn>
                  <a:cxn ang="T13">
                    <a:pos x="T6" y="T7"/>
                  </a:cxn>
                  <a:cxn ang="T14">
                    <a:pos x="T8" y="T9"/>
                  </a:cxn>
                </a:cxnLst>
                <a:rect l="T15" t="T16" r="T17" b="T18"/>
                <a:pathLst>
                  <a:path w="293" h="29">
                    <a:moveTo>
                      <a:pt x="293" y="29"/>
                    </a:moveTo>
                    <a:lnTo>
                      <a:pt x="24" y="29"/>
                    </a:lnTo>
                    <a:lnTo>
                      <a:pt x="0" y="0"/>
                    </a:lnTo>
                    <a:lnTo>
                      <a:pt x="278" y="0"/>
                    </a:lnTo>
                    <a:lnTo>
                      <a:pt x="293" y="29"/>
                    </a:lnTo>
                    <a:close/>
                  </a:path>
                </a:pathLst>
              </a:custGeom>
              <a:solidFill>
                <a:srgbClr val="FF9900"/>
              </a:solidFill>
              <a:ln w="9525">
                <a:noFill/>
                <a:round/>
                <a:headEnd/>
                <a:tailEnd/>
              </a:ln>
            </p:spPr>
            <p:txBody>
              <a:bodyPr/>
              <a:lstStyle/>
              <a:p>
                <a:endParaRPr lang="da-DK"/>
              </a:p>
            </p:txBody>
          </p:sp>
          <p:sp>
            <p:nvSpPr>
              <p:cNvPr id="866" name="Freeform 277"/>
              <p:cNvSpPr>
                <a:spLocks/>
              </p:cNvSpPr>
              <p:nvPr/>
            </p:nvSpPr>
            <p:spPr bwMode="auto">
              <a:xfrm>
                <a:off x="2859" y="2238"/>
                <a:ext cx="16" cy="1"/>
              </a:xfrm>
              <a:custGeom>
                <a:avLst/>
                <a:gdLst>
                  <a:gd name="T0" fmla="*/ 296 w 296"/>
                  <a:gd name="T1" fmla="*/ 31 h 31"/>
                  <a:gd name="T2" fmla="*/ 23 w 296"/>
                  <a:gd name="T3" fmla="*/ 31 h 31"/>
                  <a:gd name="T4" fmla="*/ 0 w 296"/>
                  <a:gd name="T5" fmla="*/ 0 h 31"/>
                  <a:gd name="T6" fmla="*/ 281 w 296"/>
                  <a:gd name="T7" fmla="*/ 0 h 31"/>
                  <a:gd name="T8" fmla="*/ 296 w 296"/>
                  <a:gd name="T9" fmla="*/ 31 h 31"/>
                  <a:gd name="T10" fmla="*/ 0 60000 65536"/>
                  <a:gd name="T11" fmla="*/ 0 60000 65536"/>
                  <a:gd name="T12" fmla="*/ 0 60000 65536"/>
                  <a:gd name="T13" fmla="*/ 0 60000 65536"/>
                  <a:gd name="T14" fmla="*/ 0 60000 65536"/>
                  <a:gd name="T15" fmla="*/ 0 w 296"/>
                  <a:gd name="T16" fmla="*/ 0 h 31"/>
                  <a:gd name="T17" fmla="*/ 296 w 296"/>
                  <a:gd name="T18" fmla="*/ 31 h 31"/>
                </a:gdLst>
                <a:ahLst/>
                <a:cxnLst>
                  <a:cxn ang="T10">
                    <a:pos x="T0" y="T1"/>
                  </a:cxn>
                  <a:cxn ang="T11">
                    <a:pos x="T2" y="T3"/>
                  </a:cxn>
                  <a:cxn ang="T12">
                    <a:pos x="T4" y="T5"/>
                  </a:cxn>
                  <a:cxn ang="T13">
                    <a:pos x="T6" y="T7"/>
                  </a:cxn>
                  <a:cxn ang="T14">
                    <a:pos x="T8" y="T9"/>
                  </a:cxn>
                </a:cxnLst>
                <a:rect l="T15" t="T16" r="T17" b="T18"/>
                <a:pathLst>
                  <a:path w="296" h="31">
                    <a:moveTo>
                      <a:pt x="296" y="31"/>
                    </a:moveTo>
                    <a:lnTo>
                      <a:pt x="23" y="31"/>
                    </a:lnTo>
                    <a:lnTo>
                      <a:pt x="0" y="0"/>
                    </a:lnTo>
                    <a:lnTo>
                      <a:pt x="281" y="0"/>
                    </a:lnTo>
                    <a:lnTo>
                      <a:pt x="296" y="31"/>
                    </a:lnTo>
                    <a:close/>
                  </a:path>
                </a:pathLst>
              </a:custGeom>
              <a:solidFill>
                <a:srgbClr val="FF9900"/>
              </a:solidFill>
              <a:ln w="9525">
                <a:noFill/>
                <a:round/>
                <a:headEnd/>
                <a:tailEnd/>
              </a:ln>
            </p:spPr>
            <p:txBody>
              <a:bodyPr/>
              <a:lstStyle/>
              <a:p>
                <a:endParaRPr lang="da-DK"/>
              </a:p>
            </p:txBody>
          </p:sp>
          <p:sp>
            <p:nvSpPr>
              <p:cNvPr id="867" name="Freeform 278"/>
              <p:cNvSpPr>
                <a:spLocks/>
              </p:cNvSpPr>
              <p:nvPr/>
            </p:nvSpPr>
            <p:spPr bwMode="auto">
              <a:xfrm>
                <a:off x="2859" y="2237"/>
                <a:ext cx="15" cy="2"/>
              </a:xfrm>
              <a:custGeom>
                <a:avLst/>
                <a:gdLst>
                  <a:gd name="T0" fmla="*/ 301 w 301"/>
                  <a:gd name="T1" fmla="*/ 30 h 30"/>
                  <a:gd name="T2" fmla="*/ 23 w 301"/>
                  <a:gd name="T3" fmla="*/ 30 h 30"/>
                  <a:gd name="T4" fmla="*/ 0 w 301"/>
                  <a:gd name="T5" fmla="*/ 0 h 30"/>
                  <a:gd name="T6" fmla="*/ 285 w 301"/>
                  <a:gd name="T7" fmla="*/ 0 h 30"/>
                  <a:gd name="T8" fmla="*/ 301 w 301"/>
                  <a:gd name="T9" fmla="*/ 30 h 30"/>
                  <a:gd name="T10" fmla="*/ 0 60000 65536"/>
                  <a:gd name="T11" fmla="*/ 0 60000 65536"/>
                  <a:gd name="T12" fmla="*/ 0 60000 65536"/>
                  <a:gd name="T13" fmla="*/ 0 60000 65536"/>
                  <a:gd name="T14" fmla="*/ 0 60000 65536"/>
                  <a:gd name="T15" fmla="*/ 0 w 301"/>
                  <a:gd name="T16" fmla="*/ 0 h 30"/>
                  <a:gd name="T17" fmla="*/ 301 w 301"/>
                  <a:gd name="T18" fmla="*/ 30 h 30"/>
                </a:gdLst>
                <a:ahLst/>
                <a:cxnLst>
                  <a:cxn ang="T10">
                    <a:pos x="T0" y="T1"/>
                  </a:cxn>
                  <a:cxn ang="T11">
                    <a:pos x="T2" y="T3"/>
                  </a:cxn>
                  <a:cxn ang="T12">
                    <a:pos x="T4" y="T5"/>
                  </a:cxn>
                  <a:cxn ang="T13">
                    <a:pos x="T6" y="T7"/>
                  </a:cxn>
                  <a:cxn ang="T14">
                    <a:pos x="T8" y="T9"/>
                  </a:cxn>
                </a:cxnLst>
                <a:rect l="T15" t="T16" r="T17" b="T18"/>
                <a:pathLst>
                  <a:path w="301" h="30">
                    <a:moveTo>
                      <a:pt x="301" y="30"/>
                    </a:moveTo>
                    <a:lnTo>
                      <a:pt x="23" y="30"/>
                    </a:lnTo>
                    <a:lnTo>
                      <a:pt x="0" y="0"/>
                    </a:lnTo>
                    <a:lnTo>
                      <a:pt x="285" y="0"/>
                    </a:lnTo>
                    <a:lnTo>
                      <a:pt x="301" y="30"/>
                    </a:lnTo>
                    <a:close/>
                  </a:path>
                </a:pathLst>
              </a:custGeom>
              <a:solidFill>
                <a:srgbClr val="FF9900"/>
              </a:solidFill>
              <a:ln w="9525">
                <a:noFill/>
                <a:round/>
                <a:headEnd/>
                <a:tailEnd/>
              </a:ln>
            </p:spPr>
            <p:txBody>
              <a:bodyPr/>
              <a:lstStyle/>
              <a:p>
                <a:endParaRPr lang="da-DK"/>
              </a:p>
            </p:txBody>
          </p:sp>
          <p:sp>
            <p:nvSpPr>
              <p:cNvPr id="868" name="Freeform 279"/>
              <p:cNvSpPr>
                <a:spLocks/>
              </p:cNvSpPr>
              <p:nvPr/>
            </p:nvSpPr>
            <p:spPr bwMode="auto">
              <a:xfrm>
                <a:off x="2858" y="2236"/>
                <a:ext cx="16" cy="2"/>
              </a:xfrm>
              <a:custGeom>
                <a:avLst/>
                <a:gdLst>
                  <a:gd name="T0" fmla="*/ 305 w 305"/>
                  <a:gd name="T1" fmla="*/ 29 h 29"/>
                  <a:gd name="T2" fmla="*/ 24 w 305"/>
                  <a:gd name="T3" fmla="*/ 29 h 29"/>
                  <a:gd name="T4" fmla="*/ 0 w 305"/>
                  <a:gd name="T5" fmla="*/ 0 h 29"/>
                  <a:gd name="T6" fmla="*/ 289 w 305"/>
                  <a:gd name="T7" fmla="*/ 0 h 29"/>
                  <a:gd name="T8" fmla="*/ 305 w 305"/>
                  <a:gd name="T9" fmla="*/ 29 h 29"/>
                  <a:gd name="T10" fmla="*/ 0 60000 65536"/>
                  <a:gd name="T11" fmla="*/ 0 60000 65536"/>
                  <a:gd name="T12" fmla="*/ 0 60000 65536"/>
                  <a:gd name="T13" fmla="*/ 0 60000 65536"/>
                  <a:gd name="T14" fmla="*/ 0 60000 65536"/>
                  <a:gd name="T15" fmla="*/ 0 w 305"/>
                  <a:gd name="T16" fmla="*/ 0 h 29"/>
                  <a:gd name="T17" fmla="*/ 305 w 305"/>
                  <a:gd name="T18" fmla="*/ 29 h 29"/>
                </a:gdLst>
                <a:ahLst/>
                <a:cxnLst>
                  <a:cxn ang="T10">
                    <a:pos x="T0" y="T1"/>
                  </a:cxn>
                  <a:cxn ang="T11">
                    <a:pos x="T2" y="T3"/>
                  </a:cxn>
                  <a:cxn ang="T12">
                    <a:pos x="T4" y="T5"/>
                  </a:cxn>
                  <a:cxn ang="T13">
                    <a:pos x="T6" y="T7"/>
                  </a:cxn>
                  <a:cxn ang="T14">
                    <a:pos x="T8" y="T9"/>
                  </a:cxn>
                </a:cxnLst>
                <a:rect l="T15" t="T16" r="T17" b="T18"/>
                <a:pathLst>
                  <a:path w="305" h="29">
                    <a:moveTo>
                      <a:pt x="305" y="29"/>
                    </a:moveTo>
                    <a:lnTo>
                      <a:pt x="24" y="29"/>
                    </a:lnTo>
                    <a:lnTo>
                      <a:pt x="0" y="0"/>
                    </a:lnTo>
                    <a:lnTo>
                      <a:pt x="289" y="0"/>
                    </a:lnTo>
                    <a:lnTo>
                      <a:pt x="305" y="29"/>
                    </a:lnTo>
                    <a:close/>
                  </a:path>
                </a:pathLst>
              </a:custGeom>
              <a:solidFill>
                <a:srgbClr val="FF9900"/>
              </a:solidFill>
              <a:ln w="9525">
                <a:noFill/>
                <a:round/>
                <a:headEnd/>
                <a:tailEnd/>
              </a:ln>
            </p:spPr>
            <p:txBody>
              <a:bodyPr/>
              <a:lstStyle/>
              <a:p>
                <a:endParaRPr lang="da-DK"/>
              </a:p>
            </p:txBody>
          </p:sp>
          <p:sp>
            <p:nvSpPr>
              <p:cNvPr id="869" name="Freeform 280"/>
              <p:cNvSpPr>
                <a:spLocks/>
              </p:cNvSpPr>
              <p:nvPr/>
            </p:nvSpPr>
            <p:spPr bwMode="auto">
              <a:xfrm>
                <a:off x="2857" y="2236"/>
                <a:ext cx="17" cy="1"/>
              </a:xfrm>
              <a:custGeom>
                <a:avLst/>
                <a:gdLst>
                  <a:gd name="T0" fmla="*/ 308 w 308"/>
                  <a:gd name="T1" fmla="*/ 29 h 29"/>
                  <a:gd name="T2" fmla="*/ 23 w 308"/>
                  <a:gd name="T3" fmla="*/ 29 h 29"/>
                  <a:gd name="T4" fmla="*/ 0 w 308"/>
                  <a:gd name="T5" fmla="*/ 0 h 29"/>
                  <a:gd name="T6" fmla="*/ 292 w 308"/>
                  <a:gd name="T7" fmla="*/ 0 h 29"/>
                  <a:gd name="T8" fmla="*/ 308 w 308"/>
                  <a:gd name="T9" fmla="*/ 29 h 29"/>
                  <a:gd name="T10" fmla="*/ 0 60000 65536"/>
                  <a:gd name="T11" fmla="*/ 0 60000 65536"/>
                  <a:gd name="T12" fmla="*/ 0 60000 65536"/>
                  <a:gd name="T13" fmla="*/ 0 60000 65536"/>
                  <a:gd name="T14" fmla="*/ 0 60000 65536"/>
                  <a:gd name="T15" fmla="*/ 0 w 308"/>
                  <a:gd name="T16" fmla="*/ 0 h 29"/>
                  <a:gd name="T17" fmla="*/ 308 w 308"/>
                  <a:gd name="T18" fmla="*/ 29 h 29"/>
                </a:gdLst>
                <a:ahLst/>
                <a:cxnLst>
                  <a:cxn ang="T10">
                    <a:pos x="T0" y="T1"/>
                  </a:cxn>
                  <a:cxn ang="T11">
                    <a:pos x="T2" y="T3"/>
                  </a:cxn>
                  <a:cxn ang="T12">
                    <a:pos x="T4" y="T5"/>
                  </a:cxn>
                  <a:cxn ang="T13">
                    <a:pos x="T6" y="T7"/>
                  </a:cxn>
                  <a:cxn ang="T14">
                    <a:pos x="T8" y="T9"/>
                  </a:cxn>
                </a:cxnLst>
                <a:rect l="T15" t="T16" r="T17" b="T18"/>
                <a:pathLst>
                  <a:path w="308" h="29">
                    <a:moveTo>
                      <a:pt x="308" y="29"/>
                    </a:moveTo>
                    <a:lnTo>
                      <a:pt x="23" y="29"/>
                    </a:lnTo>
                    <a:lnTo>
                      <a:pt x="0" y="0"/>
                    </a:lnTo>
                    <a:lnTo>
                      <a:pt x="292" y="0"/>
                    </a:lnTo>
                    <a:lnTo>
                      <a:pt x="308" y="29"/>
                    </a:lnTo>
                    <a:close/>
                  </a:path>
                </a:pathLst>
              </a:custGeom>
              <a:solidFill>
                <a:srgbClr val="FF9900"/>
              </a:solidFill>
              <a:ln w="9525">
                <a:noFill/>
                <a:round/>
                <a:headEnd/>
                <a:tailEnd/>
              </a:ln>
            </p:spPr>
            <p:txBody>
              <a:bodyPr/>
              <a:lstStyle/>
              <a:p>
                <a:endParaRPr lang="da-DK"/>
              </a:p>
            </p:txBody>
          </p:sp>
          <p:sp>
            <p:nvSpPr>
              <p:cNvPr id="870" name="Freeform 281"/>
              <p:cNvSpPr>
                <a:spLocks/>
              </p:cNvSpPr>
              <p:nvPr/>
            </p:nvSpPr>
            <p:spPr bwMode="auto">
              <a:xfrm>
                <a:off x="2857" y="2235"/>
                <a:ext cx="16" cy="1"/>
              </a:xfrm>
              <a:custGeom>
                <a:avLst/>
                <a:gdLst>
                  <a:gd name="T0" fmla="*/ 313 w 313"/>
                  <a:gd name="T1" fmla="*/ 29 h 29"/>
                  <a:gd name="T2" fmla="*/ 24 w 313"/>
                  <a:gd name="T3" fmla="*/ 29 h 29"/>
                  <a:gd name="T4" fmla="*/ 0 w 313"/>
                  <a:gd name="T5" fmla="*/ 0 h 29"/>
                  <a:gd name="T6" fmla="*/ 298 w 313"/>
                  <a:gd name="T7" fmla="*/ 0 h 29"/>
                  <a:gd name="T8" fmla="*/ 313 w 313"/>
                  <a:gd name="T9" fmla="*/ 29 h 29"/>
                  <a:gd name="T10" fmla="*/ 0 60000 65536"/>
                  <a:gd name="T11" fmla="*/ 0 60000 65536"/>
                  <a:gd name="T12" fmla="*/ 0 60000 65536"/>
                  <a:gd name="T13" fmla="*/ 0 60000 65536"/>
                  <a:gd name="T14" fmla="*/ 0 60000 65536"/>
                  <a:gd name="T15" fmla="*/ 0 w 313"/>
                  <a:gd name="T16" fmla="*/ 0 h 29"/>
                  <a:gd name="T17" fmla="*/ 313 w 313"/>
                  <a:gd name="T18" fmla="*/ 29 h 29"/>
                </a:gdLst>
                <a:ahLst/>
                <a:cxnLst>
                  <a:cxn ang="T10">
                    <a:pos x="T0" y="T1"/>
                  </a:cxn>
                  <a:cxn ang="T11">
                    <a:pos x="T2" y="T3"/>
                  </a:cxn>
                  <a:cxn ang="T12">
                    <a:pos x="T4" y="T5"/>
                  </a:cxn>
                  <a:cxn ang="T13">
                    <a:pos x="T6" y="T7"/>
                  </a:cxn>
                  <a:cxn ang="T14">
                    <a:pos x="T8" y="T9"/>
                  </a:cxn>
                </a:cxnLst>
                <a:rect l="T15" t="T16" r="T17" b="T18"/>
                <a:pathLst>
                  <a:path w="313" h="29">
                    <a:moveTo>
                      <a:pt x="313" y="29"/>
                    </a:moveTo>
                    <a:lnTo>
                      <a:pt x="24" y="29"/>
                    </a:lnTo>
                    <a:lnTo>
                      <a:pt x="0" y="0"/>
                    </a:lnTo>
                    <a:lnTo>
                      <a:pt x="298" y="0"/>
                    </a:lnTo>
                    <a:lnTo>
                      <a:pt x="313" y="29"/>
                    </a:lnTo>
                    <a:close/>
                  </a:path>
                </a:pathLst>
              </a:custGeom>
              <a:solidFill>
                <a:srgbClr val="FF9900"/>
              </a:solidFill>
              <a:ln w="9525">
                <a:noFill/>
                <a:round/>
                <a:headEnd/>
                <a:tailEnd/>
              </a:ln>
            </p:spPr>
            <p:txBody>
              <a:bodyPr/>
              <a:lstStyle/>
              <a:p>
                <a:endParaRPr lang="da-DK"/>
              </a:p>
            </p:txBody>
          </p:sp>
          <p:sp>
            <p:nvSpPr>
              <p:cNvPr id="871" name="Freeform 282"/>
              <p:cNvSpPr>
                <a:spLocks/>
              </p:cNvSpPr>
              <p:nvPr/>
            </p:nvSpPr>
            <p:spPr bwMode="auto">
              <a:xfrm>
                <a:off x="2856" y="2234"/>
                <a:ext cx="17" cy="2"/>
              </a:xfrm>
              <a:custGeom>
                <a:avLst/>
                <a:gdLst>
                  <a:gd name="T0" fmla="*/ 316 w 316"/>
                  <a:gd name="T1" fmla="*/ 31 h 31"/>
                  <a:gd name="T2" fmla="*/ 24 w 316"/>
                  <a:gd name="T3" fmla="*/ 31 h 31"/>
                  <a:gd name="T4" fmla="*/ 0 w 316"/>
                  <a:gd name="T5" fmla="*/ 0 h 31"/>
                  <a:gd name="T6" fmla="*/ 301 w 316"/>
                  <a:gd name="T7" fmla="*/ 0 h 31"/>
                  <a:gd name="T8" fmla="*/ 316 w 316"/>
                  <a:gd name="T9" fmla="*/ 31 h 31"/>
                  <a:gd name="T10" fmla="*/ 0 60000 65536"/>
                  <a:gd name="T11" fmla="*/ 0 60000 65536"/>
                  <a:gd name="T12" fmla="*/ 0 60000 65536"/>
                  <a:gd name="T13" fmla="*/ 0 60000 65536"/>
                  <a:gd name="T14" fmla="*/ 0 60000 65536"/>
                  <a:gd name="T15" fmla="*/ 0 w 316"/>
                  <a:gd name="T16" fmla="*/ 0 h 31"/>
                  <a:gd name="T17" fmla="*/ 316 w 316"/>
                  <a:gd name="T18" fmla="*/ 31 h 31"/>
                </a:gdLst>
                <a:ahLst/>
                <a:cxnLst>
                  <a:cxn ang="T10">
                    <a:pos x="T0" y="T1"/>
                  </a:cxn>
                  <a:cxn ang="T11">
                    <a:pos x="T2" y="T3"/>
                  </a:cxn>
                  <a:cxn ang="T12">
                    <a:pos x="T4" y="T5"/>
                  </a:cxn>
                  <a:cxn ang="T13">
                    <a:pos x="T6" y="T7"/>
                  </a:cxn>
                  <a:cxn ang="T14">
                    <a:pos x="T8" y="T9"/>
                  </a:cxn>
                </a:cxnLst>
                <a:rect l="T15" t="T16" r="T17" b="T18"/>
                <a:pathLst>
                  <a:path w="316" h="31">
                    <a:moveTo>
                      <a:pt x="316" y="31"/>
                    </a:moveTo>
                    <a:lnTo>
                      <a:pt x="24" y="31"/>
                    </a:lnTo>
                    <a:lnTo>
                      <a:pt x="0" y="0"/>
                    </a:lnTo>
                    <a:lnTo>
                      <a:pt x="301" y="0"/>
                    </a:lnTo>
                    <a:lnTo>
                      <a:pt x="316" y="31"/>
                    </a:lnTo>
                    <a:close/>
                  </a:path>
                </a:pathLst>
              </a:custGeom>
              <a:solidFill>
                <a:srgbClr val="FF9900"/>
              </a:solidFill>
              <a:ln w="9525">
                <a:noFill/>
                <a:round/>
                <a:headEnd/>
                <a:tailEnd/>
              </a:ln>
            </p:spPr>
            <p:txBody>
              <a:bodyPr/>
              <a:lstStyle/>
              <a:p>
                <a:endParaRPr lang="da-DK"/>
              </a:p>
            </p:txBody>
          </p:sp>
          <p:sp>
            <p:nvSpPr>
              <p:cNvPr id="872" name="Freeform 283"/>
              <p:cNvSpPr>
                <a:spLocks/>
              </p:cNvSpPr>
              <p:nvPr/>
            </p:nvSpPr>
            <p:spPr bwMode="auto">
              <a:xfrm>
                <a:off x="2855" y="2233"/>
                <a:ext cx="17" cy="2"/>
              </a:xfrm>
              <a:custGeom>
                <a:avLst/>
                <a:gdLst>
                  <a:gd name="T0" fmla="*/ 321 w 321"/>
                  <a:gd name="T1" fmla="*/ 30 h 30"/>
                  <a:gd name="T2" fmla="*/ 23 w 321"/>
                  <a:gd name="T3" fmla="*/ 30 h 30"/>
                  <a:gd name="T4" fmla="*/ 0 w 321"/>
                  <a:gd name="T5" fmla="*/ 0 h 30"/>
                  <a:gd name="T6" fmla="*/ 306 w 321"/>
                  <a:gd name="T7" fmla="*/ 0 h 30"/>
                  <a:gd name="T8" fmla="*/ 321 w 321"/>
                  <a:gd name="T9" fmla="*/ 30 h 30"/>
                  <a:gd name="T10" fmla="*/ 0 60000 65536"/>
                  <a:gd name="T11" fmla="*/ 0 60000 65536"/>
                  <a:gd name="T12" fmla="*/ 0 60000 65536"/>
                  <a:gd name="T13" fmla="*/ 0 60000 65536"/>
                  <a:gd name="T14" fmla="*/ 0 60000 65536"/>
                  <a:gd name="T15" fmla="*/ 0 w 321"/>
                  <a:gd name="T16" fmla="*/ 0 h 30"/>
                  <a:gd name="T17" fmla="*/ 321 w 321"/>
                  <a:gd name="T18" fmla="*/ 30 h 30"/>
                </a:gdLst>
                <a:ahLst/>
                <a:cxnLst>
                  <a:cxn ang="T10">
                    <a:pos x="T0" y="T1"/>
                  </a:cxn>
                  <a:cxn ang="T11">
                    <a:pos x="T2" y="T3"/>
                  </a:cxn>
                  <a:cxn ang="T12">
                    <a:pos x="T4" y="T5"/>
                  </a:cxn>
                  <a:cxn ang="T13">
                    <a:pos x="T6" y="T7"/>
                  </a:cxn>
                  <a:cxn ang="T14">
                    <a:pos x="T8" y="T9"/>
                  </a:cxn>
                </a:cxnLst>
                <a:rect l="T15" t="T16" r="T17" b="T18"/>
                <a:pathLst>
                  <a:path w="321" h="30">
                    <a:moveTo>
                      <a:pt x="321" y="30"/>
                    </a:moveTo>
                    <a:lnTo>
                      <a:pt x="23" y="30"/>
                    </a:lnTo>
                    <a:lnTo>
                      <a:pt x="0" y="0"/>
                    </a:lnTo>
                    <a:lnTo>
                      <a:pt x="306" y="0"/>
                    </a:lnTo>
                    <a:lnTo>
                      <a:pt x="321" y="30"/>
                    </a:lnTo>
                    <a:close/>
                  </a:path>
                </a:pathLst>
              </a:custGeom>
              <a:solidFill>
                <a:srgbClr val="FF9900"/>
              </a:solidFill>
              <a:ln w="9525">
                <a:noFill/>
                <a:round/>
                <a:headEnd/>
                <a:tailEnd/>
              </a:ln>
            </p:spPr>
            <p:txBody>
              <a:bodyPr/>
              <a:lstStyle/>
              <a:p>
                <a:endParaRPr lang="da-DK"/>
              </a:p>
            </p:txBody>
          </p:sp>
          <p:sp>
            <p:nvSpPr>
              <p:cNvPr id="873" name="Freeform 284"/>
              <p:cNvSpPr>
                <a:spLocks/>
              </p:cNvSpPr>
              <p:nvPr/>
            </p:nvSpPr>
            <p:spPr bwMode="auto">
              <a:xfrm>
                <a:off x="2855" y="2232"/>
                <a:ext cx="17" cy="2"/>
              </a:xfrm>
              <a:custGeom>
                <a:avLst/>
                <a:gdLst>
                  <a:gd name="T0" fmla="*/ 325 w 325"/>
                  <a:gd name="T1" fmla="*/ 29 h 29"/>
                  <a:gd name="T2" fmla="*/ 24 w 325"/>
                  <a:gd name="T3" fmla="*/ 29 h 29"/>
                  <a:gd name="T4" fmla="*/ 0 w 325"/>
                  <a:gd name="T5" fmla="*/ 0 h 29"/>
                  <a:gd name="T6" fmla="*/ 310 w 325"/>
                  <a:gd name="T7" fmla="*/ 0 h 29"/>
                  <a:gd name="T8" fmla="*/ 325 w 325"/>
                  <a:gd name="T9" fmla="*/ 29 h 29"/>
                  <a:gd name="T10" fmla="*/ 0 60000 65536"/>
                  <a:gd name="T11" fmla="*/ 0 60000 65536"/>
                  <a:gd name="T12" fmla="*/ 0 60000 65536"/>
                  <a:gd name="T13" fmla="*/ 0 60000 65536"/>
                  <a:gd name="T14" fmla="*/ 0 60000 65536"/>
                  <a:gd name="T15" fmla="*/ 0 w 325"/>
                  <a:gd name="T16" fmla="*/ 0 h 29"/>
                  <a:gd name="T17" fmla="*/ 325 w 325"/>
                  <a:gd name="T18" fmla="*/ 29 h 29"/>
                </a:gdLst>
                <a:ahLst/>
                <a:cxnLst>
                  <a:cxn ang="T10">
                    <a:pos x="T0" y="T1"/>
                  </a:cxn>
                  <a:cxn ang="T11">
                    <a:pos x="T2" y="T3"/>
                  </a:cxn>
                  <a:cxn ang="T12">
                    <a:pos x="T4" y="T5"/>
                  </a:cxn>
                  <a:cxn ang="T13">
                    <a:pos x="T6" y="T7"/>
                  </a:cxn>
                  <a:cxn ang="T14">
                    <a:pos x="T8" y="T9"/>
                  </a:cxn>
                </a:cxnLst>
                <a:rect l="T15" t="T16" r="T17" b="T18"/>
                <a:pathLst>
                  <a:path w="325" h="29">
                    <a:moveTo>
                      <a:pt x="325" y="29"/>
                    </a:moveTo>
                    <a:lnTo>
                      <a:pt x="24" y="29"/>
                    </a:lnTo>
                    <a:lnTo>
                      <a:pt x="0" y="0"/>
                    </a:lnTo>
                    <a:lnTo>
                      <a:pt x="310" y="0"/>
                    </a:lnTo>
                    <a:lnTo>
                      <a:pt x="325" y="29"/>
                    </a:lnTo>
                    <a:close/>
                  </a:path>
                </a:pathLst>
              </a:custGeom>
              <a:solidFill>
                <a:srgbClr val="FF9900"/>
              </a:solidFill>
              <a:ln w="9525">
                <a:noFill/>
                <a:round/>
                <a:headEnd/>
                <a:tailEnd/>
              </a:ln>
            </p:spPr>
            <p:txBody>
              <a:bodyPr/>
              <a:lstStyle/>
              <a:p>
                <a:endParaRPr lang="da-DK"/>
              </a:p>
            </p:txBody>
          </p:sp>
          <p:sp>
            <p:nvSpPr>
              <p:cNvPr id="874" name="Freeform 285"/>
              <p:cNvSpPr>
                <a:spLocks/>
              </p:cNvSpPr>
              <p:nvPr/>
            </p:nvSpPr>
            <p:spPr bwMode="auto">
              <a:xfrm>
                <a:off x="2854" y="2232"/>
                <a:ext cx="18" cy="1"/>
              </a:xfrm>
              <a:custGeom>
                <a:avLst/>
                <a:gdLst>
                  <a:gd name="T0" fmla="*/ 329 w 329"/>
                  <a:gd name="T1" fmla="*/ 29 h 29"/>
                  <a:gd name="T2" fmla="*/ 23 w 329"/>
                  <a:gd name="T3" fmla="*/ 29 h 29"/>
                  <a:gd name="T4" fmla="*/ 0 w 329"/>
                  <a:gd name="T5" fmla="*/ 0 h 29"/>
                  <a:gd name="T6" fmla="*/ 314 w 329"/>
                  <a:gd name="T7" fmla="*/ 0 h 29"/>
                  <a:gd name="T8" fmla="*/ 329 w 329"/>
                  <a:gd name="T9" fmla="*/ 29 h 29"/>
                  <a:gd name="T10" fmla="*/ 0 60000 65536"/>
                  <a:gd name="T11" fmla="*/ 0 60000 65536"/>
                  <a:gd name="T12" fmla="*/ 0 60000 65536"/>
                  <a:gd name="T13" fmla="*/ 0 60000 65536"/>
                  <a:gd name="T14" fmla="*/ 0 60000 65536"/>
                  <a:gd name="T15" fmla="*/ 0 w 329"/>
                  <a:gd name="T16" fmla="*/ 0 h 29"/>
                  <a:gd name="T17" fmla="*/ 329 w 329"/>
                  <a:gd name="T18" fmla="*/ 29 h 29"/>
                </a:gdLst>
                <a:ahLst/>
                <a:cxnLst>
                  <a:cxn ang="T10">
                    <a:pos x="T0" y="T1"/>
                  </a:cxn>
                  <a:cxn ang="T11">
                    <a:pos x="T2" y="T3"/>
                  </a:cxn>
                  <a:cxn ang="T12">
                    <a:pos x="T4" y="T5"/>
                  </a:cxn>
                  <a:cxn ang="T13">
                    <a:pos x="T6" y="T7"/>
                  </a:cxn>
                  <a:cxn ang="T14">
                    <a:pos x="T8" y="T9"/>
                  </a:cxn>
                </a:cxnLst>
                <a:rect l="T15" t="T16" r="T17" b="T18"/>
                <a:pathLst>
                  <a:path w="329" h="29">
                    <a:moveTo>
                      <a:pt x="329" y="29"/>
                    </a:moveTo>
                    <a:lnTo>
                      <a:pt x="23" y="29"/>
                    </a:lnTo>
                    <a:lnTo>
                      <a:pt x="0" y="0"/>
                    </a:lnTo>
                    <a:lnTo>
                      <a:pt x="314" y="0"/>
                    </a:lnTo>
                    <a:lnTo>
                      <a:pt x="329" y="29"/>
                    </a:lnTo>
                    <a:close/>
                  </a:path>
                </a:pathLst>
              </a:custGeom>
              <a:solidFill>
                <a:srgbClr val="FF9900"/>
              </a:solidFill>
              <a:ln w="9525">
                <a:noFill/>
                <a:round/>
                <a:headEnd/>
                <a:tailEnd/>
              </a:ln>
            </p:spPr>
            <p:txBody>
              <a:bodyPr/>
              <a:lstStyle/>
              <a:p>
                <a:endParaRPr lang="da-DK"/>
              </a:p>
            </p:txBody>
          </p:sp>
          <p:sp>
            <p:nvSpPr>
              <p:cNvPr id="875" name="Freeform 286"/>
              <p:cNvSpPr>
                <a:spLocks/>
              </p:cNvSpPr>
              <p:nvPr/>
            </p:nvSpPr>
            <p:spPr bwMode="auto">
              <a:xfrm>
                <a:off x="2854" y="2231"/>
                <a:ext cx="17" cy="1"/>
              </a:xfrm>
              <a:custGeom>
                <a:avLst/>
                <a:gdLst>
                  <a:gd name="T0" fmla="*/ 333 w 333"/>
                  <a:gd name="T1" fmla="*/ 29 h 29"/>
                  <a:gd name="T2" fmla="*/ 23 w 333"/>
                  <a:gd name="T3" fmla="*/ 29 h 29"/>
                  <a:gd name="T4" fmla="*/ 0 w 333"/>
                  <a:gd name="T5" fmla="*/ 0 h 29"/>
                  <a:gd name="T6" fmla="*/ 318 w 333"/>
                  <a:gd name="T7" fmla="*/ 0 h 29"/>
                  <a:gd name="T8" fmla="*/ 333 w 333"/>
                  <a:gd name="T9" fmla="*/ 29 h 29"/>
                  <a:gd name="T10" fmla="*/ 0 60000 65536"/>
                  <a:gd name="T11" fmla="*/ 0 60000 65536"/>
                  <a:gd name="T12" fmla="*/ 0 60000 65536"/>
                  <a:gd name="T13" fmla="*/ 0 60000 65536"/>
                  <a:gd name="T14" fmla="*/ 0 60000 65536"/>
                  <a:gd name="T15" fmla="*/ 0 w 333"/>
                  <a:gd name="T16" fmla="*/ 0 h 29"/>
                  <a:gd name="T17" fmla="*/ 333 w 333"/>
                  <a:gd name="T18" fmla="*/ 29 h 29"/>
                </a:gdLst>
                <a:ahLst/>
                <a:cxnLst>
                  <a:cxn ang="T10">
                    <a:pos x="T0" y="T1"/>
                  </a:cxn>
                  <a:cxn ang="T11">
                    <a:pos x="T2" y="T3"/>
                  </a:cxn>
                  <a:cxn ang="T12">
                    <a:pos x="T4" y="T5"/>
                  </a:cxn>
                  <a:cxn ang="T13">
                    <a:pos x="T6" y="T7"/>
                  </a:cxn>
                  <a:cxn ang="T14">
                    <a:pos x="T8" y="T9"/>
                  </a:cxn>
                </a:cxnLst>
                <a:rect l="T15" t="T16" r="T17" b="T18"/>
                <a:pathLst>
                  <a:path w="333" h="29">
                    <a:moveTo>
                      <a:pt x="333" y="29"/>
                    </a:moveTo>
                    <a:lnTo>
                      <a:pt x="23" y="29"/>
                    </a:lnTo>
                    <a:lnTo>
                      <a:pt x="0" y="0"/>
                    </a:lnTo>
                    <a:lnTo>
                      <a:pt x="318" y="0"/>
                    </a:lnTo>
                    <a:lnTo>
                      <a:pt x="333" y="29"/>
                    </a:lnTo>
                    <a:close/>
                  </a:path>
                </a:pathLst>
              </a:custGeom>
              <a:solidFill>
                <a:srgbClr val="FF9900"/>
              </a:solidFill>
              <a:ln w="9525">
                <a:noFill/>
                <a:round/>
                <a:headEnd/>
                <a:tailEnd/>
              </a:ln>
            </p:spPr>
            <p:txBody>
              <a:bodyPr/>
              <a:lstStyle/>
              <a:p>
                <a:endParaRPr lang="da-DK"/>
              </a:p>
            </p:txBody>
          </p:sp>
          <p:sp>
            <p:nvSpPr>
              <p:cNvPr id="876" name="Freeform 287"/>
              <p:cNvSpPr>
                <a:spLocks/>
              </p:cNvSpPr>
              <p:nvPr/>
            </p:nvSpPr>
            <p:spPr bwMode="auto">
              <a:xfrm>
                <a:off x="2853" y="2230"/>
                <a:ext cx="18" cy="2"/>
              </a:xfrm>
              <a:custGeom>
                <a:avLst/>
                <a:gdLst>
                  <a:gd name="T0" fmla="*/ 339 w 339"/>
                  <a:gd name="T1" fmla="*/ 30 h 30"/>
                  <a:gd name="T2" fmla="*/ 25 w 339"/>
                  <a:gd name="T3" fmla="*/ 30 h 30"/>
                  <a:gd name="T4" fmla="*/ 0 w 339"/>
                  <a:gd name="T5" fmla="*/ 0 h 30"/>
                  <a:gd name="T6" fmla="*/ 323 w 339"/>
                  <a:gd name="T7" fmla="*/ 0 h 30"/>
                  <a:gd name="T8" fmla="*/ 339 w 339"/>
                  <a:gd name="T9" fmla="*/ 30 h 30"/>
                  <a:gd name="T10" fmla="*/ 0 60000 65536"/>
                  <a:gd name="T11" fmla="*/ 0 60000 65536"/>
                  <a:gd name="T12" fmla="*/ 0 60000 65536"/>
                  <a:gd name="T13" fmla="*/ 0 60000 65536"/>
                  <a:gd name="T14" fmla="*/ 0 60000 65536"/>
                  <a:gd name="T15" fmla="*/ 0 w 339"/>
                  <a:gd name="T16" fmla="*/ 0 h 30"/>
                  <a:gd name="T17" fmla="*/ 339 w 339"/>
                  <a:gd name="T18" fmla="*/ 30 h 30"/>
                </a:gdLst>
                <a:ahLst/>
                <a:cxnLst>
                  <a:cxn ang="T10">
                    <a:pos x="T0" y="T1"/>
                  </a:cxn>
                  <a:cxn ang="T11">
                    <a:pos x="T2" y="T3"/>
                  </a:cxn>
                  <a:cxn ang="T12">
                    <a:pos x="T4" y="T5"/>
                  </a:cxn>
                  <a:cxn ang="T13">
                    <a:pos x="T6" y="T7"/>
                  </a:cxn>
                  <a:cxn ang="T14">
                    <a:pos x="T8" y="T9"/>
                  </a:cxn>
                </a:cxnLst>
                <a:rect l="T15" t="T16" r="T17" b="T18"/>
                <a:pathLst>
                  <a:path w="339" h="30">
                    <a:moveTo>
                      <a:pt x="339" y="30"/>
                    </a:moveTo>
                    <a:lnTo>
                      <a:pt x="25" y="30"/>
                    </a:lnTo>
                    <a:lnTo>
                      <a:pt x="0" y="0"/>
                    </a:lnTo>
                    <a:lnTo>
                      <a:pt x="323" y="0"/>
                    </a:lnTo>
                    <a:lnTo>
                      <a:pt x="339" y="30"/>
                    </a:lnTo>
                    <a:close/>
                  </a:path>
                </a:pathLst>
              </a:custGeom>
              <a:solidFill>
                <a:srgbClr val="FF9900"/>
              </a:solidFill>
              <a:ln w="9525">
                <a:noFill/>
                <a:round/>
                <a:headEnd/>
                <a:tailEnd/>
              </a:ln>
            </p:spPr>
            <p:txBody>
              <a:bodyPr/>
              <a:lstStyle/>
              <a:p>
                <a:endParaRPr lang="da-DK"/>
              </a:p>
            </p:txBody>
          </p:sp>
          <p:sp>
            <p:nvSpPr>
              <p:cNvPr id="877" name="Freeform 288"/>
              <p:cNvSpPr>
                <a:spLocks/>
              </p:cNvSpPr>
              <p:nvPr/>
            </p:nvSpPr>
            <p:spPr bwMode="auto">
              <a:xfrm>
                <a:off x="2852" y="2229"/>
                <a:ext cx="18" cy="2"/>
              </a:xfrm>
              <a:custGeom>
                <a:avLst/>
                <a:gdLst>
                  <a:gd name="T0" fmla="*/ 356 w 356"/>
                  <a:gd name="T1" fmla="*/ 30 h 30"/>
                  <a:gd name="T2" fmla="*/ 38 w 356"/>
                  <a:gd name="T3" fmla="*/ 30 h 30"/>
                  <a:gd name="T4" fmla="*/ 23 w 356"/>
                  <a:gd name="T5" fmla="*/ 13 h 30"/>
                  <a:gd name="T6" fmla="*/ 0 w 356"/>
                  <a:gd name="T7" fmla="*/ 0 h 30"/>
                  <a:gd name="T8" fmla="*/ 340 w 356"/>
                  <a:gd name="T9" fmla="*/ 0 h 30"/>
                  <a:gd name="T10" fmla="*/ 356 w 356"/>
                  <a:gd name="T11" fmla="*/ 30 h 30"/>
                  <a:gd name="T12" fmla="*/ 0 60000 65536"/>
                  <a:gd name="T13" fmla="*/ 0 60000 65536"/>
                  <a:gd name="T14" fmla="*/ 0 60000 65536"/>
                  <a:gd name="T15" fmla="*/ 0 60000 65536"/>
                  <a:gd name="T16" fmla="*/ 0 60000 65536"/>
                  <a:gd name="T17" fmla="*/ 0 60000 65536"/>
                  <a:gd name="T18" fmla="*/ 0 w 356"/>
                  <a:gd name="T19" fmla="*/ 0 h 30"/>
                  <a:gd name="T20" fmla="*/ 356 w 35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6" h="30">
                    <a:moveTo>
                      <a:pt x="356" y="30"/>
                    </a:moveTo>
                    <a:lnTo>
                      <a:pt x="38" y="30"/>
                    </a:lnTo>
                    <a:lnTo>
                      <a:pt x="23" y="13"/>
                    </a:lnTo>
                    <a:lnTo>
                      <a:pt x="0" y="0"/>
                    </a:lnTo>
                    <a:lnTo>
                      <a:pt x="340" y="0"/>
                    </a:lnTo>
                    <a:lnTo>
                      <a:pt x="356" y="30"/>
                    </a:lnTo>
                    <a:close/>
                  </a:path>
                </a:pathLst>
              </a:custGeom>
              <a:solidFill>
                <a:srgbClr val="FF9900"/>
              </a:solidFill>
              <a:ln w="9525">
                <a:noFill/>
                <a:round/>
                <a:headEnd/>
                <a:tailEnd/>
              </a:ln>
            </p:spPr>
            <p:txBody>
              <a:bodyPr/>
              <a:lstStyle/>
              <a:p>
                <a:endParaRPr lang="da-DK"/>
              </a:p>
            </p:txBody>
          </p:sp>
          <p:sp>
            <p:nvSpPr>
              <p:cNvPr id="878" name="Freeform 289"/>
              <p:cNvSpPr>
                <a:spLocks/>
              </p:cNvSpPr>
              <p:nvPr/>
            </p:nvSpPr>
            <p:spPr bwMode="auto">
              <a:xfrm>
                <a:off x="2850" y="2228"/>
                <a:ext cx="20" cy="2"/>
              </a:xfrm>
              <a:custGeom>
                <a:avLst/>
                <a:gdLst>
                  <a:gd name="T0" fmla="*/ 377 w 377"/>
                  <a:gd name="T1" fmla="*/ 30 h 30"/>
                  <a:gd name="T2" fmla="*/ 54 w 377"/>
                  <a:gd name="T3" fmla="*/ 30 h 30"/>
                  <a:gd name="T4" fmla="*/ 52 w 377"/>
                  <a:gd name="T5" fmla="*/ 28 h 30"/>
                  <a:gd name="T6" fmla="*/ 0 w 377"/>
                  <a:gd name="T7" fmla="*/ 0 h 30"/>
                  <a:gd name="T8" fmla="*/ 361 w 377"/>
                  <a:gd name="T9" fmla="*/ 0 h 30"/>
                  <a:gd name="T10" fmla="*/ 377 w 377"/>
                  <a:gd name="T11" fmla="*/ 30 h 30"/>
                  <a:gd name="T12" fmla="*/ 0 60000 65536"/>
                  <a:gd name="T13" fmla="*/ 0 60000 65536"/>
                  <a:gd name="T14" fmla="*/ 0 60000 65536"/>
                  <a:gd name="T15" fmla="*/ 0 60000 65536"/>
                  <a:gd name="T16" fmla="*/ 0 60000 65536"/>
                  <a:gd name="T17" fmla="*/ 0 60000 65536"/>
                  <a:gd name="T18" fmla="*/ 0 w 377"/>
                  <a:gd name="T19" fmla="*/ 0 h 30"/>
                  <a:gd name="T20" fmla="*/ 377 w 37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77" h="30">
                    <a:moveTo>
                      <a:pt x="377" y="30"/>
                    </a:moveTo>
                    <a:lnTo>
                      <a:pt x="54" y="30"/>
                    </a:lnTo>
                    <a:lnTo>
                      <a:pt x="52" y="28"/>
                    </a:lnTo>
                    <a:lnTo>
                      <a:pt x="0" y="0"/>
                    </a:lnTo>
                    <a:lnTo>
                      <a:pt x="361" y="0"/>
                    </a:lnTo>
                    <a:lnTo>
                      <a:pt x="377" y="30"/>
                    </a:lnTo>
                    <a:close/>
                  </a:path>
                </a:pathLst>
              </a:custGeom>
              <a:solidFill>
                <a:srgbClr val="FF9900"/>
              </a:solidFill>
              <a:ln w="9525">
                <a:noFill/>
                <a:round/>
                <a:headEnd/>
                <a:tailEnd/>
              </a:ln>
            </p:spPr>
            <p:txBody>
              <a:bodyPr/>
              <a:lstStyle/>
              <a:p>
                <a:endParaRPr lang="da-DK"/>
              </a:p>
            </p:txBody>
          </p:sp>
          <p:sp>
            <p:nvSpPr>
              <p:cNvPr id="879" name="Freeform 290"/>
              <p:cNvSpPr>
                <a:spLocks/>
              </p:cNvSpPr>
              <p:nvPr/>
            </p:nvSpPr>
            <p:spPr bwMode="auto">
              <a:xfrm>
                <a:off x="2849" y="2228"/>
                <a:ext cx="21" cy="1"/>
              </a:xfrm>
              <a:custGeom>
                <a:avLst/>
                <a:gdLst>
                  <a:gd name="T0" fmla="*/ 399 w 399"/>
                  <a:gd name="T1" fmla="*/ 29 h 29"/>
                  <a:gd name="T2" fmla="*/ 59 w 399"/>
                  <a:gd name="T3" fmla="*/ 29 h 29"/>
                  <a:gd name="T4" fmla="*/ 0 w 399"/>
                  <a:gd name="T5" fmla="*/ 0 h 29"/>
                  <a:gd name="T6" fmla="*/ 384 w 399"/>
                  <a:gd name="T7" fmla="*/ 0 h 29"/>
                  <a:gd name="T8" fmla="*/ 399 w 399"/>
                  <a:gd name="T9" fmla="*/ 29 h 29"/>
                  <a:gd name="T10" fmla="*/ 0 60000 65536"/>
                  <a:gd name="T11" fmla="*/ 0 60000 65536"/>
                  <a:gd name="T12" fmla="*/ 0 60000 65536"/>
                  <a:gd name="T13" fmla="*/ 0 60000 65536"/>
                  <a:gd name="T14" fmla="*/ 0 60000 65536"/>
                  <a:gd name="T15" fmla="*/ 0 w 399"/>
                  <a:gd name="T16" fmla="*/ 0 h 29"/>
                  <a:gd name="T17" fmla="*/ 399 w 399"/>
                  <a:gd name="T18" fmla="*/ 29 h 29"/>
                </a:gdLst>
                <a:ahLst/>
                <a:cxnLst>
                  <a:cxn ang="T10">
                    <a:pos x="T0" y="T1"/>
                  </a:cxn>
                  <a:cxn ang="T11">
                    <a:pos x="T2" y="T3"/>
                  </a:cxn>
                  <a:cxn ang="T12">
                    <a:pos x="T4" y="T5"/>
                  </a:cxn>
                  <a:cxn ang="T13">
                    <a:pos x="T6" y="T7"/>
                  </a:cxn>
                  <a:cxn ang="T14">
                    <a:pos x="T8" y="T9"/>
                  </a:cxn>
                </a:cxnLst>
                <a:rect l="T15" t="T16" r="T17" b="T18"/>
                <a:pathLst>
                  <a:path w="399" h="29">
                    <a:moveTo>
                      <a:pt x="399" y="29"/>
                    </a:moveTo>
                    <a:lnTo>
                      <a:pt x="59" y="29"/>
                    </a:lnTo>
                    <a:lnTo>
                      <a:pt x="0" y="0"/>
                    </a:lnTo>
                    <a:lnTo>
                      <a:pt x="384" y="0"/>
                    </a:lnTo>
                    <a:lnTo>
                      <a:pt x="399" y="29"/>
                    </a:lnTo>
                    <a:close/>
                  </a:path>
                </a:pathLst>
              </a:custGeom>
              <a:solidFill>
                <a:srgbClr val="FF9900"/>
              </a:solidFill>
              <a:ln w="9525">
                <a:noFill/>
                <a:round/>
                <a:headEnd/>
                <a:tailEnd/>
              </a:ln>
            </p:spPr>
            <p:txBody>
              <a:bodyPr/>
              <a:lstStyle/>
              <a:p>
                <a:endParaRPr lang="da-DK"/>
              </a:p>
            </p:txBody>
          </p:sp>
          <p:sp>
            <p:nvSpPr>
              <p:cNvPr id="880" name="Freeform 291"/>
              <p:cNvSpPr>
                <a:spLocks/>
              </p:cNvSpPr>
              <p:nvPr/>
            </p:nvSpPr>
            <p:spPr bwMode="auto">
              <a:xfrm>
                <a:off x="2847" y="2227"/>
                <a:ext cx="22" cy="1"/>
              </a:xfrm>
              <a:custGeom>
                <a:avLst/>
                <a:gdLst>
                  <a:gd name="T0" fmla="*/ 420 w 420"/>
                  <a:gd name="T1" fmla="*/ 29 h 29"/>
                  <a:gd name="T2" fmla="*/ 59 w 420"/>
                  <a:gd name="T3" fmla="*/ 29 h 29"/>
                  <a:gd name="T4" fmla="*/ 0 w 420"/>
                  <a:gd name="T5" fmla="*/ 0 h 29"/>
                  <a:gd name="T6" fmla="*/ 403 w 420"/>
                  <a:gd name="T7" fmla="*/ 0 h 29"/>
                  <a:gd name="T8" fmla="*/ 406 w 420"/>
                  <a:gd name="T9" fmla="*/ 1 h 29"/>
                  <a:gd name="T10" fmla="*/ 420 w 420"/>
                  <a:gd name="T11" fmla="*/ 29 h 29"/>
                  <a:gd name="T12" fmla="*/ 0 60000 65536"/>
                  <a:gd name="T13" fmla="*/ 0 60000 65536"/>
                  <a:gd name="T14" fmla="*/ 0 60000 65536"/>
                  <a:gd name="T15" fmla="*/ 0 60000 65536"/>
                  <a:gd name="T16" fmla="*/ 0 60000 65536"/>
                  <a:gd name="T17" fmla="*/ 0 60000 65536"/>
                  <a:gd name="T18" fmla="*/ 0 w 420"/>
                  <a:gd name="T19" fmla="*/ 0 h 29"/>
                  <a:gd name="T20" fmla="*/ 420 w 42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20" h="29">
                    <a:moveTo>
                      <a:pt x="420" y="29"/>
                    </a:moveTo>
                    <a:lnTo>
                      <a:pt x="59" y="29"/>
                    </a:lnTo>
                    <a:lnTo>
                      <a:pt x="0" y="0"/>
                    </a:lnTo>
                    <a:lnTo>
                      <a:pt x="403" y="0"/>
                    </a:lnTo>
                    <a:lnTo>
                      <a:pt x="406" y="1"/>
                    </a:lnTo>
                    <a:lnTo>
                      <a:pt x="420" y="29"/>
                    </a:lnTo>
                    <a:close/>
                  </a:path>
                </a:pathLst>
              </a:custGeom>
              <a:solidFill>
                <a:srgbClr val="FF9900"/>
              </a:solidFill>
              <a:ln w="9525">
                <a:noFill/>
                <a:round/>
                <a:headEnd/>
                <a:tailEnd/>
              </a:ln>
            </p:spPr>
            <p:txBody>
              <a:bodyPr/>
              <a:lstStyle/>
              <a:p>
                <a:endParaRPr lang="da-DK"/>
              </a:p>
            </p:txBody>
          </p:sp>
          <p:sp>
            <p:nvSpPr>
              <p:cNvPr id="881" name="Freeform 292"/>
              <p:cNvSpPr>
                <a:spLocks/>
              </p:cNvSpPr>
              <p:nvPr/>
            </p:nvSpPr>
            <p:spPr bwMode="auto">
              <a:xfrm>
                <a:off x="2845" y="2226"/>
                <a:ext cx="24" cy="2"/>
              </a:xfrm>
              <a:custGeom>
                <a:avLst/>
                <a:gdLst>
                  <a:gd name="T0" fmla="*/ 442 w 442"/>
                  <a:gd name="T1" fmla="*/ 30 h 30"/>
                  <a:gd name="T2" fmla="*/ 58 w 442"/>
                  <a:gd name="T3" fmla="*/ 30 h 30"/>
                  <a:gd name="T4" fmla="*/ 0 w 442"/>
                  <a:gd name="T5" fmla="*/ 0 h 30"/>
                  <a:gd name="T6" fmla="*/ 403 w 442"/>
                  <a:gd name="T7" fmla="*/ 0 h 30"/>
                  <a:gd name="T8" fmla="*/ 435 w 442"/>
                  <a:gd name="T9" fmla="*/ 16 h 30"/>
                  <a:gd name="T10" fmla="*/ 442 w 442"/>
                  <a:gd name="T11" fmla="*/ 30 h 30"/>
                  <a:gd name="T12" fmla="*/ 0 60000 65536"/>
                  <a:gd name="T13" fmla="*/ 0 60000 65536"/>
                  <a:gd name="T14" fmla="*/ 0 60000 65536"/>
                  <a:gd name="T15" fmla="*/ 0 60000 65536"/>
                  <a:gd name="T16" fmla="*/ 0 60000 65536"/>
                  <a:gd name="T17" fmla="*/ 0 60000 65536"/>
                  <a:gd name="T18" fmla="*/ 0 w 442"/>
                  <a:gd name="T19" fmla="*/ 0 h 30"/>
                  <a:gd name="T20" fmla="*/ 442 w 4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42" h="30">
                    <a:moveTo>
                      <a:pt x="442" y="30"/>
                    </a:moveTo>
                    <a:lnTo>
                      <a:pt x="58" y="30"/>
                    </a:lnTo>
                    <a:lnTo>
                      <a:pt x="0" y="0"/>
                    </a:lnTo>
                    <a:lnTo>
                      <a:pt x="403" y="0"/>
                    </a:lnTo>
                    <a:lnTo>
                      <a:pt x="435" y="16"/>
                    </a:lnTo>
                    <a:lnTo>
                      <a:pt x="442" y="30"/>
                    </a:lnTo>
                    <a:close/>
                  </a:path>
                </a:pathLst>
              </a:custGeom>
              <a:solidFill>
                <a:srgbClr val="FF9900"/>
              </a:solidFill>
              <a:ln w="9525">
                <a:noFill/>
                <a:round/>
                <a:headEnd/>
                <a:tailEnd/>
              </a:ln>
            </p:spPr>
            <p:txBody>
              <a:bodyPr/>
              <a:lstStyle/>
              <a:p>
                <a:endParaRPr lang="da-DK"/>
              </a:p>
            </p:txBody>
          </p:sp>
          <p:sp>
            <p:nvSpPr>
              <p:cNvPr id="882" name="Freeform 293"/>
              <p:cNvSpPr>
                <a:spLocks/>
              </p:cNvSpPr>
              <p:nvPr/>
            </p:nvSpPr>
            <p:spPr bwMode="auto">
              <a:xfrm>
                <a:off x="2844" y="2225"/>
                <a:ext cx="24" cy="2"/>
              </a:xfrm>
              <a:custGeom>
                <a:avLst/>
                <a:gdLst>
                  <a:gd name="T0" fmla="*/ 462 w 462"/>
                  <a:gd name="T1" fmla="*/ 30 h 30"/>
                  <a:gd name="T2" fmla="*/ 59 w 462"/>
                  <a:gd name="T3" fmla="*/ 30 h 30"/>
                  <a:gd name="T4" fmla="*/ 0 w 462"/>
                  <a:gd name="T5" fmla="*/ 0 h 30"/>
                  <a:gd name="T6" fmla="*/ 403 w 462"/>
                  <a:gd name="T7" fmla="*/ 0 h 30"/>
                  <a:gd name="T8" fmla="*/ 462 w 462"/>
                  <a:gd name="T9" fmla="*/ 30 h 30"/>
                  <a:gd name="T10" fmla="*/ 0 60000 65536"/>
                  <a:gd name="T11" fmla="*/ 0 60000 65536"/>
                  <a:gd name="T12" fmla="*/ 0 60000 65536"/>
                  <a:gd name="T13" fmla="*/ 0 60000 65536"/>
                  <a:gd name="T14" fmla="*/ 0 60000 65536"/>
                  <a:gd name="T15" fmla="*/ 0 w 462"/>
                  <a:gd name="T16" fmla="*/ 0 h 30"/>
                  <a:gd name="T17" fmla="*/ 462 w 462"/>
                  <a:gd name="T18" fmla="*/ 30 h 30"/>
                </a:gdLst>
                <a:ahLst/>
                <a:cxnLst>
                  <a:cxn ang="T10">
                    <a:pos x="T0" y="T1"/>
                  </a:cxn>
                  <a:cxn ang="T11">
                    <a:pos x="T2" y="T3"/>
                  </a:cxn>
                  <a:cxn ang="T12">
                    <a:pos x="T4" y="T5"/>
                  </a:cxn>
                  <a:cxn ang="T13">
                    <a:pos x="T6" y="T7"/>
                  </a:cxn>
                  <a:cxn ang="T14">
                    <a:pos x="T8" y="T9"/>
                  </a:cxn>
                </a:cxnLst>
                <a:rect l="T15" t="T16" r="T17" b="T18"/>
                <a:pathLst>
                  <a:path w="462" h="30">
                    <a:moveTo>
                      <a:pt x="462" y="30"/>
                    </a:moveTo>
                    <a:lnTo>
                      <a:pt x="59" y="30"/>
                    </a:lnTo>
                    <a:lnTo>
                      <a:pt x="0" y="0"/>
                    </a:lnTo>
                    <a:lnTo>
                      <a:pt x="403" y="0"/>
                    </a:lnTo>
                    <a:lnTo>
                      <a:pt x="462" y="30"/>
                    </a:lnTo>
                    <a:close/>
                  </a:path>
                </a:pathLst>
              </a:custGeom>
              <a:solidFill>
                <a:srgbClr val="FF9900"/>
              </a:solidFill>
              <a:ln w="9525">
                <a:noFill/>
                <a:round/>
                <a:headEnd/>
                <a:tailEnd/>
              </a:ln>
            </p:spPr>
            <p:txBody>
              <a:bodyPr/>
              <a:lstStyle/>
              <a:p>
                <a:endParaRPr lang="da-DK"/>
              </a:p>
            </p:txBody>
          </p:sp>
          <p:sp>
            <p:nvSpPr>
              <p:cNvPr id="883" name="Freeform 294"/>
              <p:cNvSpPr>
                <a:spLocks/>
              </p:cNvSpPr>
              <p:nvPr/>
            </p:nvSpPr>
            <p:spPr bwMode="auto">
              <a:xfrm>
                <a:off x="2842" y="2225"/>
                <a:ext cx="25" cy="1"/>
              </a:xfrm>
              <a:custGeom>
                <a:avLst/>
                <a:gdLst>
                  <a:gd name="T0" fmla="*/ 462 w 462"/>
                  <a:gd name="T1" fmla="*/ 30 h 30"/>
                  <a:gd name="T2" fmla="*/ 59 w 462"/>
                  <a:gd name="T3" fmla="*/ 30 h 30"/>
                  <a:gd name="T4" fmla="*/ 0 w 462"/>
                  <a:gd name="T5" fmla="*/ 0 h 30"/>
                  <a:gd name="T6" fmla="*/ 403 w 462"/>
                  <a:gd name="T7" fmla="*/ 0 h 30"/>
                  <a:gd name="T8" fmla="*/ 462 w 462"/>
                  <a:gd name="T9" fmla="*/ 30 h 30"/>
                  <a:gd name="T10" fmla="*/ 0 60000 65536"/>
                  <a:gd name="T11" fmla="*/ 0 60000 65536"/>
                  <a:gd name="T12" fmla="*/ 0 60000 65536"/>
                  <a:gd name="T13" fmla="*/ 0 60000 65536"/>
                  <a:gd name="T14" fmla="*/ 0 60000 65536"/>
                  <a:gd name="T15" fmla="*/ 0 w 462"/>
                  <a:gd name="T16" fmla="*/ 0 h 30"/>
                  <a:gd name="T17" fmla="*/ 462 w 462"/>
                  <a:gd name="T18" fmla="*/ 30 h 30"/>
                </a:gdLst>
                <a:ahLst/>
                <a:cxnLst>
                  <a:cxn ang="T10">
                    <a:pos x="T0" y="T1"/>
                  </a:cxn>
                  <a:cxn ang="T11">
                    <a:pos x="T2" y="T3"/>
                  </a:cxn>
                  <a:cxn ang="T12">
                    <a:pos x="T4" y="T5"/>
                  </a:cxn>
                  <a:cxn ang="T13">
                    <a:pos x="T6" y="T7"/>
                  </a:cxn>
                  <a:cxn ang="T14">
                    <a:pos x="T8" y="T9"/>
                  </a:cxn>
                </a:cxnLst>
                <a:rect l="T15" t="T16" r="T17" b="T18"/>
                <a:pathLst>
                  <a:path w="462" h="30">
                    <a:moveTo>
                      <a:pt x="462" y="30"/>
                    </a:moveTo>
                    <a:lnTo>
                      <a:pt x="59" y="30"/>
                    </a:lnTo>
                    <a:lnTo>
                      <a:pt x="0" y="0"/>
                    </a:lnTo>
                    <a:lnTo>
                      <a:pt x="403" y="0"/>
                    </a:lnTo>
                    <a:lnTo>
                      <a:pt x="462" y="30"/>
                    </a:lnTo>
                    <a:close/>
                  </a:path>
                </a:pathLst>
              </a:custGeom>
              <a:solidFill>
                <a:srgbClr val="FF9900"/>
              </a:solidFill>
              <a:ln w="9525">
                <a:noFill/>
                <a:round/>
                <a:headEnd/>
                <a:tailEnd/>
              </a:ln>
            </p:spPr>
            <p:txBody>
              <a:bodyPr/>
              <a:lstStyle/>
              <a:p>
                <a:endParaRPr lang="da-DK"/>
              </a:p>
            </p:txBody>
          </p:sp>
          <p:sp>
            <p:nvSpPr>
              <p:cNvPr id="884" name="Freeform 295"/>
              <p:cNvSpPr>
                <a:spLocks/>
              </p:cNvSpPr>
              <p:nvPr/>
            </p:nvSpPr>
            <p:spPr bwMode="auto">
              <a:xfrm>
                <a:off x="2841" y="2224"/>
                <a:ext cx="24" cy="1"/>
              </a:xfrm>
              <a:custGeom>
                <a:avLst/>
                <a:gdLst>
                  <a:gd name="T0" fmla="*/ 461 w 461"/>
                  <a:gd name="T1" fmla="*/ 29 h 29"/>
                  <a:gd name="T2" fmla="*/ 58 w 461"/>
                  <a:gd name="T3" fmla="*/ 29 h 29"/>
                  <a:gd name="T4" fmla="*/ 0 w 461"/>
                  <a:gd name="T5" fmla="*/ 0 h 29"/>
                  <a:gd name="T6" fmla="*/ 403 w 461"/>
                  <a:gd name="T7" fmla="*/ 0 h 29"/>
                  <a:gd name="T8" fmla="*/ 461 w 461"/>
                  <a:gd name="T9" fmla="*/ 29 h 29"/>
                  <a:gd name="T10" fmla="*/ 0 60000 65536"/>
                  <a:gd name="T11" fmla="*/ 0 60000 65536"/>
                  <a:gd name="T12" fmla="*/ 0 60000 65536"/>
                  <a:gd name="T13" fmla="*/ 0 60000 65536"/>
                  <a:gd name="T14" fmla="*/ 0 60000 65536"/>
                  <a:gd name="T15" fmla="*/ 0 w 461"/>
                  <a:gd name="T16" fmla="*/ 0 h 29"/>
                  <a:gd name="T17" fmla="*/ 461 w 461"/>
                  <a:gd name="T18" fmla="*/ 29 h 29"/>
                </a:gdLst>
                <a:ahLst/>
                <a:cxnLst>
                  <a:cxn ang="T10">
                    <a:pos x="T0" y="T1"/>
                  </a:cxn>
                  <a:cxn ang="T11">
                    <a:pos x="T2" y="T3"/>
                  </a:cxn>
                  <a:cxn ang="T12">
                    <a:pos x="T4" y="T5"/>
                  </a:cxn>
                  <a:cxn ang="T13">
                    <a:pos x="T6" y="T7"/>
                  </a:cxn>
                  <a:cxn ang="T14">
                    <a:pos x="T8" y="T9"/>
                  </a:cxn>
                </a:cxnLst>
                <a:rect l="T15" t="T16" r="T17" b="T18"/>
                <a:pathLst>
                  <a:path w="461" h="29">
                    <a:moveTo>
                      <a:pt x="461" y="29"/>
                    </a:moveTo>
                    <a:lnTo>
                      <a:pt x="58" y="29"/>
                    </a:lnTo>
                    <a:lnTo>
                      <a:pt x="0" y="0"/>
                    </a:lnTo>
                    <a:lnTo>
                      <a:pt x="403" y="0"/>
                    </a:lnTo>
                    <a:lnTo>
                      <a:pt x="461" y="29"/>
                    </a:lnTo>
                    <a:close/>
                  </a:path>
                </a:pathLst>
              </a:custGeom>
              <a:solidFill>
                <a:srgbClr val="FF9900"/>
              </a:solidFill>
              <a:ln w="9525">
                <a:noFill/>
                <a:round/>
                <a:headEnd/>
                <a:tailEnd/>
              </a:ln>
            </p:spPr>
            <p:txBody>
              <a:bodyPr/>
              <a:lstStyle/>
              <a:p>
                <a:endParaRPr lang="da-DK"/>
              </a:p>
            </p:txBody>
          </p:sp>
          <p:sp>
            <p:nvSpPr>
              <p:cNvPr id="885" name="Freeform 296"/>
              <p:cNvSpPr>
                <a:spLocks/>
              </p:cNvSpPr>
              <p:nvPr/>
            </p:nvSpPr>
            <p:spPr bwMode="auto">
              <a:xfrm>
                <a:off x="2839" y="2223"/>
                <a:ext cx="25" cy="2"/>
              </a:xfrm>
              <a:custGeom>
                <a:avLst/>
                <a:gdLst>
                  <a:gd name="T0" fmla="*/ 462 w 462"/>
                  <a:gd name="T1" fmla="*/ 29 h 29"/>
                  <a:gd name="T2" fmla="*/ 59 w 462"/>
                  <a:gd name="T3" fmla="*/ 29 h 29"/>
                  <a:gd name="T4" fmla="*/ 0 w 462"/>
                  <a:gd name="T5" fmla="*/ 0 h 29"/>
                  <a:gd name="T6" fmla="*/ 403 w 462"/>
                  <a:gd name="T7" fmla="*/ 0 h 29"/>
                  <a:gd name="T8" fmla="*/ 462 w 462"/>
                  <a:gd name="T9" fmla="*/ 29 h 29"/>
                  <a:gd name="T10" fmla="*/ 0 60000 65536"/>
                  <a:gd name="T11" fmla="*/ 0 60000 65536"/>
                  <a:gd name="T12" fmla="*/ 0 60000 65536"/>
                  <a:gd name="T13" fmla="*/ 0 60000 65536"/>
                  <a:gd name="T14" fmla="*/ 0 60000 65536"/>
                  <a:gd name="T15" fmla="*/ 0 w 462"/>
                  <a:gd name="T16" fmla="*/ 0 h 29"/>
                  <a:gd name="T17" fmla="*/ 462 w 462"/>
                  <a:gd name="T18" fmla="*/ 29 h 29"/>
                </a:gdLst>
                <a:ahLst/>
                <a:cxnLst>
                  <a:cxn ang="T10">
                    <a:pos x="T0" y="T1"/>
                  </a:cxn>
                  <a:cxn ang="T11">
                    <a:pos x="T2" y="T3"/>
                  </a:cxn>
                  <a:cxn ang="T12">
                    <a:pos x="T4" y="T5"/>
                  </a:cxn>
                  <a:cxn ang="T13">
                    <a:pos x="T6" y="T7"/>
                  </a:cxn>
                  <a:cxn ang="T14">
                    <a:pos x="T8" y="T9"/>
                  </a:cxn>
                </a:cxnLst>
                <a:rect l="T15" t="T16" r="T17" b="T18"/>
                <a:pathLst>
                  <a:path w="462" h="29">
                    <a:moveTo>
                      <a:pt x="462" y="29"/>
                    </a:moveTo>
                    <a:lnTo>
                      <a:pt x="59" y="29"/>
                    </a:lnTo>
                    <a:lnTo>
                      <a:pt x="0" y="0"/>
                    </a:lnTo>
                    <a:lnTo>
                      <a:pt x="403" y="0"/>
                    </a:lnTo>
                    <a:lnTo>
                      <a:pt x="462" y="29"/>
                    </a:lnTo>
                    <a:close/>
                  </a:path>
                </a:pathLst>
              </a:custGeom>
              <a:solidFill>
                <a:srgbClr val="FF9900"/>
              </a:solidFill>
              <a:ln w="9525">
                <a:noFill/>
                <a:round/>
                <a:headEnd/>
                <a:tailEnd/>
              </a:ln>
            </p:spPr>
            <p:txBody>
              <a:bodyPr/>
              <a:lstStyle/>
              <a:p>
                <a:endParaRPr lang="da-DK"/>
              </a:p>
            </p:txBody>
          </p:sp>
          <p:sp>
            <p:nvSpPr>
              <p:cNvPr id="886" name="Freeform 297"/>
              <p:cNvSpPr>
                <a:spLocks/>
              </p:cNvSpPr>
              <p:nvPr/>
            </p:nvSpPr>
            <p:spPr bwMode="auto">
              <a:xfrm>
                <a:off x="2838" y="2222"/>
                <a:ext cx="24" cy="2"/>
              </a:xfrm>
              <a:custGeom>
                <a:avLst/>
                <a:gdLst>
                  <a:gd name="T0" fmla="*/ 462 w 462"/>
                  <a:gd name="T1" fmla="*/ 30 h 30"/>
                  <a:gd name="T2" fmla="*/ 59 w 462"/>
                  <a:gd name="T3" fmla="*/ 30 h 30"/>
                  <a:gd name="T4" fmla="*/ 0 w 462"/>
                  <a:gd name="T5" fmla="*/ 0 h 30"/>
                  <a:gd name="T6" fmla="*/ 403 w 462"/>
                  <a:gd name="T7" fmla="*/ 0 h 30"/>
                  <a:gd name="T8" fmla="*/ 462 w 462"/>
                  <a:gd name="T9" fmla="*/ 30 h 30"/>
                  <a:gd name="T10" fmla="*/ 0 60000 65536"/>
                  <a:gd name="T11" fmla="*/ 0 60000 65536"/>
                  <a:gd name="T12" fmla="*/ 0 60000 65536"/>
                  <a:gd name="T13" fmla="*/ 0 60000 65536"/>
                  <a:gd name="T14" fmla="*/ 0 60000 65536"/>
                  <a:gd name="T15" fmla="*/ 0 w 462"/>
                  <a:gd name="T16" fmla="*/ 0 h 30"/>
                  <a:gd name="T17" fmla="*/ 462 w 462"/>
                  <a:gd name="T18" fmla="*/ 30 h 30"/>
                </a:gdLst>
                <a:ahLst/>
                <a:cxnLst>
                  <a:cxn ang="T10">
                    <a:pos x="T0" y="T1"/>
                  </a:cxn>
                  <a:cxn ang="T11">
                    <a:pos x="T2" y="T3"/>
                  </a:cxn>
                  <a:cxn ang="T12">
                    <a:pos x="T4" y="T5"/>
                  </a:cxn>
                  <a:cxn ang="T13">
                    <a:pos x="T6" y="T7"/>
                  </a:cxn>
                  <a:cxn ang="T14">
                    <a:pos x="T8" y="T9"/>
                  </a:cxn>
                </a:cxnLst>
                <a:rect l="T15" t="T16" r="T17" b="T18"/>
                <a:pathLst>
                  <a:path w="462" h="30">
                    <a:moveTo>
                      <a:pt x="462" y="30"/>
                    </a:moveTo>
                    <a:lnTo>
                      <a:pt x="59" y="30"/>
                    </a:lnTo>
                    <a:lnTo>
                      <a:pt x="0" y="0"/>
                    </a:lnTo>
                    <a:lnTo>
                      <a:pt x="403" y="0"/>
                    </a:lnTo>
                    <a:lnTo>
                      <a:pt x="462" y="30"/>
                    </a:lnTo>
                    <a:close/>
                  </a:path>
                </a:pathLst>
              </a:custGeom>
              <a:solidFill>
                <a:srgbClr val="FF9900"/>
              </a:solidFill>
              <a:ln w="9525">
                <a:noFill/>
                <a:round/>
                <a:headEnd/>
                <a:tailEnd/>
              </a:ln>
            </p:spPr>
            <p:txBody>
              <a:bodyPr/>
              <a:lstStyle/>
              <a:p>
                <a:endParaRPr lang="da-DK"/>
              </a:p>
            </p:txBody>
          </p:sp>
          <p:sp>
            <p:nvSpPr>
              <p:cNvPr id="887" name="Freeform 298"/>
              <p:cNvSpPr>
                <a:spLocks/>
              </p:cNvSpPr>
              <p:nvPr/>
            </p:nvSpPr>
            <p:spPr bwMode="auto">
              <a:xfrm>
                <a:off x="2836" y="2221"/>
                <a:ext cx="24" cy="2"/>
              </a:xfrm>
              <a:custGeom>
                <a:avLst/>
                <a:gdLst>
                  <a:gd name="T0" fmla="*/ 461 w 461"/>
                  <a:gd name="T1" fmla="*/ 30 h 30"/>
                  <a:gd name="T2" fmla="*/ 58 w 461"/>
                  <a:gd name="T3" fmla="*/ 30 h 30"/>
                  <a:gd name="T4" fmla="*/ 0 w 461"/>
                  <a:gd name="T5" fmla="*/ 0 h 30"/>
                  <a:gd name="T6" fmla="*/ 403 w 461"/>
                  <a:gd name="T7" fmla="*/ 0 h 30"/>
                  <a:gd name="T8" fmla="*/ 461 w 461"/>
                  <a:gd name="T9" fmla="*/ 30 h 30"/>
                  <a:gd name="T10" fmla="*/ 0 60000 65536"/>
                  <a:gd name="T11" fmla="*/ 0 60000 65536"/>
                  <a:gd name="T12" fmla="*/ 0 60000 65536"/>
                  <a:gd name="T13" fmla="*/ 0 60000 65536"/>
                  <a:gd name="T14" fmla="*/ 0 60000 65536"/>
                  <a:gd name="T15" fmla="*/ 0 w 461"/>
                  <a:gd name="T16" fmla="*/ 0 h 30"/>
                  <a:gd name="T17" fmla="*/ 461 w 461"/>
                  <a:gd name="T18" fmla="*/ 30 h 30"/>
                </a:gdLst>
                <a:ahLst/>
                <a:cxnLst>
                  <a:cxn ang="T10">
                    <a:pos x="T0" y="T1"/>
                  </a:cxn>
                  <a:cxn ang="T11">
                    <a:pos x="T2" y="T3"/>
                  </a:cxn>
                  <a:cxn ang="T12">
                    <a:pos x="T4" y="T5"/>
                  </a:cxn>
                  <a:cxn ang="T13">
                    <a:pos x="T6" y="T7"/>
                  </a:cxn>
                  <a:cxn ang="T14">
                    <a:pos x="T8" y="T9"/>
                  </a:cxn>
                </a:cxnLst>
                <a:rect l="T15" t="T16" r="T17" b="T18"/>
                <a:pathLst>
                  <a:path w="461" h="30">
                    <a:moveTo>
                      <a:pt x="461" y="30"/>
                    </a:moveTo>
                    <a:lnTo>
                      <a:pt x="58" y="30"/>
                    </a:lnTo>
                    <a:lnTo>
                      <a:pt x="0" y="0"/>
                    </a:lnTo>
                    <a:lnTo>
                      <a:pt x="403" y="0"/>
                    </a:lnTo>
                    <a:lnTo>
                      <a:pt x="461" y="30"/>
                    </a:lnTo>
                    <a:close/>
                  </a:path>
                </a:pathLst>
              </a:custGeom>
              <a:solidFill>
                <a:srgbClr val="FF9900"/>
              </a:solidFill>
              <a:ln w="9525">
                <a:noFill/>
                <a:round/>
                <a:headEnd/>
                <a:tailEnd/>
              </a:ln>
            </p:spPr>
            <p:txBody>
              <a:bodyPr/>
              <a:lstStyle/>
              <a:p>
                <a:endParaRPr lang="da-DK"/>
              </a:p>
            </p:txBody>
          </p:sp>
          <p:sp>
            <p:nvSpPr>
              <p:cNvPr id="888" name="Freeform 299"/>
              <p:cNvSpPr>
                <a:spLocks/>
              </p:cNvSpPr>
              <p:nvPr/>
            </p:nvSpPr>
            <p:spPr bwMode="auto">
              <a:xfrm>
                <a:off x="2835" y="2221"/>
                <a:ext cx="24" cy="1"/>
              </a:xfrm>
              <a:custGeom>
                <a:avLst/>
                <a:gdLst>
                  <a:gd name="T0" fmla="*/ 461 w 461"/>
                  <a:gd name="T1" fmla="*/ 30 h 30"/>
                  <a:gd name="T2" fmla="*/ 58 w 461"/>
                  <a:gd name="T3" fmla="*/ 30 h 30"/>
                  <a:gd name="T4" fmla="*/ 0 w 461"/>
                  <a:gd name="T5" fmla="*/ 0 h 30"/>
                  <a:gd name="T6" fmla="*/ 402 w 461"/>
                  <a:gd name="T7" fmla="*/ 0 h 30"/>
                  <a:gd name="T8" fmla="*/ 461 w 461"/>
                  <a:gd name="T9" fmla="*/ 30 h 30"/>
                  <a:gd name="T10" fmla="*/ 0 60000 65536"/>
                  <a:gd name="T11" fmla="*/ 0 60000 65536"/>
                  <a:gd name="T12" fmla="*/ 0 60000 65536"/>
                  <a:gd name="T13" fmla="*/ 0 60000 65536"/>
                  <a:gd name="T14" fmla="*/ 0 60000 65536"/>
                  <a:gd name="T15" fmla="*/ 0 w 461"/>
                  <a:gd name="T16" fmla="*/ 0 h 30"/>
                  <a:gd name="T17" fmla="*/ 461 w 461"/>
                  <a:gd name="T18" fmla="*/ 30 h 30"/>
                </a:gdLst>
                <a:ahLst/>
                <a:cxnLst>
                  <a:cxn ang="T10">
                    <a:pos x="T0" y="T1"/>
                  </a:cxn>
                  <a:cxn ang="T11">
                    <a:pos x="T2" y="T3"/>
                  </a:cxn>
                  <a:cxn ang="T12">
                    <a:pos x="T4" y="T5"/>
                  </a:cxn>
                  <a:cxn ang="T13">
                    <a:pos x="T6" y="T7"/>
                  </a:cxn>
                  <a:cxn ang="T14">
                    <a:pos x="T8" y="T9"/>
                  </a:cxn>
                </a:cxnLst>
                <a:rect l="T15" t="T16" r="T17" b="T18"/>
                <a:pathLst>
                  <a:path w="461" h="30">
                    <a:moveTo>
                      <a:pt x="461" y="30"/>
                    </a:moveTo>
                    <a:lnTo>
                      <a:pt x="58" y="30"/>
                    </a:lnTo>
                    <a:lnTo>
                      <a:pt x="0" y="0"/>
                    </a:lnTo>
                    <a:lnTo>
                      <a:pt x="402" y="0"/>
                    </a:lnTo>
                    <a:lnTo>
                      <a:pt x="461" y="30"/>
                    </a:lnTo>
                    <a:close/>
                  </a:path>
                </a:pathLst>
              </a:custGeom>
              <a:solidFill>
                <a:srgbClr val="FF9900"/>
              </a:solidFill>
              <a:ln w="9525">
                <a:noFill/>
                <a:round/>
                <a:headEnd/>
                <a:tailEnd/>
              </a:ln>
            </p:spPr>
            <p:txBody>
              <a:bodyPr/>
              <a:lstStyle/>
              <a:p>
                <a:endParaRPr lang="da-DK"/>
              </a:p>
            </p:txBody>
          </p:sp>
          <p:sp>
            <p:nvSpPr>
              <p:cNvPr id="889" name="Freeform 300"/>
              <p:cNvSpPr>
                <a:spLocks/>
              </p:cNvSpPr>
              <p:nvPr/>
            </p:nvSpPr>
            <p:spPr bwMode="auto">
              <a:xfrm>
                <a:off x="2833" y="2220"/>
                <a:ext cx="24" cy="1"/>
              </a:xfrm>
              <a:custGeom>
                <a:avLst/>
                <a:gdLst>
                  <a:gd name="T0" fmla="*/ 461 w 461"/>
                  <a:gd name="T1" fmla="*/ 29 h 29"/>
                  <a:gd name="T2" fmla="*/ 58 w 461"/>
                  <a:gd name="T3" fmla="*/ 29 h 29"/>
                  <a:gd name="T4" fmla="*/ 0 w 461"/>
                  <a:gd name="T5" fmla="*/ 0 h 29"/>
                  <a:gd name="T6" fmla="*/ 402 w 461"/>
                  <a:gd name="T7" fmla="*/ 0 h 29"/>
                  <a:gd name="T8" fmla="*/ 461 w 461"/>
                  <a:gd name="T9" fmla="*/ 29 h 29"/>
                  <a:gd name="T10" fmla="*/ 0 60000 65536"/>
                  <a:gd name="T11" fmla="*/ 0 60000 65536"/>
                  <a:gd name="T12" fmla="*/ 0 60000 65536"/>
                  <a:gd name="T13" fmla="*/ 0 60000 65536"/>
                  <a:gd name="T14" fmla="*/ 0 60000 65536"/>
                  <a:gd name="T15" fmla="*/ 0 w 461"/>
                  <a:gd name="T16" fmla="*/ 0 h 29"/>
                  <a:gd name="T17" fmla="*/ 461 w 461"/>
                  <a:gd name="T18" fmla="*/ 29 h 29"/>
                </a:gdLst>
                <a:ahLst/>
                <a:cxnLst>
                  <a:cxn ang="T10">
                    <a:pos x="T0" y="T1"/>
                  </a:cxn>
                  <a:cxn ang="T11">
                    <a:pos x="T2" y="T3"/>
                  </a:cxn>
                  <a:cxn ang="T12">
                    <a:pos x="T4" y="T5"/>
                  </a:cxn>
                  <a:cxn ang="T13">
                    <a:pos x="T6" y="T7"/>
                  </a:cxn>
                  <a:cxn ang="T14">
                    <a:pos x="T8" y="T9"/>
                  </a:cxn>
                </a:cxnLst>
                <a:rect l="T15" t="T16" r="T17" b="T18"/>
                <a:pathLst>
                  <a:path w="461" h="29">
                    <a:moveTo>
                      <a:pt x="461" y="29"/>
                    </a:moveTo>
                    <a:lnTo>
                      <a:pt x="58" y="29"/>
                    </a:lnTo>
                    <a:lnTo>
                      <a:pt x="0" y="0"/>
                    </a:lnTo>
                    <a:lnTo>
                      <a:pt x="402" y="0"/>
                    </a:lnTo>
                    <a:lnTo>
                      <a:pt x="461" y="29"/>
                    </a:lnTo>
                    <a:close/>
                  </a:path>
                </a:pathLst>
              </a:custGeom>
              <a:solidFill>
                <a:srgbClr val="FF9900"/>
              </a:solidFill>
              <a:ln w="9525">
                <a:noFill/>
                <a:round/>
                <a:headEnd/>
                <a:tailEnd/>
              </a:ln>
            </p:spPr>
            <p:txBody>
              <a:bodyPr/>
              <a:lstStyle/>
              <a:p>
                <a:endParaRPr lang="da-DK"/>
              </a:p>
            </p:txBody>
          </p:sp>
          <p:sp>
            <p:nvSpPr>
              <p:cNvPr id="890" name="Freeform 301"/>
              <p:cNvSpPr>
                <a:spLocks/>
              </p:cNvSpPr>
              <p:nvPr/>
            </p:nvSpPr>
            <p:spPr bwMode="auto">
              <a:xfrm>
                <a:off x="2832" y="2219"/>
                <a:ext cx="24" cy="2"/>
              </a:xfrm>
              <a:custGeom>
                <a:avLst/>
                <a:gdLst>
                  <a:gd name="T0" fmla="*/ 461 w 461"/>
                  <a:gd name="T1" fmla="*/ 29 h 29"/>
                  <a:gd name="T2" fmla="*/ 59 w 461"/>
                  <a:gd name="T3" fmla="*/ 29 h 29"/>
                  <a:gd name="T4" fmla="*/ 0 w 461"/>
                  <a:gd name="T5" fmla="*/ 0 h 29"/>
                  <a:gd name="T6" fmla="*/ 402 w 461"/>
                  <a:gd name="T7" fmla="*/ 0 h 29"/>
                  <a:gd name="T8" fmla="*/ 461 w 461"/>
                  <a:gd name="T9" fmla="*/ 29 h 29"/>
                  <a:gd name="T10" fmla="*/ 0 60000 65536"/>
                  <a:gd name="T11" fmla="*/ 0 60000 65536"/>
                  <a:gd name="T12" fmla="*/ 0 60000 65536"/>
                  <a:gd name="T13" fmla="*/ 0 60000 65536"/>
                  <a:gd name="T14" fmla="*/ 0 60000 65536"/>
                  <a:gd name="T15" fmla="*/ 0 w 461"/>
                  <a:gd name="T16" fmla="*/ 0 h 29"/>
                  <a:gd name="T17" fmla="*/ 461 w 461"/>
                  <a:gd name="T18" fmla="*/ 29 h 29"/>
                </a:gdLst>
                <a:ahLst/>
                <a:cxnLst>
                  <a:cxn ang="T10">
                    <a:pos x="T0" y="T1"/>
                  </a:cxn>
                  <a:cxn ang="T11">
                    <a:pos x="T2" y="T3"/>
                  </a:cxn>
                  <a:cxn ang="T12">
                    <a:pos x="T4" y="T5"/>
                  </a:cxn>
                  <a:cxn ang="T13">
                    <a:pos x="T6" y="T7"/>
                  </a:cxn>
                  <a:cxn ang="T14">
                    <a:pos x="T8" y="T9"/>
                  </a:cxn>
                </a:cxnLst>
                <a:rect l="T15" t="T16" r="T17" b="T18"/>
                <a:pathLst>
                  <a:path w="461" h="29">
                    <a:moveTo>
                      <a:pt x="461" y="29"/>
                    </a:moveTo>
                    <a:lnTo>
                      <a:pt x="59" y="29"/>
                    </a:lnTo>
                    <a:lnTo>
                      <a:pt x="0" y="0"/>
                    </a:lnTo>
                    <a:lnTo>
                      <a:pt x="402" y="0"/>
                    </a:lnTo>
                    <a:lnTo>
                      <a:pt x="461" y="29"/>
                    </a:lnTo>
                    <a:close/>
                  </a:path>
                </a:pathLst>
              </a:custGeom>
              <a:solidFill>
                <a:srgbClr val="FF9900"/>
              </a:solidFill>
              <a:ln w="9525">
                <a:noFill/>
                <a:round/>
                <a:headEnd/>
                <a:tailEnd/>
              </a:ln>
            </p:spPr>
            <p:txBody>
              <a:bodyPr/>
              <a:lstStyle/>
              <a:p>
                <a:endParaRPr lang="da-DK"/>
              </a:p>
            </p:txBody>
          </p:sp>
          <p:sp>
            <p:nvSpPr>
              <p:cNvPr id="891" name="Freeform 302"/>
              <p:cNvSpPr>
                <a:spLocks/>
              </p:cNvSpPr>
              <p:nvPr/>
            </p:nvSpPr>
            <p:spPr bwMode="auto">
              <a:xfrm>
                <a:off x="2830" y="2218"/>
                <a:ext cx="24" cy="2"/>
              </a:xfrm>
              <a:custGeom>
                <a:avLst/>
                <a:gdLst>
                  <a:gd name="T0" fmla="*/ 461 w 461"/>
                  <a:gd name="T1" fmla="*/ 30 h 30"/>
                  <a:gd name="T2" fmla="*/ 59 w 461"/>
                  <a:gd name="T3" fmla="*/ 30 h 30"/>
                  <a:gd name="T4" fmla="*/ 0 w 461"/>
                  <a:gd name="T5" fmla="*/ 0 h 30"/>
                  <a:gd name="T6" fmla="*/ 402 w 461"/>
                  <a:gd name="T7" fmla="*/ 0 h 30"/>
                  <a:gd name="T8" fmla="*/ 461 w 461"/>
                  <a:gd name="T9" fmla="*/ 30 h 30"/>
                  <a:gd name="T10" fmla="*/ 0 60000 65536"/>
                  <a:gd name="T11" fmla="*/ 0 60000 65536"/>
                  <a:gd name="T12" fmla="*/ 0 60000 65536"/>
                  <a:gd name="T13" fmla="*/ 0 60000 65536"/>
                  <a:gd name="T14" fmla="*/ 0 60000 65536"/>
                  <a:gd name="T15" fmla="*/ 0 w 461"/>
                  <a:gd name="T16" fmla="*/ 0 h 30"/>
                  <a:gd name="T17" fmla="*/ 461 w 461"/>
                  <a:gd name="T18" fmla="*/ 30 h 30"/>
                </a:gdLst>
                <a:ahLst/>
                <a:cxnLst>
                  <a:cxn ang="T10">
                    <a:pos x="T0" y="T1"/>
                  </a:cxn>
                  <a:cxn ang="T11">
                    <a:pos x="T2" y="T3"/>
                  </a:cxn>
                  <a:cxn ang="T12">
                    <a:pos x="T4" y="T5"/>
                  </a:cxn>
                  <a:cxn ang="T13">
                    <a:pos x="T6" y="T7"/>
                  </a:cxn>
                  <a:cxn ang="T14">
                    <a:pos x="T8" y="T9"/>
                  </a:cxn>
                </a:cxnLst>
                <a:rect l="T15" t="T16" r="T17" b="T18"/>
                <a:pathLst>
                  <a:path w="461" h="30">
                    <a:moveTo>
                      <a:pt x="461" y="30"/>
                    </a:moveTo>
                    <a:lnTo>
                      <a:pt x="59" y="30"/>
                    </a:lnTo>
                    <a:lnTo>
                      <a:pt x="0" y="0"/>
                    </a:lnTo>
                    <a:lnTo>
                      <a:pt x="402" y="0"/>
                    </a:lnTo>
                    <a:lnTo>
                      <a:pt x="461" y="30"/>
                    </a:lnTo>
                    <a:close/>
                  </a:path>
                </a:pathLst>
              </a:custGeom>
              <a:solidFill>
                <a:srgbClr val="FF9900"/>
              </a:solidFill>
              <a:ln w="9525">
                <a:noFill/>
                <a:round/>
                <a:headEnd/>
                <a:tailEnd/>
              </a:ln>
            </p:spPr>
            <p:txBody>
              <a:bodyPr/>
              <a:lstStyle/>
              <a:p>
                <a:endParaRPr lang="da-DK"/>
              </a:p>
            </p:txBody>
          </p:sp>
          <p:sp>
            <p:nvSpPr>
              <p:cNvPr id="892" name="Freeform 303"/>
              <p:cNvSpPr>
                <a:spLocks/>
              </p:cNvSpPr>
              <p:nvPr/>
            </p:nvSpPr>
            <p:spPr bwMode="auto">
              <a:xfrm>
                <a:off x="2829" y="2218"/>
                <a:ext cx="24" cy="1"/>
              </a:xfrm>
              <a:custGeom>
                <a:avLst/>
                <a:gdLst>
                  <a:gd name="T0" fmla="*/ 460 w 460"/>
                  <a:gd name="T1" fmla="*/ 30 h 30"/>
                  <a:gd name="T2" fmla="*/ 58 w 460"/>
                  <a:gd name="T3" fmla="*/ 30 h 30"/>
                  <a:gd name="T4" fmla="*/ 0 w 460"/>
                  <a:gd name="T5" fmla="*/ 0 h 30"/>
                  <a:gd name="T6" fmla="*/ 402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8" y="30"/>
                    </a:lnTo>
                    <a:lnTo>
                      <a:pt x="0" y="0"/>
                    </a:lnTo>
                    <a:lnTo>
                      <a:pt x="402" y="0"/>
                    </a:lnTo>
                    <a:lnTo>
                      <a:pt x="460" y="30"/>
                    </a:lnTo>
                    <a:close/>
                  </a:path>
                </a:pathLst>
              </a:custGeom>
              <a:solidFill>
                <a:srgbClr val="FF9900"/>
              </a:solidFill>
              <a:ln w="9525">
                <a:noFill/>
                <a:round/>
                <a:headEnd/>
                <a:tailEnd/>
              </a:ln>
            </p:spPr>
            <p:txBody>
              <a:bodyPr/>
              <a:lstStyle/>
              <a:p>
                <a:endParaRPr lang="da-DK"/>
              </a:p>
            </p:txBody>
          </p:sp>
          <p:sp>
            <p:nvSpPr>
              <p:cNvPr id="893" name="Freeform 304"/>
              <p:cNvSpPr>
                <a:spLocks/>
              </p:cNvSpPr>
              <p:nvPr/>
            </p:nvSpPr>
            <p:spPr bwMode="auto">
              <a:xfrm>
                <a:off x="2827" y="2217"/>
                <a:ext cx="24" cy="1"/>
              </a:xfrm>
              <a:custGeom>
                <a:avLst/>
                <a:gdLst>
                  <a:gd name="T0" fmla="*/ 461 w 461"/>
                  <a:gd name="T1" fmla="*/ 30 h 30"/>
                  <a:gd name="T2" fmla="*/ 59 w 461"/>
                  <a:gd name="T3" fmla="*/ 30 h 30"/>
                  <a:gd name="T4" fmla="*/ 0 w 461"/>
                  <a:gd name="T5" fmla="*/ 0 h 30"/>
                  <a:gd name="T6" fmla="*/ 402 w 461"/>
                  <a:gd name="T7" fmla="*/ 0 h 30"/>
                  <a:gd name="T8" fmla="*/ 461 w 461"/>
                  <a:gd name="T9" fmla="*/ 30 h 30"/>
                  <a:gd name="T10" fmla="*/ 0 60000 65536"/>
                  <a:gd name="T11" fmla="*/ 0 60000 65536"/>
                  <a:gd name="T12" fmla="*/ 0 60000 65536"/>
                  <a:gd name="T13" fmla="*/ 0 60000 65536"/>
                  <a:gd name="T14" fmla="*/ 0 60000 65536"/>
                  <a:gd name="T15" fmla="*/ 0 w 461"/>
                  <a:gd name="T16" fmla="*/ 0 h 30"/>
                  <a:gd name="T17" fmla="*/ 461 w 461"/>
                  <a:gd name="T18" fmla="*/ 30 h 30"/>
                </a:gdLst>
                <a:ahLst/>
                <a:cxnLst>
                  <a:cxn ang="T10">
                    <a:pos x="T0" y="T1"/>
                  </a:cxn>
                  <a:cxn ang="T11">
                    <a:pos x="T2" y="T3"/>
                  </a:cxn>
                  <a:cxn ang="T12">
                    <a:pos x="T4" y="T5"/>
                  </a:cxn>
                  <a:cxn ang="T13">
                    <a:pos x="T6" y="T7"/>
                  </a:cxn>
                  <a:cxn ang="T14">
                    <a:pos x="T8" y="T9"/>
                  </a:cxn>
                </a:cxnLst>
                <a:rect l="T15" t="T16" r="T17" b="T18"/>
                <a:pathLst>
                  <a:path w="461" h="30">
                    <a:moveTo>
                      <a:pt x="461" y="30"/>
                    </a:moveTo>
                    <a:lnTo>
                      <a:pt x="59" y="30"/>
                    </a:lnTo>
                    <a:lnTo>
                      <a:pt x="0" y="0"/>
                    </a:lnTo>
                    <a:lnTo>
                      <a:pt x="402" y="0"/>
                    </a:lnTo>
                    <a:lnTo>
                      <a:pt x="461" y="30"/>
                    </a:lnTo>
                    <a:close/>
                  </a:path>
                </a:pathLst>
              </a:custGeom>
              <a:solidFill>
                <a:srgbClr val="FF9900"/>
              </a:solidFill>
              <a:ln w="9525">
                <a:noFill/>
                <a:round/>
                <a:headEnd/>
                <a:tailEnd/>
              </a:ln>
            </p:spPr>
            <p:txBody>
              <a:bodyPr/>
              <a:lstStyle/>
              <a:p>
                <a:endParaRPr lang="da-DK"/>
              </a:p>
            </p:txBody>
          </p:sp>
          <p:sp>
            <p:nvSpPr>
              <p:cNvPr id="894" name="Freeform 305"/>
              <p:cNvSpPr>
                <a:spLocks/>
              </p:cNvSpPr>
              <p:nvPr/>
            </p:nvSpPr>
            <p:spPr bwMode="auto">
              <a:xfrm>
                <a:off x="2825" y="2216"/>
                <a:ext cx="25" cy="2"/>
              </a:xfrm>
              <a:custGeom>
                <a:avLst/>
                <a:gdLst>
                  <a:gd name="T0" fmla="*/ 461 w 461"/>
                  <a:gd name="T1" fmla="*/ 29 h 29"/>
                  <a:gd name="T2" fmla="*/ 59 w 461"/>
                  <a:gd name="T3" fmla="*/ 29 h 29"/>
                  <a:gd name="T4" fmla="*/ 0 w 461"/>
                  <a:gd name="T5" fmla="*/ 0 h 29"/>
                  <a:gd name="T6" fmla="*/ 402 w 461"/>
                  <a:gd name="T7" fmla="*/ 0 h 29"/>
                  <a:gd name="T8" fmla="*/ 461 w 461"/>
                  <a:gd name="T9" fmla="*/ 29 h 29"/>
                  <a:gd name="T10" fmla="*/ 0 60000 65536"/>
                  <a:gd name="T11" fmla="*/ 0 60000 65536"/>
                  <a:gd name="T12" fmla="*/ 0 60000 65536"/>
                  <a:gd name="T13" fmla="*/ 0 60000 65536"/>
                  <a:gd name="T14" fmla="*/ 0 60000 65536"/>
                  <a:gd name="T15" fmla="*/ 0 w 461"/>
                  <a:gd name="T16" fmla="*/ 0 h 29"/>
                  <a:gd name="T17" fmla="*/ 461 w 461"/>
                  <a:gd name="T18" fmla="*/ 29 h 29"/>
                </a:gdLst>
                <a:ahLst/>
                <a:cxnLst>
                  <a:cxn ang="T10">
                    <a:pos x="T0" y="T1"/>
                  </a:cxn>
                  <a:cxn ang="T11">
                    <a:pos x="T2" y="T3"/>
                  </a:cxn>
                  <a:cxn ang="T12">
                    <a:pos x="T4" y="T5"/>
                  </a:cxn>
                  <a:cxn ang="T13">
                    <a:pos x="T6" y="T7"/>
                  </a:cxn>
                  <a:cxn ang="T14">
                    <a:pos x="T8" y="T9"/>
                  </a:cxn>
                </a:cxnLst>
                <a:rect l="T15" t="T16" r="T17" b="T18"/>
                <a:pathLst>
                  <a:path w="461" h="29">
                    <a:moveTo>
                      <a:pt x="461" y="29"/>
                    </a:moveTo>
                    <a:lnTo>
                      <a:pt x="59" y="29"/>
                    </a:lnTo>
                    <a:lnTo>
                      <a:pt x="0" y="0"/>
                    </a:lnTo>
                    <a:lnTo>
                      <a:pt x="402" y="0"/>
                    </a:lnTo>
                    <a:lnTo>
                      <a:pt x="461" y="29"/>
                    </a:lnTo>
                    <a:close/>
                  </a:path>
                </a:pathLst>
              </a:custGeom>
              <a:solidFill>
                <a:srgbClr val="FF9900"/>
              </a:solidFill>
              <a:ln w="9525">
                <a:noFill/>
                <a:round/>
                <a:headEnd/>
                <a:tailEnd/>
              </a:ln>
            </p:spPr>
            <p:txBody>
              <a:bodyPr/>
              <a:lstStyle/>
              <a:p>
                <a:endParaRPr lang="da-DK"/>
              </a:p>
            </p:txBody>
          </p:sp>
          <p:sp>
            <p:nvSpPr>
              <p:cNvPr id="895" name="Freeform 306"/>
              <p:cNvSpPr>
                <a:spLocks/>
              </p:cNvSpPr>
              <p:nvPr/>
            </p:nvSpPr>
            <p:spPr bwMode="auto">
              <a:xfrm>
                <a:off x="2824" y="2215"/>
                <a:ext cx="24" cy="2"/>
              </a:xfrm>
              <a:custGeom>
                <a:avLst/>
                <a:gdLst>
                  <a:gd name="T0" fmla="*/ 461 w 461"/>
                  <a:gd name="T1" fmla="*/ 29 h 29"/>
                  <a:gd name="T2" fmla="*/ 59 w 461"/>
                  <a:gd name="T3" fmla="*/ 29 h 29"/>
                  <a:gd name="T4" fmla="*/ 0 w 461"/>
                  <a:gd name="T5" fmla="*/ 0 h 29"/>
                  <a:gd name="T6" fmla="*/ 403 w 461"/>
                  <a:gd name="T7" fmla="*/ 0 h 29"/>
                  <a:gd name="T8" fmla="*/ 461 w 461"/>
                  <a:gd name="T9" fmla="*/ 29 h 29"/>
                  <a:gd name="T10" fmla="*/ 0 60000 65536"/>
                  <a:gd name="T11" fmla="*/ 0 60000 65536"/>
                  <a:gd name="T12" fmla="*/ 0 60000 65536"/>
                  <a:gd name="T13" fmla="*/ 0 60000 65536"/>
                  <a:gd name="T14" fmla="*/ 0 60000 65536"/>
                  <a:gd name="T15" fmla="*/ 0 w 461"/>
                  <a:gd name="T16" fmla="*/ 0 h 29"/>
                  <a:gd name="T17" fmla="*/ 461 w 461"/>
                  <a:gd name="T18" fmla="*/ 29 h 29"/>
                </a:gdLst>
                <a:ahLst/>
                <a:cxnLst>
                  <a:cxn ang="T10">
                    <a:pos x="T0" y="T1"/>
                  </a:cxn>
                  <a:cxn ang="T11">
                    <a:pos x="T2" y="T3"/>
                  </a:cxn>
                  <a:cxn ang="T12">
                    <a:pos x="T4" y="T5"/>
                  </a:cxn>
                  <a:cxn ang="T13">
                    <a:pos x="T6" y="T7"/>
                  </a:cxn>
                  <a:cxn ang="T14">
                    <a:pos x="T8" y="T9"/>
                  </a:cxn>
                </a:cxnLst>
                <a:rect l="T15" t="T16" r="T17" b="T18"/>
                <a:pathLst>
                  <a:path w="461" h="29">
                    <a:moveTo>
                      <a:pt x="461" y="29"/>
                    </a:moveTo>
                    <a:lnTo>
                      <a:pt x="59" y="29"/>
                    </a:lnTo>
                    <a:lnTo>
                      <a:pt x="0" y="0"/>
                    </a:lnTo>
                    <a:lnTo>
                      <a:pt x="403" y="0"/>
                    </a:lnTo>
                    <a:lnTo>
                      <a:pt x="461" y="29"/>
                    </a:lnTo>
                    <a:close/>
                  </a:path>
                </a:pathLst>
              </a:custGeom>
              <a:solidFill>
                <a:srgbClr val="FF9900"/>
              </a:solidFill>
              <a:ln w="9525">
                <a:noFill/>
                <a:round/>
                <a:headEnd/>
                <a:tailEnd/>
              </a:ln>
            </p:spPr>
            <p:txBody>
              <a:bodyPr/>
              <a:lstStyle/>
              <a:p>
                <a:endParaRPr lang="da-DK"/>
              </a:p>
            </p:txBody>
          </p:sp>
          <p:sp>
            <p:nvSpPr>
              <p:cNvPr id="896" name="Freeform 307"/>
              <p:cNvSpPr>
                <a:spLocks/>
              </p:cNvSpPr>
              <p:nvPr/>
            </p:nvSpPr>
            <p:spPr bwMode="auto">
              <a:xfrm>
                <a:off x="2822" y="2214"/>
                <a:ext cx="25" cy="2"/>
              </a:xfrm>
              <a:custGeom>
                <a:avLst/>
                <a:gdLst>
                  <a:gd name="T0" fmla="*/ 461 w 461"/>
                  <a:gd name="T1" fmla="*/ 30 h 30"/>
                  <a:gd name="T2" fmla="*/ 59 w 461"/>
                  <a:gd name="T3" fmla="*/ 30 h 30"/>
                  <a:gd name="T4" fmla="*/ 0 w 461"/>
                  <a:gd name="T5" fmla="*/ 0 h 30"/>
                  <a:gd name="T6" fmla="*/ 402 w 461"/>
                  <a:gd name="T7" fmla="*/ 0 h 30"/>
                  <a:gd name="T8" fmla="*/ 461 w 461"/>
                  <a:gd name="T9" fmla="*/ 30 h 30"/>
                  <a:gd name="T10" fmla="*/ 0 60000 65536"/>
                  <a:gd name="T11" fmla="*/ 0 60000 65536"/>
                  <a:gd name="T12" fmla="*/ 0 60000 65536"/>
                  <a:gd name="T13" fmla="*/ 0 60000 65536"/>
                  <a:gd name="T14" fmla="*/ 0 60000 65536"/>
                  <a:gd name="T15" fmla="*/ 0 w 461"/>
                  <a:gd name="T16" fmla="*/ 0 h 30"/>
                  <a:gd name="T17" fmla="*/ 461 w 461"/>
                  <a:gd name="T18" fmla="*/ 30 h 30"/>
                </a:gdLst>
                <a:ahLst/>
                <a:cxnLst>
                  <a:cxn ang="T10">
                    <a:pos x="T0" y="T1"/>
                  </a:cxn>
                  <a:cxn ang="T11">
                    <a:pos x="T2" y="T3"/>
                  </a:cxn>
                  <a:cxn ang="T12">
                    <a:pos x="T4" y="T5"/>
                  </a:cxn>
                  <a:cxn ang="T13">
                    <a:pos x="T6" y="T7"/>
                  </a:cxn>
                  <a:cxn ang="T14">
                    <a:pos x="T8" y="T9"/>
                  </a:cxn>
                </a:cxnLst>
                <a:rect l="T15" t="T16" r="T17" b="T18"/>
                <a:pathLst>
                  <a:path w="461" h="30">
                    <a:moveTo>
                      <a:pt x="461" y="30"/>
                    </a:moveTo>
                    <a:lnTo>
                      <a:pt x="59" y="30"/>
                    </a:lnTo>
                    <a:lnTo>
                      <a:pt x="0" y="0"/>
                    </a:lnTo>
                    <a:lnTo>
                      <a:pt x="402" y="0"/>
                    </a:lnTo>
                    <a:lnTo>
                      <a:pt x="461" y="30"/>
                    </a:lnTo>
                    <a:close/>
                  </a:path>
                </a:pathLst>
              </a:custGeom>
              <a:solidFill>
                <a:srgbClr val="FF9900"/>
              </a:solidFill>
              <a:ln w="9525">
                <a:noFill/>
                <a:round/>
                <a:headEnd/>
                <a:tailEnd/>
              </a:ln>
            </p:spPr>
            <p:txBody>
              <a:bodyPr/>
              <a:lstStyle/>
              <a:p>
                <a:endParaRPr lang="da-DK"/>
              </a:p>
            </p:txBody>
          </p:sp>
          <p:sp>
            <p:nvSpPr>
              <p:cNvPr id="897" name="Freeform 308"/>
              <p:cNvSpPr>
                <a:spLocks/>
              </p:cNvSpPr>
              <p:nvPr/>
            </p:nvSpPr>
            <p:spPr bwMode="auto">
              <a:xfrm>
                <a:off x="2821" y="2214"/>
                <a:ext cx="24" cy="1"/>
              </a:xfrm>
              <a:custGeom>
                <a:avLst/>
                <a:gdLst>
                  <a:gd name="T0" fmla="*/ 461 w 461"/>
                  <a:gd name="T1" fmla="*/ 29 h 29"/>
                  <a:gd name="T2" fmla="*/ 58 w 461"/>
                  <a:gd name="T3" fmla="*/ 29 h 29"/>
                  <a:gd name="T4" fmla="*/ 0 w 461"/>
                  <a:gd name="T5" fmla="*/ 0 h 29"/>
                  <a:gd name="T6" fmla="*/ 402 w 461"/>
                  <a:gd name="T7" fmla="*/ 0 h 29"/>
                  <a:gd name="T8" fmla="*/ 461 w 461"/>
                  <a:gd name="T9" fmla="*/ 29 h 29"/>
                  <a:gd name="T10" fmla="*/ 0 60000 65536"/>
                  <a:gd name="T11" fmla="*/ 0 60000 65536"/>
                  <a:gd name="T12" fmla="*/ 0 60000 65536"/>
                  <a:gd name="T13" fmla="*/ 0 60000 65536"/>
                  <a:gd name="T14" fmla="*/ 0 60000 65536"/>
                  <a:gd name="T15" fmla="*/ 0 w 461"/>
                  <a:gd name="T16" fmla="*/ 0 h 29"/>
                  <a:gd name="T17" fmla="*/ 461 w 461"/>
                  <a:gd name="T18" fmla="*/ 29 h 29"/>
                </a:gdLst>
                <a:ahLst/>
                <a:cxnLst>
                  <a:cxn ang="T10">
                    <a:pos x="T0" y="T1"/>
                  </a:cxn>
                  <a:cxn ang="T11">
                    <a:pos x="T2" y="T3"/>
                  </a:cxn>
                  <a:cxn ang="T12">
                    <a:pos x="T4" y="T5"/>
                  </a:cxn>
                  <a:cxn ang="T13">
                    <a:pos x="T6" y="T7"/>
                  </a:cxn>
                  <a:cxn ang="T14">
                    <a:pos x="T8" y="T9"/>
                  </a:cxn>
                </a:cxnLst>
                <a:rect l="T15" t="T16" r="T17" b="T18"/>
                <a:pathLst>
                  <a:path w="461" h="29">
                    <a:moveTo>
                      <a:pt x="461" y="29"/>
                    </a:moveTo>
                    <a:lnTo>
                      <a:pt x="58" y="29"/>
                    </a:lnTo>
                    <a:lnTo>
                      <a:pt x="0" y="0"/>
                    </a:lnTo>
                    <a:lnTo>
                      <a:pt x="402" y="0"/>
                    </a:lnTo>
                    <a:lnTo>
                      <a:pt x="461" y="29"/>
                    </a:lnTo>
                    <a:close/>
                  </a:path>
                </a:pathLst>
              </a:custGeom>
              <a:solidFill>
                <a:srgbClr val="FF9900"/>
              </a:solidFill>
              <a:ln w="9525">
                <a:noFill/>
                <a:round/>
                <a:headEnd/>
                <a:tailEnd/>
              </a:ln>
            </p:spPr>
            <p:txBody>
              <a:bodyPr/>
              <a:lstStyle/>
              <a:p>
                <a:endParaRPr lang="da-DK"/>
              </a:p>
            </p:txBody>
          </p:sp>
          <p:sp>
            <p:nvSpPr>
              <p:cNvPr id="898" name="Freeform 309"/>
              <p:cNvSpPr>
                <a:spLocks/>
              </p:cNvSpPr>
              <p:nvPr/>
            </p:nvSpPr>
            <p:spPr bwMode="auto">
              <a:xfrm>
                <a:off x="2819" y="2213"/>
                <a:ext cx="24" cy="1"/>
              </a:xfrm>
              <a:custGeom>
                <a:avLst/>
                <a:gdLst>
                  <a:gd name="T0" fmla="*/ 461 w 461"/>
                  <a:gd name="T1" fmla="*/ 30 h 30"/>
                  <a:gd name="T2" fmla="*/ 59 w 461"/>
                  <a:gd name="T3" fmla="*/ 30 h 30"/>
                  <a:gd name="T4" fmla="*/ 0 w 461"/>
                  <a:gd name="T5" fmla="*/ 0 h 30"/>
                  <a:gd name="T6" fmla="*/ 402 w 461"/>
                  <a:gd name="T7" fmla="*/ 0 h 30"/>
                  <a:gd name="T8" fmla="*/ 461 w 461"/>
                  <a:gd name="T9" fmla="*/ 30 h 30"/>
                  <a:gd name="T10" fmla="*/ 0 60000 65536"/>
                  <a:gd name="T11" fmla="*/ 0 60000 65536"/>
                  <a:gd name="T12" fmla="*/ 0 60000 65536"/>
                  <a:gd name="T13" fmla="*/ 0 60000 65536"/>
                  <a:gd name="T14" fmla="*/ 0 60000 65536"/>
                  <a:gd name="T15" fmla="*/ 0 w 461"/>
                  <a:gd name="T16" fmla="*/ 0 h 30"/>
                  <a:gd name="T17" fmla="*/ 461 w 461"/>
                  <a:gd name="T18" fmla="*/ 30 h 30"/>
                </a:gdLst>
                <a:ahLst/>
                <a:cxnLst>
                  <a:cxn ang="T10">
                    <a:pos x="T0" y="T1"/>
                  </a:cxn>
                  <a:cxn ang="T11">
                    <a:pos x="T2" y="T3"/>
                  </a:cxn>
                  <a:cxn ang="T12">
                    <a:pos x="T4" y="T5"/>
                  </a:cxn>
                  <a:cxn ang="T13">
                    <a:pos x="T6" y="T7"/>
                  </a:cxn>
                  <a:cxn ang="T14">
                    <a:pos x="T8" y="T9"/>
                  </a:cxn>
                </a:cxnLst>
                <a:rect l="T15" t="T16" r="T17" b="T18"/>
                <a:pathLst>
                  <a:path w="461" h="30">
                    <a:moveTo>
                      <a:pt x="461" y="30"/>
                    </a:moveTo>
                    <a:lnTo>
                      <a:pt x="59" y="30"/>
                    </a:lnTo>
                    <a:lnTo>
                      <a:pt x="0" y="0"/>
                    </a:lnTo>
                    <a:lnTo>
                      <a:pt x="402" y="0"/>
                    </a:lnTo>
                    <a:lnTo>
                      <a:pt x="461" y="30"/>
                    </a:lnTo>
                    <a:close/>
                  </a:path>
                </a:pathLst>
              </a:custGeom>
              <a:solidFill>
                <a:srgbClr val="FF9900"/>
              </a:solidFill>
              <a:ln w="9525">
                <a:noFill/>
                <a:round/>
                <a:headEnd/>
                <a:tailEnd/>
              </a:ln>
            </p:spPr>
            <p:txBody>
              <a:bodyPr/>
              <a:lstStyle/>
              <a:p>
                <a:endParaRPr lang="da-DK"/>
              </a:p>
            </p:txBody>
          </p:sp>
          <p:sp>
            <p:nvSpPr>
              <p:cNvPr id="899" name="Freeform 310"/>
              <p:cNvSpPr>
                <a:spLocks/>
              </p:cNvSpPr>
              <p:nvPr/>
            </p:nvSpPr>
            <p:spPr bwMode="auto">
              <a:xfrm>
                <a:off x="2818" y="2212"/>
                <a:ext cx="24" cy="2"/>
              </a:xfrm>
              <a:custGeom>
                <a:avLst/>
                <a:gdLst>
                  <a:gd name="T0" fmla="*/ 460 w 460"/>
                  <a:gd name="T1" fmla="*/ 30 h 30"/>
                  <a:gd name="T2" fmla="*/ 58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8"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00" name="Freeform 311"/>
              <p:cNvSpPr>
                <a:spLocks/>
              </p:cNvSpPr>
              <p:nvPr/>
            </p:nvSpPr>
            <p:spPr bwMode="auto">
              <a:xfrm>
                <a:off x="2816" y="2211"/>
                <a:ext cx="24" cy="2"/>
              </a:xfrm>
              <a:custGeom>
                <a:avLst/>
                <a:gdLst>
                  <a:gd name="T0" fmla="*/ 459 w 459"/>
                  <a:gd name="T1" fmla="*/ 29 h 29"/>
                  <a:gd name="T2" fmla="*/ 57 w 459"/>
                  <a:gd name="T3" fmla="*/ 29 h 29"/>
                  <a:gd name="T4" fmla="*/ 0 w 459"/>
                  <a:gd name="T5" fmla="*/ 0 h 29"/>
                  <a:gd name="T6" fmla="*/ 401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7" y="29"/>
                    </a:lnTo>
                    <a:lnTo>
                      <a:pt x="0" y="0"/>
                    </a:lnTo>
                    <a:lnTo>
                      <a:pt x="401" y="0"/>
                    </a:lnTo>
                    <a:lnTo>
                      <a:pt x="459" y="29"/>
                    </a:lnTo>
                    <a:close/>
                  </a:path>
                </a:pathLst>
              </a:custGeom>
              <a:solidFill>
                <a:srgbClr val="FF9900"/>
              </a:solidFill>
              <a:ln w="9525">
                <a:noFill/>
                <a:round/>
                <a:headEnd/>
                <a:tailEnd/>
              </a:ln>
            </p:spPr>
            <p:txBody>
              <a:bodyPr/>
              <a:lstStyle/>
              <a:p>
                <a:endParaRPr lang="da-DK"/>
              </a:p>
            </p:txBody>
          </p:sp>
          <p:sp>
            <p:nvSpPr>
              <p:cNvPr id="901" name="Freeform 312"/>
              <p:cNvSpPr>
                <a:spLocks/>
              </p:cNvSpPr>
              <p:nvPr/>
            </p:nvSpPr>
            <p:spPr bwMode="auto">
              <a:xfrm>
                <a:off x="2815" y="2211"/>
                <a:ext cx="24" cy="1"/>
              </a:xfrm>
              <a:custGeom>
                <a:avLst/>
                <a:gdLst>
                  <a:gd name="T0" fmla="*/ 460 w 460"/>
                  <a:gd name="T1" fmla="*/ 30 h 30"/>
                  <a:gd name="T2" fmla="*/ 59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02" name="Freeform 313"/>
              <p:cNvSpPr>
                <a:spLocks/>
              </p:cNvSpPr>
              <p:nvPr/>
            </p:nvSpPr>
            <p:spPr bwMode="auto">
              <a:xfrm>
                <a:off x="2813" y="2210"/>
                <a:ext cx="24" cy="1"/>
              </a:xfrm>
              <a:custGeom>
                <a:avLst/>
                <a:gdLst>
                  <a:gd name="T0" fmla="*/ 460 w 460"/>
                  <a:gd name="T1" fmla="*/ 29 h 29"/>
                  <a:gd name="T2" fmla="*/ 59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9"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03" name="Freeform 314"/>
              <p:cNvSpPr>
                <a:spLocks/>
              </p:cNvSpPr>
              <p:nvPr/>
            </p:nvSpPr>
            <p:spPr bwMode="auto">
              <a:xfrm>
                <a:off x="2812" y="2209"/>
                <a:ext cx="24" cy="2"/>
              </a:xfrm>
              <a:custGeom>
                <a:avLst/>
                <a:gdLst>
                  <a:gd name="T0" fmla="*/ 460 w 460"/>
                  <a:gd name="T1" fmla="*/ 30 h 30"/>
                  <a:gd name="T2" fmla="*/ 59 w 460"/>
                  <a:gd name="T3" fmla="*/ 30 h 30"/>
                  <a:gd name="T4" fmla="*/ 0 w 460"/>
                  <a:gd name="T5" fmla="*/ 0 h 30"/>
                  <a:gd name="T6" fmla="*/ 402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2" y="0"/>
                    </a:lnTo>
                    <a:lnTo>
                      <a:pt x="460" y="30"/>
                    </a:lnTo>
                    <a:close/>
                  </a:path>
                </a:pathLst>
              </a:custGeom>
              <a:solidFill>
                <a:srgbClr val="FF9900"/>
              </a:solidFill>
              <a:ln w="9525">
                <a:noFill/>
                <a:round/>
                <a:headEnd/>
                <a:tailEnd/>
              </a:ln>
            </p:spPr>
            <p:txBody>
              <a:bodyPr/>
              <a:lstStyle/>
              <a:p>
                <a:endParaRPr lang="da-DK"/>
              </a:p>
            </p:txBody>
          </p:sp>
          <p:sp>
            <p:nvSpPr>
              <p:cNvPr id="904" name="Freeform 315"/>
              <p:cNvSpPr>
                <a:spLocks/>
              </p:cNvSpPr>
              <p:nvPr/>
            </p:nvSpPr>
            <p:spPr bwMode="auto">
              <a:xfrm>
                <a:off x="2810" y="2208"/>
                <a:ext cx="24" cy="2"/>
              </a:xfrm>
              <a:custGeom>
                <a:avLst/>
                <a:gdLst>
                  <a:gd name="T0" fmla="*/ 460 w 460"/>
                  <a:gd name="T1" fmla="*/ 30 h 30"/>
                  <a:gd name="T2" fmla="*/ 59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05" name="Freeform 316"/>
              <p:cNvSpPr>
                <a:spLocks/>
              </p:cNvSpPr>
              <p:nvPr/>
            </p:nvSpPr>
            <p:spPr bwMode="auto">
              <a:xfrm>
                <a:off x="2808" y="2207"/>
                <a:ext cx="25" cy="2"/>
              </a:xfrm>
              <a:custGeom>
                <a:avLst/>
                <a:gdLst>
                  <a:gd name="T0" fmla="*/ 460 w 460"/>
                  <a:gd name="T1" fmla="*/ 29 h 29"/>
                  <a:gd name="T2" fmla="*/ 58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8"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06" name="Freeform 317"/>
              <p:cNvSpPr>
                <a:spLocks/>
              </p:cNvSpPr>
              <p:nvPr/>
            </p:nvSpPr>
            <p:spPr bwMode="auto">
              <a:xfrm>
                <a:off x="2807" y="2207"/>
                <a:ext cx="24" cy="1"/>
              </a:xfrm>
              <a:custGeom>
                <a:avLst/>
                <a:gdLst>
                  <a:gd name="T0" fmla="*/ 460 w 460"/>
                  <a:gd name="T1" fmla="*/ 29 h 29"/>
                  <a:gd name="T2" fmla="*/ 59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9"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07" name="Freeform 318"/>
              <p:cNvSpPr>
                <a:spLocks/>
              </p:cNvSpPr>
              <p:nvPr/>
            </p:nvSpPr>
            <p:spPr bwMode="auto">
              <a:xfrm>
                <a:off x="2805" y="2206"/>
                <a:ext cx="25" cy="1"/>
              </a:xfrm>
              <a:custGeom>
                <a:avLst/>
                <a:gdLst>
                  <a:gd name="T0" fmla="*/ 460 w 460"/>
                  <a:gd name="T1" fmla="*/ 29 h 29"/>
                  <a:gd name="T2" fmla="*/ 59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9"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08" name="Freeform 319"/>
              <p:cNvSpPr>
                <a:spLocks/>
              </p:cNvSpPr>
              <p:nvPr/>
            </p:nvSpPr>
            <p:spPr bwMode="auto">
              <a:xfrm>
                <a:off x="2804" y="2205"/>
                <a:ext cx="24" cy="2"/>
              </a:xfrm>
              <a:custGeom>
                <a:avLst/>
                <a:gdLst>
                  <a:gd name="T0" fmla="*/ 459 w 459"/>
                  <a:gd name="T1" fmla="*/ 31 h 31"/>
                  <a:gd name="T2" fmla="*/ 58 w 459"/>
                  <a:gd name="T3" fmla="*/ 31 h 31"/>
                  <a:gd name="T4" fmla="*/ 0 w 459"/>
                  <a:gd name="T5" fmla="*/ 0 h 31"/>
                  <a:gd name="T6" fmla="*/ 401 w 459"/>
                  <a:gd name="T7" fmla="*/ 0 h 31"/>
                  <a:gd name="T8" fmla="*/ 459 w 459"/>
                  <a:gd name="T9" fmla="*/ 31 h 31"/>
                  <a:gd name="T10" fmla="*/ 0 60000 65536"/>
                  <a:gd name="T11" fmla="*/ 0 60000 65536"/>
                  <a:gd name="T12" fmla="*/ 0 60000 65536"/>
                  <a:gd name="T13" fmla="*/ 0 60000 65536"/>
                  <a:gd name="T14" fmla="*/ 0 60000 65536"/>
                  <a:gd name="T15" fmla="*/ 0 w 459"/>
                  <a:gd name="T16" fmla="*/ 0 h 31"/>
                  <a:gd name="T17" fmla="*/ 459 w 459"/>
                  <a:gd name="T18" fmla="*/ 31 h 31"/>
                </a:gdLst>
                <a:ahLst/>
                <a:cxnLst>
                  <a:cxn ang="T10">
                    <a:pos x="T0" y="T1"/>
                  </a:cxn>
                  <a:cxn ang="T11">
                    <a:pos x="T2" y="T3"/>
                  </a:cxn>
                  <a:cxn ang="T12">
                    <a:pos x="T4" y="T5"/>
                  </a:cxn>
                  <a:cxn ang="T13">
                    <a:pos x="T6" y="T7"/>
                  </a:cxn>
                  <a:cxn ang="T14">
                    <a:pos x="T8" y="T9"/>
                  </a:cxn>
                </a:cxnLst>
                <a:rect l="T15" t="T16" r="T17" b="T18"/>
                <a:pathLst>
                  <a:path w="459" h="31">
                    <a:moveTo>
                      <a:pt x="459" y="31"/>
                    </a:moveTo>
                    <a:lnTo>
                      <a:pt x="58" y="31"/>
                    </a:lnTo>
                    <a:lnTo>
                      <a:pt x="0" y="0"/>
                    </a:lnTo>
                    <a:lnTo>
                      <a:pt x="401" y="0"/>
                    </a:lnTo>
                    <a:lnTo>
                      <a:pt x="459" y="31"/>
                    </a:lnTo>
                    <a:close/>
                  </a:path>
                </a:pathLst>
              </a:custGeom>
              <a:solidFill>
                <a:srgbClr val="FF9900"/>
              </a:solidFill>
              <a:ln w="9525">
                <a:noFill/>
                <a:round/>
                <a:headEnd/>
                <a:tailEnd/>
              </a:ln>
            </p:spPr>
            <p:txBody>
              <a:bodyPr/>
              <a:lstStyle/>
              <a:p>
                <a:endParaRPr lang="da-DK"/>
              </a:p>
            </p:txBody>
          </p:sp>
          <p:sp>
            <p:nvSpPr>
              <p:cNvPr id="909" name="Freeform 320"/>
              <p:cNvSpPr>
                <a:spLocks/>
              </p:cNvSpPr>
              <p:nvPr/>
            </p:nvSpPr>
            <p:spPr bwMode="auto">
              <a:xfrm>
                <a:off x="2802" y="2204"/>
                <a:ext cx="24" cy="2"/>
              </a:xfrm>
              <a:custGeom>
                <a:avLst/>
                <a:gdLst>
                  <a:gd name="T0" fmla="*/ 460 w 460"/>
                  <a:gd name="T1" fmla="*/ 30 h 30"/>
                  <a:gd name="T2" fmla="*/ 59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10" name="Freeform 321"/>
              <p:cNvSpPr>
                <a:spLocks/>
              </p:cNvSpPr>
              <p:nvPr/>
            </p:nvSpPr>
            <p:spPr bwMode="auto">
              <a:xfrm>
                <a:off x="2801" y="2204"/>
                <a:ext cx="24" cy="1"/>
              </a:xfrm>
              <a:custGeom>
                <a:avLst/>
                <a:gdLst>
                  <a:gd name="T0" fmla="*/ 460 w 460"/>
                  <a:gd name="T1" fmla="*/ 29 h 29"/>
                  <a:gd name="T2" fmla="*/ 59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9"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11" name="Freeform 322"/>
              <p:cNvSpPr>
                <a:spLocks/>
              </p:cNvSpPr>
              <p:nvPr/>
            </p:nvSpPr>
            <p:spPr bwMode="auto">
              <a:xfrm>
                <a:off x="2799" y="2203"/>
                <a:ext cx="24" cy="1"/>
              </a:xfrm>
              <a:custGeom>
                <a:avLst/>
                <a:gdLst>
                  <a:gd name="T0" fmla="*/ 459 w 459"/>
                  <a:gd name="T1" fmla="*/ 29 h 29"/>
                  <a:gd name="T2" fmla="*/ 58 w 459"/>
                  <a:gd name="T3" fmla="*/ 29 h 29"/>
                  <a:gd name="T4" fmla="*/ 0 w 459"/>
                  <a:gd name="T5" fmla="*/ 0 h 29"/>
                  <a:gd name="T6" fmla="*/ 402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8" y="29"/>
                    </a:lnTo>
                    <a:lnTo>
                      <a:pt x="0" y="0"/>
                    </a:lnTo>
                    <a:lnTo>
                      <a:pt x="402" y="0"/>
                    </a:lnTo>
                    <a:lnTo>
                      <a:pt x="459" y="29"/>
                    </a:lnTo>
                    <a:close/>
                  </a:path>
                </a:pathLst>
              </a:custGeom>
              <a:solidFill>
                <a:srgbClr val="FF9900"/>
              </a:solidFill>
              <a:ln w="9525">
                <a:noFill/>
                <a:round/>
                <a:headEnd/>
                <a:tailEnd/>
              </a:ln>
            </p:spPr>
            <p:txBody>
              <a:bodyPr/>
              <a:lstStyle/>
              <a:p>
                <a:endParaRPr lang="da-DK"/>
              </a:p>
            </p:txBody>
          </p:sp>
          <p:sp>
            <p:nvSpPr>
              <p:cNvPr id="912" name="Freeform 323"/>
              <p:cNvSpPr>
                <a:spLocks/>
              </p:cNvSpPr>
              <p:nvPr/>
            </p:nvSpPr>
            <p:spPr bwMode="auto">
              <a:xfrm>
                <a:off x="2798" y="2202"/>
                <a:ext cx="24" cy="2"/>
              </a:xfrm>
              <a:custGeom>
                <a:avLst/>
                <a:gdLst>
                  <a:gd name="T0" fmla="*/ 459 w 459"/>
                  <a:gd name="T1" fmla="*/ 29 h 29"/>
                  <a:gd name="T2" fmla="*/ 58 w 459"/>
                  <a:gd name="T3" fmla="*/ 29 h 29"/>
                  <a:gd name="T4" fmla="*/ 0 w 459"/>
                  <a:gd name="T5" fmla="*/ 0 h 29"/>
                  <a:gd name="T6" fmla="*/ 401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8" y="29"/>
                    </a:lnTo>
                    <a:lnTo>
                      <a:pt x="0" y="0"/>
                    </a:lnTo>
                    <a:lnTo>
                      <a:pt x="401" y="0"/>
                    </a:lnTo>
                    <a:lnTo>
                      <a:pt x="459" y="29"/>
                    </a:lnTo>
                    <a:close/>
                  </a:path>
                </a:pathLst>
              </a:custGeom>
              <a:solidFill>
                <a:srgbClr val="FF9900"/>
              </a:solidFill>
              <a:ln w="9525">
                <a:noFill/>
                <a:round/>
                <a:headEnd/>
                <a:tailEnd/>
              </a:ln>
            </p:spPr>
            <p:txBody>
              <a:bodyPr/>
              <a:lstStyle/>
              <a:p>
                <a:endParaRPr lang="da-DK"/>
              </a:p>
            </p:txBody>
          </p:sp>
          <p:sp>
            <p:nvSpPr>
              <p:cNvPr id="913" name="Freeform 324"/>
              <p:cNvSpPr>
                <a:spLocks/>
              </p:cNvSpPr>
              <p:nvPr/>
            </p:nvSpPr>
            <p:spPr bwMode="auto">
              <a:xfrm>
                <a:off x="2796" y="2201"/>
                <a:ext cx="24" cy="2"/>
              </a:xfrm>
              <a:custGeom>
                <a:avLst/>
                <a:gdLst>
                  <a:gd name="T0" fmla="*/ 460 w 460"/>
                  <a:gd name="T1" fmla="*/ 30 h 30"/>
                  <a:gd name="T2" fmla="*/ 58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8"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14" name="Freeform 325"/>
              <p:cNvSpPr>
                <a:spLocks/>
              </p:cNvSpPr>
              <p:nvPr/>
            </p:nvSpPr>
            <p:spPr bwMode="auto">
              <a:xfrm>
                <a:off x="2795" y="2200"/>
                <a:ext cx="24" cy="2"/>
              </a:xfrm>
              <a:custGeom>
                <a:avLst/>
                <a:gdLst>
                  <a:gd name="T0" fmla="*/ 460 w 460"/>
                  <a:gd name="T1" fmla="*/ 30 h 30"/>
                  <a:gd name="T2" fmla="*/ 59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15" name="Freeform 326"/>
              <p:cNvSpPr>
                <a:spLocks/>
              </p:cNvSpPr>
              <p:nvPr/>
            </p:nvSpPr>
            <p:spPr bwMode="auto">
              <a:xfrm>
                <a:off x="2793" y="2200"/>
                <a:ext cx="24" cy="1"/>
              </a:xfrm>
              <a:custGeom>
                <a:avLst/>
                <a:gdLst>
                  <a:gd name="T0" fmla="*/ 460 w 460"/>
                  <a:gd name="T1" fmla="*/ 30 h 30"/>
                  <a:gd name="T2" fmla="*/ 59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16" name="Freeform 327"/>
              <p:cNvSpPr>
                <a:spLocks/>
              </p:cNvSpPr>
              <p:nvPr/>
            </p:nvSpPr>
            <p:spPr bwMode="auto">
              <a:xfrm>
                <a:off x="2792" y="2199"/>
                <a:ext cx="24" cy="1"/>
              </a:xfrm>
              <a:custGeom>
                <a:avLst/>
                <a:gdLst>
                  <a:gd name="T0" fmla="*/ 459 w 459"/>
                  <a:gd name="T1" fmla="*/ 29 h 29"/>
                  <a:gd name="T2" fmla="*/ 58 w 459"/>
                  <a:gd name="T3" fmla="*/ 29 h 29"/>
                  <a:gd name="T4" fmla="*/ 0 w 459"/>
                  <a:gd name="T5" fmla="*/ 0 h 29"/>
                  <a:gd name="T6" fmla="*/ 401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8" y="29"/>
                    </a:lnTo>
                    <a:lnTo>
                      <a:pt x="0" y="0"/>
                    </a:lnTo>
                    <a:lnTo>
                      <a:pt x="401" y="0"/>
                    </a:lnTo>
                    <a:lnTo>
                      <a:pt x="459" y="29"/>
                    </a:lnTo>
                    <a:close/>
                  </a:path>
                </a:pathLst>
              </a:custGeom>
              <a:solidFill>
                <a:srgbClr val="FF9900"/>
              </a:solidFill>
              <a:ln w="9525">
                <a:noFill/>
                <a:round/>
                <a:headEnd/>
                <a:tailEnd/>
              </a:ln>
            </p:spPr>
            <p:txBody>
              <a:bodyPr/>
              <a:lstStyle/>
              <a:p>
                <a:endParaRPr lang="da-DK"/>
              </a:p>
            </p:txBody>
          </p:sp>
          <p:sp>
            <p:nvSpPr>
              <p:cNvPr id="917" name="Freeform 328"/>
              <p:cNvSpPr>
                <a:spLocks/>
              </p:cNvSpPr>
              <p:nvPr/>
            </p:nvSpPr>
            <p:spPr bwMode="auto">
              <a:xfrm>
                <a:off x="2790" y="2198"/>
                <a:ext cx="24" cy="2"/>
              </a:xfrm>
              <a:custGeom>
                <a:avLst/>
                <a:gdLst>
                  <a:gd name="T0" fmla="*/ 460 w 460"/>
                  <a:gd name="T1" fmla="*/ 29 h 29"/>
                  <a:gd name="T2" fmla="*/ 59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9"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18" name="Freeform 329"/>
              <p:cNvSpPr>
                <a:spLocks/>
              </p:cNvSpPr>
              <p:nvPr/>
            </p:nvSpPr>
            <p:spPr bwMode="auto">
              <a:xfrm>
                <a:off x="2788" y="2197"/>
                <a:ext cx="25" cy="2"/>
              </a:xfrm>
              <a:custGeom>
                <a:avLst/>
                <a:gdLst>
                  <a:gd name="T0" fmla="*/ 460 w 460"/>
                  <a:gd name="T1" fmla="*/ 30 h 30"/>
                  <a:gd name="T2" fmla="*/ 59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19" name="Freeform 330"/>
              <p:cNvSpPr>
                <a:spLocks/>
              </p:cNvSpPr>
              <p:nvPr/>
            </p:nvSpPr>
            <p:spPr bwMode="auto">
              <a:xfrm>
                <a:off x="2787" y="2197"/>
                <a:ext cx="24" cy="1"/>
              </a:xfrm>
              <a:custGeom>
                <a:avLst/>
                <a:gdLst>
                  <a:gd name="T0" fmla="*/ 460 w 460"/>
                  <a:gd name="T1" fmla="*/ 30 h 30"/>
                  <a:gd name="T2" fmla="*/ 59 w 460"/>
                  <a:gd name="T3" fmla="*/ 30 h 30"/>
                  <a:gd name="T4" fmla="*/ 0 w 460"/>
                  <a:gd name="T5" fmla="*/ 0 h 30"/>
                  <a:gd name="T6" fmla="*/ 402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2" y="0"/>
                    </a:lnTo>
                    <a:lnTo>
                      <a:pt x="460" y="30"/>
                    </a:lnTo>
                    <a:close/>
                  </a:path>
                </a:pathLst>
              </a:custGeom>
              <a:solidFill>
                <a:srgbClr val="FF9900"/>
              </a:solidFill>
              <a:ln w="9525">
                <a:noFill/>
                <a:round/>
                <a:headEnd/>
                <a:tailEnd/>
              </a:ln>
            </p:spPr>
            <p:txBody>
              <a:bodyPr/>
              <a:lstStyle/>
              <a:p>
                <a:endParaRPr lang="da-DK"/>
              </a:p>
            </p:txBody>
          </p:sp>
          <p:sp>
            <p:nvSpPr>
              <p:cNvPr id="920" name="Freeform 331"/>
              <p:cNvSpPr>
                <a:spLocks/>
              </p:cNvSpPr>
              <p:nvPr/>
            </p:nvSpPr>
            <p:spPr bwMode="auto">
              <a:xfrm>
                <a:off x="2785" y="2196"/>
                <a:ext cx="25" cy="1"/>
              </a:xfrm>
              <a:custGeom>
                <a:avLst/>
                <a:gdLst>
                  <a:gd name="T0" fmla="*/ 460 w 460"/>
                  <a:gd name="T1" fmla="*/ 30 h 30"/>
                  <a:gd name="T2" fmla="*/ 59 w 460"/>
                  <a:gd name="T3" fmla="*/ 30 h 30"/>
                  <a:gd name="T4" fmla="*/ 0 w 460"/>
                  <a:gd name="T5" fmla="*/ 0 h 30"/>
                  <a:gd name="T6" fmla="*/ 401 w 460"/>
                  <a:gd name="T7" fmla="*/ 0 h 30"/>
                  <a:gd name="T8" fmla="*/ 460 w 460"/>
                  <a:gd name="T9" fmla="*/ 30 h 30"/>
                  <a:gd name="T10" fmla="*/ 0 60000 65536"/>
                  <a:gd name="T11" fmla="*/ 0 60000 65536"/>
                  <a:gd name="T12" fmla="*/ 0 60000 65536"/>
                  <a:gd name="T13" fmla="*/ 0 60000 65536"/>
                  <a:gd name="T14" fmla="*/ 0 60000 65536"/>
                  <a:gd name="T15" fmla="*/ 0 w 460"/>
                  <a:gd name="T16" fmla="*/ 0 h 30"/>
                  <a:gd name="T17" fmla="*/ 460 w 460"/>
                  <a:gd name="T18" fmla="*/ 30 h 30"/>
                </a:gdLst>
                <a:ahLst/>
                <a:cxnLst>
                  <a:cxn ang="T10">
                    <a:pos x="T0" y="T1"/>
                  </a:cxn>
                  <a:cxn ang="T11">
                    <a:pos x="T2" y="T3"/>
                  </a:cxn>
                  <a:cxn ang="T12">
                    <a:pos x="T4" y="T5"/>
                  </a:cxn>
                  <a:cxn ang="T13">
                    <a:pos x="T6" y="T7"/>
                  </a:cxn>
                  <a:cxn ang="T14">
                    <a:pos x="T8" y="T9"/>
                  </a:cxn>
                </a:cxnLst>
                <a:rect l="T15" t="T16" r="T17" b="T18"/>
                <a:pathLst>
                  <a:path w="460" h="30">
                    <a:moveTo>
                      <a:pt x="460" y="30"/>
                    </a:moveTo>
                    <a:lnTo>
                      <a:pt x="59" y="30"/>
                    </a:lnTo>
                    <a:lnTo>
                      <a:pt x="0" y="0"/>
                    </a:lnTo>
                    <a:lnTo>
                      <a:pt x="401" y="0"/>
                    </a:lnTo>
                    <a:lnTo>
                      <a:pt x="460" y="30"/>
                    </a:lnTo>
                    <a:close/>
                  </a:path>
                </a:pathLst>
              </a:custGeom>
              <a:solidFill>
                <a:srgbClr val="FF9900"/>
              </a:solidFill>
              <a:ln w="9525">
                <a:noFill/>
                <a:round/>
                <a:headEnd/>
                <a:tailEnd/>
              </a:ln>
            </p:spPr>
            <p:txBody>
              <a:bodyPr/>
              <a:lstStyle/>
              <a:p>
                <a:endParaRPr lang="da-DK"/>
              </a:p>
            </p:txBody>
          </p:sp>
          <p:sp>
            <p:nvSpPr>
              <p:cNvPr id="921" name="Freeform 332"/>
              <p:cNvSpPr>
                <a:spLocks/>
              </p:cNvSpPr>
              <p:nvPr/>
            </p:nvSpPr>
            <p:spPr bwMode="auto">
              <a:xfrm>
                <a:off x="2784" y="2195"/>
                <a:ext cx="24" cy="2"/>
              </a:xfrm>
              <a:custGeom>
                <a:avLst/>
                <a:gdLst>
                  <a:gd name="T0" fmla="*/ 460 w 460"/>
                  <a:gd name="T1" fmla="*/ 29 h 29"/>
                  <a:gd name="T2" fmla="*/ 58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8"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22" name="Freeform 333"/>
              <p:cNvSpPr>
                <a:spLocks/>
              </p:cNvSpPr>
              <p:nvPr/>
            </p:nvSpPr>
            <p:spPr bwMode="auto">
              <a:xfrm>
                <a:off x="2782" y="2194"/>
                <a:ext cx="24" cy="2"/>
              </a:xfrm>
              <a:custGeom>
                <a:avLst/>
                <a:gdLst>
                  <a:gd name="T0" fmla="*/ 460 w 460"/>
                  <a:gd name="T1" fmla="*/ 29 h 29"/>
                  <a:gd name="T2" fmla="*/ 59 w 460"/>
                  <a:gd name="T3" fmla="*/ 29 h 29"/>
                  <a:gd name="T4" fmla="*/ 0 w 460"/>
                  <a:gd name="T5" fmla="*/ 0 h 29"/>
                  <a:gd name="T6" fmla="*/ 401 w 460"/>
                  <a:gd name="T7" fmla="*/ 0 h 29"/>
                  <a:gd name="T8" fmla="*/ 460 w 460"/>
                  <a:gd name="T9" fmla="*/ 29 h 29"/>
                  <a:gd name="T10" fmla="*/ 0 60000 65536"/>
                  <a:gd name="T11" fmla="*/ 0 60000 65536"/>
                  <a:gd name="T12" fmla="*/ 0 60000 65536"/>
                  <a:gd name="T13" fmla="*/ 0 60000 65536"/>
                  <a:gd name="T14" fmla="*/ 0 60000 65536"/>
                  <a:gd name="T15" fmla="*/ 0 w 460"/>
                  <a:gd name="T16" fmla="*/ 0 h 29"/>
                  <a:gd name="T17" fmla="*/ 460 w 460"/>
                  <a:gd name="T18" fmla="*/ 29 h 29"/>
                </a:gdLst>
                <a:ahLst/>
                <a:cxnLst>
                  <a:cxn ang="T10">
                    <a:pos x="T0" y="T1"/>
                  </a:cxn>
                  <a:cxn ang="T11">
                    <a:pos x="T2" y="T3"/>
                  </a:cxn>
                  <a:cxn ang="T12">
                    <a:pos x="T4" y="T5"/>
                  </a:cxn>
                  <a:cxn ang="T13">
                    <a:pos x="T6" y="T7"/>
                  </a:cxn>
                  <a:cxn ang="T14">
                    <a:pos x="T8" y="T9"/>
                  </a:cxn>
                </a:cxnLst>
                <a:rect l="T15" t="T16" r="T17" b="T18"/>
                <a:pathLst>
                  <a:path w="460" h="29">
                    <a:moveTo>
                      <a:pt x="460" y="29"/>
                    </a:moveTo>
                    <a:lnTo>
                      <a:pt x="59" y="29"/>
                    </a:lnTo>
                    <a:lnTo>
                      <a:pt x="0" y="0"/>
                    </a:lnTo>
                    <a:lnTo>
                      <a:pt x="401" y="0"/>
                    </a:lnTo>
                    <a:lnTo>
                      <a:pt x="460" y="29"/>
                    </a:lnTo>
                    <a:close/>
                  </a:path>
                </a:pathLst>
              </a:custGeom>
              <a:solidFill>
                <a:srgbClr val="FF9900"/>
              </a:solidFill>
              <a:ln w="9525">
                <a:noFill/>
                <a:round/>
                <a:headEnd/>
                <a:tailEnd/>
              </a:ln>
            </p:spPr>
            <p:txBody>
              <a:bodyPr/>
              <a:lstStyle/>
              <a:p>
                <a:endParaRPr lang="da-DK"/>
              </a:p>
            </p:txBody>
          </p:sp>
          <p:sp>
            <p:nvSpPr>
              <p:cNvPr id="923" name="Freeform 334"/>
              <p:cNvSpPr>
                <a:spLocks/>
              </p:cNvSpPr>
              <p:nvPr/>
            </p:nvSpPr>
            <p:spPr bwMode="auto">
              <a:xfrm>
                <a:off x="2781" y="2193"/>
                <a:ext cx="24" cy="2"/>
              </a:xfrm>
              <a:custGeom>
                <a:avLst/>
                <a:gdLst>
                  <a:gd name="T0" fmla="*/ 459 w 459"/>
                  <a:gd name="T1" fmla="*/ 30 h 30"/>
                  <a:gd name="T2" fmla="*/ 58 w 459"/>
                  <a:gd name="T3" fmla="*/ 30 h 30"/>
                  <a:gd name="T4" fmla="*/ 0 w 459"/>
                  <a:gd name="T5" fmla="*/ 0 h 30"/>
                  <a:gd name="T6" fmla="*/ 400 w 459"/>
                  <a:gd name="T7" fmla="*/ 0 h 30"/>
                  <a:gd name="T8" fmla="*/ 459 w 459"/>
                  <a:gd name="T9" fmla="*/ 30 h 30"/>
                  <a:gd name="T10" fmla="*/ 0 60000 65536"/>
                  <a:gd name="T11" fmla="*/ 0 60000 65536"/>
                  <a:gd name="T12" fmla="*/ 0 60000 65536"/>
                  <a:gd name="T13" fmla="*/ 0 60000 65536"/>
                  <a:gd name="T14" fmla="*/ 0 60000 65536"/>
                  <a:gd name="T15" fmla="*/ 0 w 459"/>
                  <a:gd name="T16" fmla="*/ 0 h 30"/>
                  <a:gd name="T17" fmla="*/ 459 w 459"/>
                  <a:gd name="T18" fmla="*/ 30 h 30"/>
                </a:gdLst>
                <a:ahLst/>
                <a:cxnLst>
                  <a:cxn ang="T10">
                    <a:pos x="T0" y="T1"/>
                  </a:cxn>
                  <a:cxn ang="T11">
                    <a:pos x="T2" y="T3"/>
                  </a:cxn>
                  <a:cxn ang="T12">
                    <a:pos x="T4" y="T5"/>
                  </a:cxn>
                  <a:cxn ang="T13">
                    <a:pos x="T6" y="T7"/>
                  </a:cxn>
                  <a:cxn ang="T14">
                    <a:pos x="T8" y="T9"/>
                  </a:cxn>
                </a:cxnLst>
                <a:rect l="T15" t="T16" r="T17" b="T18"/>
                <a:pathLst>
                  <a:path w="459" h="30">
                    <a:moveTo>
                      <a:pt x="459" y="30"/>
                    </a:moveTo>
                    <a:lnTo>
                      <a:pt x="58" y="30"/>
                    </a:lnTo>
                    <a:lnTo>
                      <a:pt x="0" y="0"/>
                    </a:lnTo>
                    <a:lnTo>
                      <a:pt x="400" y="0"/>
                    </a:lnTo>
                    <a:lnTo>
                      <a:pt x="459" y="30"/>
                    </a:lnTo>
                    <a:close/>
                  </a:path>
                </a:pathLst>
              </a:custGeom>
              <a:solidFill>
                <a:srgbClr val="FF9900"/>
              </a:solidFill>
              <a:ln w="9525">
                <a:noFill/>
                <a:round/>
                <a:headEnd/>
                <a:tailEnd/>
              </a:ln>
            </p:spPr>
            <p:txBody>
              <a:bodyPr/>
              <a:lstStyle/>
              <a:p>
                <a:endParaRPr lang="da-DK"/>
              </a:p>
            </p:txBody>
          </p:sp>
          <p:sp>
            <p:nvSpPr>
              <p:cNvPr id="924" name="Freeform 335"/>
              <p:cNvSpPr>
                <a:spLocks/>
              </p:cNvSpPr>
              <p:nvPr/>
            </p:nvSpPr>
            <p:spPr bwMode="auto">
              <a:xfrm>
                <a:off x="2779" y="2193"/>
                <a:ext cx="24" cy="1"/>
              </a:xfrm>
              <a:custGeom>
                <a:avLst/>
                <a:gdLst>
                  <a:gd name="T0" fmla="*/ 458 w 458"/>
                  <a:gd name="T1" fmla="*/ 30 h 30"/>
                  <a:gd name="T2" fmla="*/ 57 w 458"/>
                  <a:gd name="T3" fmla="*/ 30 h 30"/>
                  <a:gd name="T4" fmla="*/ 0 w 458"/>
                  <a:gd name="T5" fmla="*/ 0 h 30"/>
                  <a:gd name="T6" fmla="*/ 400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7" y="30"/>
                    </a:lnTo>
                    <a:lnTo>
                      <a:pt x="0" y="0"/>
                    </a:lnTo>
                    <a:lnTo>
                      <a:pt x="400" y="0"/>
                    </a:lnTo>
                    <a:lnTo>
                      <a:pt x="458" y="30"/>
                    </a:lnTo>
                    <a:close/>
                  </a:path>
                </a:pathLst>
              </a:custGeom>
              <a:solidFill>
                <a:srgbClr val="FF9900"/>
              </a:solidFill>
              <a:ln w="9525">
                <a:noFill/>
                <a:round/>
                <a:headEnd/>
                <a:tailEnd/>
              </a:ln>
            </p:spPr>
            <p:txBody>
              <a:bodyPr/>
              <a:lstStyle/>
              <a:p>
                <a:endParaRPr lang="da-DK"/>
              </a:p>
            </p:txBody>
          </p:sp>
          <p:sp>
            <p:nvSpPr>
              <p:cNvPr id="925" name="Freeform 336"/>
              <p:cNvSpPr>
                <a:spLocks/>
              </p:cNvSpPr>
              <p:nvPr/>
            </p:nvSpPr>
            <p:spPr bwMode="auto">
              <a:xfrm>
                <a:off x="2778" y="2192"/>
                <a:ext cx="24" cy="1"/>
              </a:xfrm>
              <a:custGeom>
                <a:avLst/>
                <a:gdLst>
                  <a:gd name="T0" fmla="*/ 459 w 459"/>
                  <a:gd name="T1" fmla="*/ 30 h 30"/>
                  <a:gd name="T2" fmla="*/ 59 w 459"/>
                  <a:gd name="T3" fmla="*/ 30 h 30"/>
                  <a:gd name="T4" fmla="*/ 0 w 459"/>
                  <a:gd name="T5" fmla="*/ 0 h 30"/>
                  <a:gd name="T6" fmla="*/ 400 w 459"/>
                  <a:gd name="T7" fmla="*/ 0 h 30"/>
                  <a:gd name="T8" fmla="*/ 459 w 459"/>
                  <a:gd name="T9" fmla="*/ 30 h 30"/>
                  <a:gd name="T10" fmla="*/ 0 60000 65536"/>
                  <a:gd name="T11" fmla="*/ 0 60000 65536"/>
                  <a:gd name="T12" fmla="*/ 0 60000 65536"/>
                  <a:gd name="T13" fmla="*/ 0 60000 65536"/>
                  <a:gd name="T14" fmla="*/ 0 60000 65536"/>
                  <a:gd name="T15" fmla="*/ 0 w 459"/>
                  <a:gd name="T16" fmla="*/ 0 h 30"/>
                  <a:gd name="T17" fmla="*/ 459 w 459"/>
                  <a:gd name="T18" fmla="*/ 30 h 30"/>
                </a:gdLst>
                <a:ahLst/>
                <a:cxnLst>
                  <a:cxn ang="T10">
                    <a:pos x="T0" y="T1"/>
                  </a:cxn>
                  <a:cxn ang="T11">
                    <a:pos x="T2" y="T3"/>
                  </a:cxn>
                  <a:cxn ang="T12">
                    <a:pos x="T4" y="T5"/>
                  </a:cxn>
                  <a:cxn ang="T13">
                    <a:pos x="T6" y="T7"/>
                  </a:cxn>
                  <a:cxn ang="T14">
                    <a:pos x="T8" y="T9"/>
                  </a:cxn>
                </a:cxnLst>
                <a:rect l="T15" t="T16" r="T17" b="T18"/>
                <a:pathLst>
                  <a:path w="459" h="30">
                    <a:moveTo>
                      <a:pt x="459" y="30"/>
                    </a:moveTo>
                    <a:lnTo>
                      <a:pt x="59" y="30"/>
                    </a:lnTo>
                    <a:lnTo>
                      <a:pt x="0" y="0"/>
                    </a:lnTo>
                    <a:lnTo>
                      <a:pt x="400" y="0"/>
                    </a:lnTo>
                    <a:lnTo>
                      <a:pt x="459" y="30"/>
                    </a:lnTo>
                    <a:close/>
                  </a:path>
                </a:pathLst>
              </a:custGeom>
              <a:solidFill>
                <a:srgbClr val="FF9900"/>
              </a:solidFill>
              <a:ln w="9525">
                <a:noFill/>
                <a:round/>
                <a:headEnd/>
                <a:tailEnd/>
              </a:ln>
            </p:spPr>
            <p:txBody>
              <a:bodyPr/>
              <a:lstStyle/>
              <a:p>
                <a:endParaRPr lang="da-DK"/>
              </a:p>
            </p:txBody>
          </p:sp>
          <p:sp>
            <p:nvSpPr>
              <p:cNvPr id="926" name="Freeform 337"/>
              <p:cNvSpPr>
                <a:spLocks/>
              </p:cNvSpPr>
              <p:nvPr/>
            </p:nvSpPr>
            <p:spPr bwMode="auto">
              <a:xfrm>
                <a:off x="2776" y="2191"/>
                <a:ext cx="24" cy="2"/>
              </a:xfrm>
              <a:custGeom>
                <a:avLst/>
                <a:gdLst>
                  <a:gd name="T0" fmla="*/ 459 w 459"/>
                  <a:gd name="T1" fmla="*/ 29 h 29"/>
                  <a:gd name="T2" fmla="*/ 59 w 459"/>
                  <a:gd name="T3" fmla="*/ 29 h 29"/>
                  <a:gd name="T4" fmla="*/ 0 w 459"/>
                  <a:gd name="T5" fmla="*/ 0 h 29"/>
                  <a:gd name="T6" fmla="*/ 400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9" y="29"/>
                    </a:lnTo>
                    <a:lnTo>
                      <a:pt x="0" y="0"/>
                    </a:lnTo>
                    <a:lnTo>
                      <a:pt x="400" y="0"/>
                    </a:lnTo>
                    <a:lnTo>
                      <a:pt x="459" y="29"/>
                    </a:lnTo>
                    <a:close/>
                  </a:path>
                </a:pathLst>
              </a:custGeom>
              <a:solidFill>
                <a:srgbClr val="FF9900"/>
              </a:solidFill>
              <a:ln w="9525">
                <a:noFill/>
                <a:round/>
                <a:headEnd/>
                <a:tailEnd/>
              </a:ln>
            </p:spPr>
            <p:txBody>
              <a:bodyPr/>
              <a:lstStyle/>
              <a:p>
                <a:endParaRPr lang="da-DK"/>
              </a:p>
            </p:txBody>
          </p:sp>
          <p:sp>
            <p:nvSpPr>
              <p:cNvPr id="927" name="Freeform 338"/>
              <p:cNvSpPr>
                <a:spLocks/>
              </p:cNvSpPr>
              <p:nvPr/>
            </p:nvSpPr>
            <p:spPr bwMode="auto">
              <a:xfrm>
                <a:off x="2775" y="2190"/>
                <a:ext cx="24" cy="2"/>
              </a:xfrm>
              <a:custGeom>
                <a:avLst/>
                <a:gdLst>
                  <a:gd name="T0" fmla="*/ 459 w 459"/>
                  <a:gd name="T1" fmla="*/ 29 h 29"/>
                  <a:gd name="T2" fmla="*/ 59 w 459"/>
                  <a:gd name="T3" fmla="*/ 29 h 29"/>
                  <a:gd name="T4" fmla="*/ 0 w 459"/>
                  <a:gd name="T5" fmla="*/ 0 h 29"/>
                  <a:gd name="T6" fmla="*/ 401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9" y="29"/>
                    </a:lnTo>
                    <a:lnTo>
                      <a:pt x="0" y="0"/>
                    </a:lnTo>
                    <a:lnTo>
                      <a:pt x="401" y="0"/>
                    </a:lnTo>
                    <a:lnTo>
                      <a:pt x="459" y="29"/>
                    </a:lnTo>
                    <a:close/>
                  </a:path>
                </a:pathLst>
              </a:custGeom>
              <a:solidFill>
                <a:srgbClr val="FF9900"/>
              </a:solidFill>
              <a:ln w="9525">
                <a:noFill/>
                <a:round/>
                <a:headEnd/>
                <a:tailEnd/>
              </a:ln>
            </p:spPr>
            <p:txBody>
              <a:bodyPr/>
              <a:lstStyle/>
              <a:p>
                <a:endParaRPr lang="da-DK"/>
              </a:p>
            </p:txBody>
          </p:sp>
          <p:sp>
            <p:nvSpPr>
              <p:cNvPr id="928" name="Freeform 339"/>
              <p:cNvSpPr>
                <a:spLocks/>
              </p:cNvSpPr>
              <p:nvPr/>
            </p:nvSpPr>
            <p:spPr bwMode="auto">
              <a:xfrm>
                <a:off x="2773" y="2190"/>
                <a:ext cx="24" cy="1"/>
              </a:xfrm>
              <a:custGeom>
                <a:avLst/>
                <a:gdLst>
                  <a:gd name="T0" fmla="*/ 459 w 459"/>
                  <a:gd name="T1" fmla="*/ 30 h 30"/>
                  <a:gd name="T2" fmla="*/ 59 w 459"/>
                  <a:gd name="T3" fmla="*/ 30 h 30"/>
                  <a:gd name="T4" fmla="*/ 0 w 459"/>
                  <a:gd name="T5" fmla="*/ 0 h 30"/>
                  <a:gd name="T6" fmla="*/ 400 w 459"/>
                  <a:gd name="T7" fmla="*/ 0 h 30"/>
                  <a:gd name="T8" fmla="*/ 459 w 459"/>
                  <a:gd name="T9" fmla="*/ 30 h 30"/>
                  <a:gd name="T10" fmla="*/ 0 60000 65536"/>
                  <a:gd name="T11" fmla="*/ 0 60000 65536"/>
                  <a:gd name="T12" fmla="*/ 0 60000 65536"/>
                  <a:gd name="T13" fmla="*/ 0 60000 65536"/>
                  <a:gd name="T14" fmla="*/ 0 60000 65536"/>
                  <a:gd name="T15" fmla="*/ 0 w 459"/>
                  <a:gd name="T16" fmla="*/ 0 h 30"/>
                  <a:gd name="T17" fmla="*/ 459 w 459"/>
                  <a:gd name="T18" fmla="*/ 30 h 30"/>
                </a:gdLst>
                <a:ahLst/>
                <a:cxnLst>
                  <a:cxn ang="T10">
                    <a:pos x="T0" y="T1"/>
                  </a:cxn>
                  <a:cxn ang="T11">
                    <a:pos x="T2" y="T3"/>
                  </a:cxn>
                  <a:cxn ang="T12">
                    <a:pos x="T4" y="T5"/>
                  </a:cxn>
                  <a:cxn ang="T13">
                    <a:pos x="T6" y="T7"/>
                  </a:cxn>
                  <a:cxn ang="T14">
                    <a:pos x="T8" y="T9"/>
                  </a:cxn>
                </a:cxnLst>
                <a:rect l="T15" t="T16" r="T17" b="T18"/>
                <a:pathLst>
                  <a:path w="459" h="30">
                    <a:moveTo>
                      <a:pt x="459" y="30"/>
                    </a:moveTo>
                    <a:lnTo>
                      <a:pt x="59" y="30"/>
                    </a:lnTo>
                    <a:lnTo>
                      <a:pt x="0" y="0"/>
                    </a:lnTo>
                    <a:lnTo>
                      <a:pt x="400" y="0"/>
                    </a:lnTo>
                    <a:lnTo>
                      <a:pt x="459" y="30"/>
                    </a:lnTo>
                    <a:close/>
                  </a:path>
                </a:pathLst>
              </a:custGeom>
              <a:solidFill>
                <a:srgbClr val="FF9900"/>
              </a:solidFill>
              <a:ln w="9525">
                <a:noFill/>
                <a:round/>
                <a:headEnd/>
                <a:tailEnd/>
              </a:ln>
            </p:spPr>
            <p:txBody>
              <a:bodyPr/>
              <a:lstStyle/>
              <a:p>
                <a:endParaRPr lang="da-DK"/>
              </a:p>
            </p:txBody>
          </p:sp>
          <p:sp>
            <p:nvSpPr>
              <p:cNvPr id="929" name="Freeform 340"/>
              <p:cNvSpPr>
                <a:spLocks/>
              </p:cNvSpPr>
              <p:nvPr/>
            </p:nvSpPr>
            <p:spPr bwMode="auto">
              <a:xfrm>
                <a:off x="2771" y="2189"/>
                <a:ext cx="25" cy="1"/>
              </a:xfrm>
              <a:custGeom>
                <a:avLst/>
                <a:gdLst>
                  <a:gd name="T0" fmla="*/ 459 w 459"/>
                  <a:gd name="T1" fmla="*/ 30 h 30"/>
                  <a:gd name="T2" fmla="*/ 58 w 459"/>
                  <a:gd name="T3" fmla="*/ 30 h 30"/>
                  <a:gd name="T4" fmla="*/ 0 w 459"/>
                  <a:gd name="T5" fmla="*/ 0 h 30"/>
                  <a:gd name="T6" fmla="*/ 400 w 459"/>
                  <a:gd name="T7" fmla="*/ 0 h 30"/>
                  <a:gd name="T8" fmla="*/ 459 w 459"/>
                  <a:gd name="T9" fmla="*/ 30 h 30"/>
                  <a:gd name="T10" fmla="*/ 0 60000 65536"/>
                  <a:gd name="T11" fmla="*/ 0 60000 65536"/>
                  <a:gd name="T12" fmla="*/ 0 60000 65536"/>
                  <a:gd name="T13" fmla="*/ 0 60000 65536"/>
                  <a:gd name="T14" fmla="*/ 0 60000 65536"/>
                  <a:gd name="T15" fmla="*/ 0 w 459"/>
                  <a:gd name="T16" fmla="*/ 0 h 30"/>
                  <a:gd name="T17" fmla="*/ 459 w 459"/>
                  <a:gd name="T18" fmla="*/ 30 h 30"/>
                </a:gdLst>
                <a:ahLst/>
                <a:cxnLst>
                  <a:cxn ang="T10">
                    <a:pos x="T0" y="T1"/>
                  </a:cxn>
                  <a:cxn ang="T11">
                    <a:pos x="T2" y="T3"/>
                  </a:cxn>
                  <a:cxn ang="T12">
                    <a:pos x="T4" y="T5"/>
                  </a:cxn>
                  <a:cxn ang="T13">
                    <a:pos x="T6" y="T7"/>
                  </a:cxn>
                  <a:cxn ang="T14">
                    <a:pos x="T8" y="T9"/>
                  </a:cxn>
                </a:cxnLst>
                <a:rect l="T15" t="T16" r="T17" b="T18"/>
                <a:pathLst>
                  <a:path w="459" h="30">
                    <a:moveTo>
                      <a:pt x="459" y="30"/>
                    </a:moveTo>
                    <a:lnTo>
                      <a:pt x="58" y="30"/>
                    </a:lnTo>
                    <a:lnTo>
                      <a:pt x="0" y="0"/>
                    </a:lnTo>
                    <a:lnTo>
                      <a:pt x="400" y="0"/>
                    </a:lnTo>
                    <a:lnTo>
                      <a:pt x="459" y="30"/>
                    </a:lnTo>
                    <a:close/>
                  </a:path>
                </a:pathLst>
              </a:custGeom>
              <a:solidFill>
                <a:srgbClr val="FF9900"/>
              </a:solidFill>
              <a:ln w="9525">
                <a:noFill/>
                <a:round/>
                <a:headEnd/>
                <a:tailEnd/>
              </a:ln>
            </p:spPr>
            <p:txBody>
              <a:bodyPr/>
              <a:lstStyle/>
              <a:p>
                <a:endParaRPr lang="da-DK"/>
              </a:p>
            </p:txBody>
          </p:sp>
          <p:sp>
            <p:nvSpPr>
              <p:cNvPr id="930" name="Freeform 341"/>
              <p:cNvSpPr>
                <a:spLocks/>
              </p:cNvSpPr>
              <p:nvPr/>
            </p:nvSpPr>
            <p:spPr bwMode="auto">
              <a:xfrm>
                <a:off x="2770" y="2188"/>
                <a:ext cx="24" cy="2"/>
              </a:xfrm>
              <a:custGeom>
                <a:avLst/>
                <a:gdLst>
                  <a:gd name="T0" fmla="*/ 459 w 459"/>
                  <a:gd name="T1" fmla="*/ 30 h 30"/>
                  <a:gd name="T2" fmla="*/ 59 w 459"/>
                  <a:gd name="T3" fmla="*/ 30 h 30"/>
                  <a:gd name="T4" fmla="*/ 0 w 459"/>
                  <a:gd name="T5" fmla="*/ 0 h 30"/>
                  <a:gd name="T6" fmla="*/ 400 w 459"/>
                  <a:gd name="T7" fmla="*/ 0 h 30"/>
                  <a:gd name="T8" fmla="*/ 459 w 459"/>
                  <a:gd name="T9" fmla="*/ 30 h 30"/>
                  <a:gd name="T10" fmla="*/ 0 60000 65536"/>
                  <a:gd name="T11" fmla="*/ 0 60000 65536"/>
                  <a:gd name="T12" fmla="*/ 0 60000 65536"/>
                  <a:gd name="T13" fmla="*/ 0 60000 65536"/>
                  <a:gd name="T14" fmla="*/ 0 60000 65536"/>
                  <a:gd name="T15" fmla="*/ 0 w 459"/>
                  <a:gd name="T16" fmla="*/ 0 h 30"/>
                  <a:gd name="T17" fmla="*/ 459 w 459"/>
                  <a:gd name="T18" fmla="*/ 30 h 30"/>
                </a:gdLst>
                <a:ahLst/>
                <a:cxnLst>
                  <a:cxn ang="T10">
                    <a:pos x="T0" y="T1"/>
                  </a:cxn>
                  <a:cxn ang="T11">
                    <a:pos x="T2" y="T3"/>
                  </a:cxn>
                  <a:cxn ang="T12">
                    <a:pos x="T4" y="T5"/>
                  </a:cxn>
                  <a:cxn ang="T13">
                    <a:pos x="T6" y="T7"/>
                  </a:cxn>
                  <a:cxn ang="T14">
                    <a:pos x="T8" y="T9"/>
                  </a:cxn>
                </a:cxnLst>
                <a:rect l="T15" t="T16" r="T17" b="T18"/>
                <a:pathLst>
                  <a:path w="459" h="30">
                    <a:moveTo>
                      <a:pt x="459" y="30"/>
                    </a:moveTo>
                    <a:lnTo>
                      <a:pt x="59" y="30"/>
                    </a:lnTo>
                    <a:lnTo>
                      <a:pt x="0" y="0"/>
                    </a:lnTo>
                    <a:lnTo>
                      <a:pt x="400" y="0"/>
                    </a:lnTo>
                    <a:lnTo>
                      <a:pt x="459" y="30"/>
                    </a:lnTo>
                    <a:close/>
                  </a:path>
                </a:pathLst>
              </a:custGeom>
              <a:solidFill>
                <a:srgbClr val="FF9900"/>
              </a:solidFill>
              <a:ln w="9525">
                <a:noFill/>
                <a:round/>
                <a:headEnd/>
                <a:tailEnd/>
              </a:ln>
            </p:spPr>
            <p:txBody>
              <a:bodyPr/>
              <a:lstStyle/>
              <a:p>
                <a:endParaRPr lang="da-DK"/>
              </a:p>
            </p:txBody>
          </p:sp>
          <p:sp>
            <p:nvSpPr>
              <p:cNvPr id="931" name="Freeform 342"/>
              <p:cNvSpPr>
                <a:spLocks/>
              </p:cNvSpPr>
              <p:nvPr/>
            </p:nvSpPr>
            <p:spPr bwMode="auto">
              <a:xfrm>
                <a:off x="2768" y="2187"/>
                <a:ext cx="25" cy="2"/>
              </a:xfrm>
              <a:custGeom>
                <a:avLst/>
                <a:gdLst>
                  <a:gd name="T0" fmla="*/ 459 w 459"/>
                  <a:gd name="T1" fmla="*/ 29 h 29"/>
                  <a:gd name="T2" fmla="*/ 59 w 459"/>
                  <a:gd name="T3" fmla="*/ 29 h 29"/>
                  <a:gd name="T4" fmla="*/ 0 w 459"/>
                  <a:gd name="T5" fmla="*/ 0 h 29"/>
                  <a:gd name="T6" fmla="*/ 400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9" y="29"/>
                    </a:lnTo>
                    <a:lnTo>
                      <a:pt x="0" y="0"/>
                    </a:lnTo>
                    <a:lnTo>
                      <a:pt x="400" y="0"/>
                    </a:lnTo>
                    <a:lnTo>
                      <a:pt x="459" y="29"/>
                    </a:lnTo>
                    <a:close/>
                  </a:path>
                </a:pathLst>
              </a:custGeom>
              <a:solidFill>
                <a:srgbClr val="FF9900"/>
              </a:solidFill>
              <a:ln w="9525">
                <a:noFill/>
                <a:round/>
                <a:headEnd/>
                <a:tailEnd/>
              </a:ln>
            </p:spPr>
            <p:txBody>
              <a:bodyPr/>
              <a:lstStyle/>
              <a:p>
                <a:endParaRPr lang="da-DK"/>
              </a:p>
            </p:txBody>
          </p:sp>
          <p:sp>
            <p:nvSpPr>
              <p:cNvPr id="932" name="Freeform 343"/>
              <p:cNvSpPr>
                <a:spLocks/>
              </p:cNvSpPr>
              <p:nvPr/>
            </p:nvSpPr>
            <p:spPr bwMode="auto">
              <a:xfrm>
                <a:off x="2767" y="2186"/>
                <a:ext cx="24" cy="2"/>
              </a:xfrm>
              <a:custGeom>
                <a:avLst/>
                <a:gdLst>
                  <a:gd name="T0" fmla="*/ 458 w 458"/>
                  <a:gd name="T1" fmla="*/ 29 h 29"/>
                  <a:gd name="T2" fmla="*/ 58 w 458"/>
                  <a:gd name="T3" fmla="*/ 29 h 29"/>
                  <a:gd name="T4" fmla="*/ 0 w 458"/>
                  <a:gd name="T5" fmla="*/ 0 h 29"/>
                  <a:gd name="T6" fmla="*/ 400 w 458"/>
                  <a:gd name="T7" fmla="*/ 0 h 29"/>
                  <a:gd name="T8" fmla="*/ 458 w 458"/>
                  <a:gd name="T9" fmla="*/ 29 h 29"/>
                  <a:gd name="T10" fmla="*/ 0 60000 65536"/>
                  <a:gd name="T11" fmla="*/ 0 60000 65536"/>
                  <a:gd name="T12" fmla="*/ 0 60000 65536"/>
                  <a:gd name="T13" fmla="*/ 0 60000 65536"/>
                  <a:gd name="T14" fmla="*/ 0 60000 65536"/>
                  <a:gd name="T15" fmla="*/ 0 w 458"/>
                  <a:gd name="T16" fmla="*/ 0 h 29"/>
                  <a:gd name="T17" fmla="*/ 458 w 458"/>
                  <a:gd name="T18" fmla="*/ 29 h 29"/>
                </a:gdLst>
                <a:ahLst/>
                <a:cxnLst>
                  <a:cxn ang="T10">
                    <a:pos x="T0" y="T1"/>
                  </a:cxn>
                  <a:cxn ang="T11">
                    <a:pos x="T2" y="T3"/>
                  </a:cxn>
                  <a:cxn ang="T12">
                    <a:pos x="T4" y="T5"/>
                  </a:cxn>
                  <a:cxn ang="T13">
                    <a:pos x="T6" y="T7"/>
                  </a:cxn>
                  <a:cxn ang="T14">
                    <a:pos x="T8" y="T9"/>
                  </a:cxn>
                </a:cxnLst>
                <a:rect l="T15" t="T16" r="T17" b="T18"/>
                <a:pathLst>
                  <a:path w="458" h="29">
                    <a:moveTo>
                      <a:pt x="458" y="29"/>
                    </a:moveTo>
                    <a:lnTo>
                      <a:pt x="58" y="29"/>
                    </a:lnTo>
                    <a:lnTo>
                      <a:pt x="0" y="0"/>
                    </a:lnTo>
                    <a:lnTo>
                      <a:pt x="400" y="0"/>
                    </a:lnTo>
                    <a:lnTo>
                      <a:pt x="458" y="29"/>
                    </a:lnTo>
                    <a:close/>
                  </a:path>
                </a:pathLst>
              </a:custGeom>
              <a:solidFill>
                <a:srgbClr val="FF9900"/>
              </a:solidFill>
              <a:ln w="9525">
                <a:noFill/>
                <a:round/>
                <a:headEnd/>
                <a:tailEnd/>
              </a:ln>
            </p:spPr>
            <p:txBody>
              <a:bodyPr/>
              <a:lstStyle/>
              <a:p>
                <a:endParaRPr lang="da-DK"/>
              </a:p>
            </p:txBody>
          </p:sp>
          <p:sp>
            <p:nvSpPr>
              <p:cNvPr id="933" name="Freeform 344"/>
              <p:cNvSpPr>
                <a:spLocks/>
              </p:cNvSpPr>
              <p:nvPr/>
            </p:nvSpPr>
            <p:spPr bwMode="auto">
              <a:xfrm>
                <a:off x="2765" y="2186"/>
                <a:ext cx="24" cy="1"/>
              </a:xfrm>
              <a:custGeom>
                <a:avLst/>
                <a:gdLst>
                  <a:gd name="T0" fmla="*/ 459 w 459"/>
                  <a:gd name="T1" fmla="*/ 30 h 30"/>
                  <a:gd name="T2" fmla="*/ 59 w 459"/>
                  <a:gd name="T3" fmla="*/ 30 h 30"/>
                  <a:gd name="T4" fmla="*/ 0 w 459"/>
                  <a:gd name="T5" fmla="*/ 0 h 30"/>
                  <a:gd name="T6" fmla="*/ 400 w 459"/>
                  <a:gd name="T7" fmla="*/ 0 h 30"/>
                  <a:gd name="T8" fmla="*/ 459 w 459"/>
                  <a:gd name="T9" fmla="*/ 30 h 30"/>
                  <a:gd name="T10" fmla="*/ 0 60000 65536"/>
                  <a:gd name="T11" fmla="*/ 0 60000 65536"/>
                  <a:gd name="T12" fmla="*/ 0 60000 65536"/>
                  <a:gd name="T13" fmla="*/ 0 60000 65536"/>
                  <a:gd name="T14" fmla="*/ 0 60000 65536"/>
                  <a:gd name="T15" fmla="*/ 0 w 459"/>
                  <a:gd name="T16" fmla="*/ 0 h 30"/>
                  <a:gd name="T17" fmla="*/ 459 w 459"/>
                  <a:gd name="T18" fmla="*/ 30 h 30"/>
                </a:gdLst>
                <a:ahLst/>
                <a:cxnLst>
                  <a:cxn ang="T10">
                    <a:pos x="T0" y="T1"/>
                  </a:cxn>
                  <a:cxn ang="T11">
                    <a:pos x="T2" y="T3"/>
                  </a:cxn>
                  <a:cxn ang="T12">
                    <a:pos x="T4" y="T5"/>
                  </a:cxn>
                  <a:cxn ang="T13">
                    <a:pos x="T6" y="T7"/>
                  </a:cxn>
                  <a:cxn ang="T14">
                    <a:pos x="T8" y="T9"/>
                  </a:cxn>
                </a:cxnLst>
                <a:rect l="T15" t="T16" r="T17" b="T18"/>
                <a:pathLst>
                  <a:path w="459" h="30">
                    <a:moveTo>
                      <a:pt x="459" y="30"/>
                    </a:moveTo>
                    <a:lnTo>
                      <a:pt x="59" y="30"/>
                    </a:lnTo>
                    <a:lnTo>
                      <a:pt x="0" y="0"/>
                    </a:lnTo>
                    <a:lnTo>
                      <a:pt x="400" y="0"/>
                    </a:lnTo>
                    <a:lnTo>
                      <a:pt x="459" y="30"/>
                    </a:lnTo>
                    <a:close/>
                  </a:path>
                </a:pathLst>
              </a:custGeom>
              <a:solidFill>
                <a:srgbClr val="FF9900"/>
              </a:solidFill>
              <a:ln w="9525">
                <a:noFill/>
                <a:round/>
                <a:headEnd/>
                <a:tailEnd/>
              </a:ln>
            </p:spPr>
            <p:txBody>
              <a:bodyPr/>
              <a:lstStyle/>
              <a:p>
                <a:endParaRPr lang="da-DK"/>
              </a:p>
            </p:txBody>
          </p:sp>
          <p:sp>
            <p:nvSpPr>
              <p:cNvPr id="934" name="Freeform 345"/>
              <p:cNvSpPr>
                <a:spLocks/>
              </p:cNvSpPr>
              <p:nvPr/>
            </p:nvSpPr>
            <p:spPr bwMode="auto">
              <a:xfrm>
                <a:off x="2764" y="2185"/>
                <a:ext cx="24" cy="1"/>
              </a:xfrm>
              <a:custGeom>
                <a:avLst/>
                <a:gdLst>
                  <a:gd name="T0" fmla="*/ 459 w 459"/>
                  <a:gd name="T1" fmla="*/ 29 h 29"/>
                  <a:gd name="T2" fmla="*/ 59 w 459"/>
                  <a:gd name="T3" fmla="*/ 29 h 29"/>
                  <a:gd name="T4" fmla="*/ 0 w 459"/>
                  <a:gd name="T5" fmla="*/ 0 h 29"/>
                  <a:gd name="T6" fmla="*/ 400 w 459"/>
                  <a:gd name="T7" fmla="*/ 0 h 29"/>
                  <a:gd name="T8" fmla="*/ 459 w 459"/>
                  <a:gd name="T9" fmla="*/ 29 h 29"/>
                  <a:gd name="T10" fmla="*/ 0 60000 65536"/>
                  <a:gd name="T11" fmla="*/ 0 60000 65536"/>
                  <a:gd name="T12" fmla="*/ 0 60000 65536"/>
                  <a:gd name="T13" fmla="*/ 0 60000 65536"/>
                  <a:gd name="T14" fmla="*/ 0 60000 65536"/>
                  <a:gd name="T15" fmla="*/ 0 w 459"/>
                  <a:gd name="T16" fmla="*/ 0 h 29"/>
                  <a:gd name="T17" fmla="*/ 459 w 459"/>
                  <a:gd name="T18" fmla="*/ 29 h 29"/>
                </a:gdLst>
                <a:ahLst/>
                <a:cxnLst>
                  <a:cxn ang="T10">
                    <a:pos x="T0" y="T1"/>
                  </a:cxn>
                  <a:cxn ang="T11">
                    <a:pos x="T2" y="T3"/>
                  </a:cxn>
                  <a:cxn ang="T12">
                    <a:pos x="T4" y="T5"/>
                  </a:cxn>
                  <a:cxn ang="T13">
                    <a:pos x="T6" y="T7"/>
                  </a:cxn>
                  <a:cxn ang="T14">
                    <a:pos x="T8" y="T9"/>
                  </a:cxn>
                </a:cxnLst>
                <a:rect l="T15" t="T16" r="T17" b="T18"/>
                <a:pathLst>
                  <a:path w="459" h="29">
                    <a:moveTo>
                      <a:pt x="459" y="29"/>
                    </a:moveTo>
                    <a:lnTo>
                      <a:pt x="59" y="29"/>
                    </a:lnTo>
                    <a:lnTo>
                      <a:pt x="0" y="0"/>
                    </a:lnTo>
                    <a:lnTo>
                      <a:pt x="400" y="0"/>
                    </a:lnTo>
                    <a:lnTo>
                      <a:pt x="459" y="29"/>
                    </a:lnTo>
                    <a:close/>
                  </a:path>
                </a:pathLst>
              </a:custGeom>
              <a:solidFill>
                <a:srgbClr val="FF9900"/>
              </a:solidFill>
              <a:ln w="9525">
                <a:noFill/>
                <a:round/>
                <a:headEnd/>
                <a:tailEnd/>
              </a:ln>
            </p:spPr>
            <p:txBody>
              <a:bodyPr/>
              <a:lstStyle/>
              <a:p>
                <a:endParaRPr lang="da-DK"/>
              </a:p>
            </p:txBody>
          </p:sp>
          <p:sp>
            <p:nvSpPr>
              <p:cNvPr id="935" name="Freeform 346"/>
              <p:cNvSpPr>
                <a:spLocks/>
              </p:cNvSpPr>
              <p:nvPr/>
            </p:nvSpPr>
            <p:spPr bwMode="auto">
              <a:xfrm>
                <a:off x="2762" y="2184"/>
                <a:ext cx="24" cy="2"/>
              </a:xfrm>
              <a:custGeom>
                <a:avLst/>
                <a:gdLst>
                  <a:gd name="T0" fmla="*/ 458 w 458"/>
                  <a:gd name="T1" fmla="*/ 30 h 30"/>
                  <a:gd name="T2" fmla="*/ 58 w 458"/>
                  <a:gd name="T3" fmla="*/ 30 h 30"/>
                  <a:gd name="T4" fmla="*/ 0 w 458"/>
                  <a:gd name="T5" fmla="*/ 0 h 30"/>
                  <a:gd name="T6" fmla="*/ 400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8" y="30"/>
                    </a:lnTo>
                    <a:lnTo>
                      <a:pt x="0" y="0"/>
                    </a:lnTo>
                    <a:lnTo>
                      <a:pt x="400" y="0"/>
                    </a:lnTo>
                    <a:lnTo>
                      <a:pt x="458" y="30"/>
                    </a:lnTo>
                    <a:close/>
                  </a:path>
                </a:pathLst>
              </a:custGeom>
              <a:solidFill>
                <a:srgbClr val="FF9900"/>
              </a:solidFill>
              <a:ln w="9525">
                <a:noFill/>
                <a:round/>
                <a:headEnd/>
                <a:tailEnd/>
              </a:ln>
            </p:spPr>
            <p:txBody>
              <a:bodyPr/>
              <a:lstStyle/>
              <a:p>
                <a:endParaRPr lang="da-DK"/>
              </a:p>
            </p:txBody>
          </p:sp>
          <p:sp>
            <p:nvSpPr>
              <p:cNvPr id="936" name="Freeform 347"/>
              <p:cNvSpPr>
                <a:spLocks/>
              </p:cNvSpPr>
              <p:nvPr/>
            </p:nvSpPr>
            <p:spPr bwMode="auto">
              <a:xfrm>
                <a:off x="2761" y="2183"/>
                <a:ext cx="24" cy="2"/>
              </a:xfrm>
              <a:custGeom>
                <a:avLst/>
                <a:gdLst>
                  <a:gd name="T0" fmla="*/ 458 w 458"/>
                  <a:gd name="T1" fmla="*/ 30 h 30"/>
                  <a:gd name="T2" fmla="*/ 58 w 458"/>
                  <a:gd name="T3" fmla="*/ 30 h 30"/>
                  <a:gd name="T4" fmla="*/ 0 w 458"/>
                  <a:gd name="T5" fmla="*/ 0 h 30"/>
                  <a:gd name="T6" fmla="*/ 399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8" y="30"/>
                    </a:lnTo>
                    <a:lnTo>
                      <a:pt x="0" y="0"/>
                    </a:lnTo>
                    <a:lnTo>
                      <a:pt x="399" y="0"/>
                    </a:lnTo>
                    <a:lnTo>
                      <a:pt x="458" y="30"/>
                    </a:lnTo>
                    <a:close/>
                  </a:path>
                </a:pathLst>
              </a:custGeom>
              <a:solidFill>
                <a:srgbClr val="FF9900"/>
              </a:solidFill>
              <a:ln w="9525">
                <a:noFill/>
                <a:round/>
                <a:headEnd/>
                <a:tailEnd/>
              </a:ln>
            </p:spPr>
            <p:txBody>
              <a:bodyPr/>
              <a:lstStyle/>
              <a:p>
                <a:endParaRPr lang="da-DK"/>
              </a:p>
            </p:txBody>
          </p:sp>
          <p:sp>
            <p:nvSpPr>
              <p:cNvPr id="937" name="Freeform 348"/>
              <p:cNvSpPr>
                <a:spLocks/>
              </p:cNvSpPr>
              <p:nvPr/>
            </p:nvSpPr>
            <p:spPr bwMode="auto">
              <a:xfrm>
                <a:off x="2759" y="2183"/>
                <a:ext cx="24" cy="1"/>
              </a:xfrm>
              <a:custGeom>
                <a:avLst/>
                <a:gdLst>
                  <a:gd name="T0" fmla="*/ 458 w 458"/>
                  <a:gd name="T1" fmla="*/ 29 h 29"/>
                  <a:gd name="T2" fmla="*/ 58 w 458"/>
                  <a:gd name="T3" fmla="*/ 29 h 29"/>
                  <a:gd name="T4" fmla="*/ 0 w 458"/>
                  <a:gd name="T5" fmla="*/ 0 h 29"/>
                  <a:gd name="T6" fmla="*/ 399 w 458"/>
                  <a:gd name="T7" fmla="*/ 0 h 29"/>
                  <a:gd name="T8" fmla="*/ 458 w 458"/>
                  <a:gd name="T9" fmla="*/ 29 h 29"/>
                  <a:gd name="T10" fmla="*/ 0 60000 65536"/>
                  <a:gd name="T11" fmla="*/ 0 60000 65536"/>
                  <a:gd name="T12" fmla="*/ 0 60000 65536"/>
                  <a:gd name="T13" fmla="*/ 0 60000 65536"/>
                  <a:gd name="T14" fmla="*/ 0 60000 65536"/>
                  <a:gd name="T15" fmla="*/ 0 w 458"/>
                  <a:gd name="T16" fmla="*/ 0 h 29"/>
                  <a:gd name="T17" fmla="*/ 458 w 458"/>
                  <a:gd name="T18" fmla="*/ 29 h 29"/>
                </a:gdLst>
                <a:ahLst/>
                <a:cxnLst>
                  <a:cxn ang="T10">
                    <a:pos x="T0" y="T1"/>
                  </a:cxn>
                  <a:cxn ang="T11">
                    <a:pos x="T2" y="T3"/>
                  </a:cxn>
                  <a:cxn ang="T12">
                    <a:pos x="T4" y="T5"/>
                  </a:cxn>
                  <a:cxn ang="T13">
                    <a:pos x="T6" y="T7"/>
                  </a:cxn>
                  <a:cxn ang="T14">
                    <a:pos x="T8" y="T9"/>
                  </a:cxn>
                </a:cxnLst>
                <a:rect l="T15" t="T16" r="T17" b="T18"/>
                <a:pathLst>
                  <a:path w="458" h="29">
                    <a:moveTo>
                      <a:pt x="458" y="29"/>
                    </a:moveTo>
                    <a:lnTo>
                      <a:pt x="58" y="29"/>
                    </a:lnTo>
                    <a:lnTo>
                      <a:pt x="0" y="0"/>
                    </a:lnTo>
                    <a:lnTo>
                      <a:pt x="399" y="0"/>
                    </a:lnTo>
                    <a:lnTo>
                      <a:pt x="458" y="29"/>
                    </a:lnTo>
                    <a:close/>
                  </a:path>
                </a:pathLst>
              </a:custGeom>
              <a:solidFill>
                <a:srgbClr val="FF9900"/>
              </a:solidFill>
              <a:ln w="9525">
                <a:noFill/>
                <a:round/>
                <a:headEnd/>
                <a:tailEnd/>
              </a:ln>
            </p:spPr>
            <p:txBody>
              <a:bodyPr/>
              <a:lstStyle/>
              <a:p>
                <a:endParaRPr lang="da-DK"/>
              </a:p>
            </p:txBody>
          </p:sp>
          <p:sp>
            <p:nvSpPr>
              <p:cNvPr id="938" name="Freeform 349"/>
              <p:cNvSpPr>
                <a:spLocks/>
              </p:cNvSpPr>
              <p:nvPr/>
            </p:nvSpPr>
            <p:spPr bwMode="auto">
              <a:xfrm>
                <a:off x="2758" y="2182"/>
                <a:ext cx="24" cy="1"/>
              </a:xfrm>
              <a:custGeom>
                <a:avLst/>
                <a:gdLst>
                  <a:gd name="T0" fmla="*/ 458 w 458"/>
                  <a:gd name="T1" fmla="*/ 30 h 30"/>
                  <a:gd name="T2" fmla="*/ 59 w 458"/>
                  <a:gd name="T3" fmla="*/ 30 h 30"/>
                  <a:gd name="T4" fmla="*/ 0 w 458"/>
                  <a:gd name="T5" fmla="*/ 0 h 30"/>
                  <a:gd name="T6" fmla="*/ 399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9" y="30"/>
                    </a:lnTo>
                    <a:lnTo>
                      <a:pt x="0" y="0"/>
                    </a:lnTo>
                    <a:lnTo>
                      <a:pt x="399" y="0"/>
                    </a:lnTo>
                    <a:lnTo>
                      <a:pt x="458" y="30"/>
                    </a:lnTo>
                    <a:close/>
                  </a:path>
                </a:pathLst>
              </a:custGeom>
              <a:solidFill>
                <a:srgbClr val="FF9900"/>
              </a:solidFill>
              <a:ln w="9525">
                <a:noFill/>
                <a:round/>
                <a:headEnd/>
                <a:tailEnd/>
              </a:ln>
            </p:spPr>
            <p:txBody>
              <a:bodyPr/>
              <a:lstStyle/>
              <a:p>
                <a:endParaRPr lang="da-DK"/>
              </a:p>
            </p:txBody>
          </p:sp>
          <p:sp>
            <p:nvSpPr>
              <p:cNvPr id="939" name="Freeform 350"/>
              <p:cNvSpPr>
                <a:spLocks/>
              </p:cNvSpPr>
              <p:nvPr/>
            </p:nvSpPr>
            <p:spPr bwMode="auto">
              <a:xfrm>
                <a:off x="2756" y="2181"/>
                <a:ext cx="24" cy="2"/>
              </a:xfrm>
              <a:custGeom>
                <a:avLst/>
                <a:gdLst>
                  <a:gd name="T0" fmla="*/ 458 w 458"/>
                  <a:gd name="T1" fmla="*/ 29 h 29"/>
                  <a:gd name="T2" fmla="*/ 59 w 458"/>
                  <a:gd name="T3" fmla="*/ 29 h 29"/>
                  <a:gd name="T4" fmla="*/ 0 w 458"/>
                  <a:gd name="T5" fmla="*/ 0 h 29"/>
                  <a:gd name="T6" fmla="*/ 399 w 458"/>
                  <a:gd name="T7" fmla="*/ 0 h 29"/>
                  <a:gd name="T8" fmla="*/ 458 w 458"/>
                  <a:gd name="T9" fmla="*/ 29 h 29"/>
                  <a:gd name="T10" fmla="*/ 0 60000 65536"/>
                  <a:gd name="T11" fmla="*/ 0 60000 65536"/>
                  <a:gd name="T12" fmla="*/ 0 60000 65536"/>
                  <a:gd name="T13" fmla="*/ 0 60000 65536"/>
                  <a:gd name="T14" fmla="*/ 0 60000 65536"/>
                  <a:gd name="T15" fmla="*/ 0 w 458"/>
                  <a:gd name="T16" fmla="*/ 0 h 29"/>
                  <a:gd name="T17" fmla="*/ 458 w 458"/>
                  <a:gd name="T18" fmla="*/ 29 h 29"/>
                </a:gdLst>
                <a:ahLst/>
                <a:cxnLst>
                  <a:cxn ang="T10">
                    <a:pos x="T0" y="T1"/>
                  </a:cxn>
                  <a:cxn ang="T11">
                    <a:pos x="T2" y="T3"/>
                  </a:cxn>
                  <a:cxn ang="T12">
                    <a:pos x="T4" y="T5"/>
                  </a:cxn>
                  <a:cxn ang="T13">
                    <a:pos x="T6" y="T7"/>
                  </a:cxn>
                  <a:cxn ang="T14">
                    <a:pos x="T8" y="T9"/>
                  </a:cxn>
                </a:cxnLst>
                <a:rect l="T15" t="T16" r="T17" b="T18"/>
                <a:pathLst>
                  <a:path w="458" h="29">
                    <a:moveTo>
                      <a:pt x="458" y="29"/>
                    </a:moveTo>
                    <a:lnTo>
                      <a:pt x="59" y="29"/>
                    </a:lnTo>
                    <a:lnTo>
                      <a:pt x="0" y="0"/>
                    </a:lnTo>
                    <a:lnTo>
                      <a:pt x="399" y="0"/>
                    </a:lnTo>
                    <a:lnTo>
                      <a:pt x="458" y="29"/>
                    </a:lnTo>
                    <a:close/>
                  </a:path>
                </a:pathLst>
              </a:custGeom>
              <a:solidFill>
                <a:srgbClr val="FF9900"/>
              </a:solidFill>
              <a:ln w="9525">
                <a:noFill/>
                <a:round/>
                <a:headEnd/>
                <a:tailEnd/>
              </a:ln>
            </p:spPr>
            <p:txBody>
              <a:bodyPr/>
              <a:lstStyle/>
              <a:p>
                <a:endParaRPr lang="da-DK"/>
              </a:p>
            </p:txBody>
          </p:sp>
          <p:sp>
            <p:nvSpPr>
              <p:cNvPr id="940" name="Freeform 351"/>
              <p:cNvSpPr>
                <a:spLocks/>
              </p:cNvSpPr>
              <p:nvPr/>
            </p:nvSpPr>
            <p:spPr bwMode="auto">
              <a:xfrm>
                <a:off x="2755" y="2180"/>
                <a:ext cx="24" cy="2"/>
              </a:xfrm>
              <a:custGeom>
                <a:avLst/>
                <a:gdLst>
                  <a:gd name="T0" fmla="*/ 457 w 457"/>
                  <a:gd name="T1" fmla="*/ 30 h 30"/>
                  <a:gd name="T2" fmla="*/ 58 w 457"/>
                  <a:gd name="T3" fmla="*/ 30 h 30"/>
                  <a:gd name="T4" fmla="*/ 0 w 457"/>
                  <a:gd name="T5" fmla="*/ 0 h 30"/>
                  <a:gd name="T6" fmla="*/ 399 w 457"/>
                  <a:gd name="T7" fmla="*/ 0 h 30"/>
                  <a:gd name="T8" fmla="*/ 457 w 457"/>
                  <a:gd name="T9" fmla="*/ 30 h 30"/>
                  <a:gd name="T10" fmla="*/ 0 60000 65536"/>
                  <a:gd name="T11" fmla="*/ 0 60000 65536"/>
                  <a:gd name="T12" fmla="*/ 0 60000 65536"/>
                  <a:gd name="T13" fmla="*/ 0 60000 65536"/>
                  <a:gd name="T14" fmla="*/ 0 60000 65536"/>
                  <a:gd name="T15" fmla="*/ 0 w 457"/>
                  <a:gd name="T16" fmla="*/ 0 h 30"/>
                  <a:gd name="T17" fmla="*/ 457 w 457"/>
                  <a:gd name="T18" fmla="*/ 30 h 30"/>
                </a:gdLst>
                <a:ahLst/>
                <a:cxnLst>
                  <a:cxn ang="T10">
                    <a:pos x="T0" y="T1"/>
                  </a:cxn>
                  <a:cxn ang="T11">
                    <a:pos x="T2" y="T3"/>
                  </a:cxn>
                  <a:cxn ang="T12">
                    <a:pos x="T4" y="T5"/>
                  </a:cxn>
                  <a:cxn ang="T13">
                    <a:pos x="T6" y="T7"/>
                  </a:cxn>
                  <a:cxn ang="T14">
                    <a:pos x="T8" y="T9"/>
                  </a:cxn>
                </a:cxnLst>
                <a:rect l="T15" t="T16" r="T17" b="T18"/>
                <a:pathLst>
                  <a:path w="457" h="30">
                    <a:moveTo>
                      <a:pt x="457" y="30"/>
                    </a:moveTo>
                    <a:lnTo>
                      <a:pt x="58" y="30"/>
                    </a:lnTo>
                    <a:lnTo>
                      <a:pt x="0" y="0"/>
                    </a:lnTo>
                    <a:lnTo>
                      <a:pt x="399" y="0"/>
                    </a:lnTo>
                    <a:lnTo>
                      <a:pt x="457" y="30"/>
                    </a:lnTo>
                    <a:close/>
                  </a:path>
                </a:pathLst>
              </a:custGeom>
              <a:solidFill>
                <a:srgbClr val="FF9900"/>
              </a:solidFill>
              <a:ln w="9525">
                <a:noFill/>
                <a:round/>
                <a:headEnd/>
                <a:tailEnd/>
              </a:ln>
            </p:spPr>
            <p:txBody>
              <a:bodyPr/>
              <a:lstStyle/>
              <a:p>
                <a:endParaRPr lang="da-DK"/>
              </a:p>
            </p:txBody>
          </p:sp>
          <p:sp>
            <p:nvSpPr>
              <p:cNvPr id="941" name="Freeform 352"/>
              <p:cNvSpPr>
                <a:spLocks/>
              </p:cNvSpPr>
              <p:nvPr/>
            </p:nvSpPr>
            <p:spPr bwMode="auto">
              <a:xfrm>
                <a:off x="2753" y="2179"/>
                <a:ext cx="24" cy="2"/>
              </a:xfrm>
              <a:custGeom>
                <a:avLst/>
                <a:gdLst>
                  <a:gd name="T0" fmla="*/ 458 w 458"/>
                  <a:gd name="T1" fmla="*/ 30 h 30"/>
                  <a:gd name="T2" fmla="*/ 59 w 458"/>
                  <a:gd name="T3" fmla="*/ 30 h 30"/>
                  <a:gd name="T4" fmla="*/ 0 w 458"/>
                  <a:gd name="T5" fmla="*/ 0 h 30"/>
                  <a:gd name="T6" fmla="*/ 399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9" y="30"/>
                    </a:lnTo>
                    <a:lnTo>
                      <a:pt x="0" y="0"/>
                    </a:lnTo>
                    <a:lnTo>
                      <a:pt x="399" y="0"/>
                    </a:lnTo>
                    <a:lnTo>
                      <a:pt x="458" y="30"/>
                    </a:lnTo>
                    <a:close/>
                  </a:path>
                </a:pathLst>
              </a:custGeom>
              <a:solidFill>
                <a:srgbClr val="FF9900"/>
              </a:solidFill>
              <a:ln w="9525">
                <a:noFill/>
                <a:round/>
                <a:headEnd/>
                <a:tailEnd/>
              </a:ln>
            </p:spPr>
            <p:txBody>
              <a:bodyPr/>
              <a:lstStyle/>
              <a:p>
                <a:endParaRPr lang="da-DK"/>
              </a:p>
            </p:txBody>
          </p:sp>
          <p:sp>
            <p:nvSpPr>
              <p:cNvPr id="942" name="Freeform 353"/>
              <p:cNvSpPr>
                <a:spLocks/>
              </p:cNvSpPr>
              <p:nvPr/>
            </p:nvSpPr>
            <p:spPr bwMode="auto">
              <a:xfrm>
                <a:off x="2751" y="2179"/>
                <a:ext cx="25" cy="1"/>
              </a:xfrm>
              <a:custGeom>
                <a:avLst/>
                <a:gdLst>
                  <a:gd name="T0" fmla="*/ 458 w 458"/>
                  <a:gd name="T1" fmla="*/ 29 h 29"/>
                  <a:gd name="T2" fmla="*/ 59 w 458"/>
                  <a:gd name="T3" fmla="*/ 29 h 29"/>
                  <a:gd name="T4" fmla="*/ 0 w 458"/>
                  <a:gd name="T5" fmla="*/ 0 h 29"/>
                  <a:gd name="T6" fmla="*/ 399 w 458"/>
                  <a:gd name="T7" fmla="*/ 0 h 29"/>
                  <a:gd name="T8" fmla="*/ 458 w 458"/>
                  <a:gd name="T9" fmla="*/ 29 h 29"/>
                  <a:gd name="T10" fmla="*/ 0 60000 65536"/>
                  <a:gd name="T11" fmla="*/ 0 60000 65536"/>
                  <a:gd name="T12" fmla="*/ 0 60000 65536"/>
                  <a:gd name="T13" fmla="*/ 0 60000 65536"/>
                  <a:gd name="T14" fmla="*/ 0 60000 65536"/>
                  <a:gd name="T15" fmla="*/ 0 w 458"/>
                  <a:gd name="T16" fmla="*/ 0 h 29"/>
                  <a:gd name="T17" fmla="*/ 458 w 458"/>
                  <a:gd name="T18" fmla="*/ 29 h 29"/>
                </a:gdLst>
                <a:ahLst/>
                <a:cxnLst>
                  <a:cxn ang="T10">
                    <a:pos x="T0" y="T1"/>
                  </a:cxn>
                  <a:cxn ang="T11">
                    <a:pos x="T2" y="T3"/>
                  </a:cxn>
                  <a:cxn ang="T12">
                    <a:pos x="T4" y="T5"/>
                  </a:cxn>
                  <a:cxn ang="T13">
                    <a:pos x="T6" y="T7"/>
                  </a:cxn>
                  <a:cxn ang="T14">
                    <a:pos x="T8" y="T9"/>
                  </a:cxn>
                </a:cxnLst>
                <a:rect l="T15" t="T16" r="T17" b="T18"/>
                <a:pathLst>
                  <a:path w="458" h="29">
                    <a:moveTo>
                      <a:pt x="458" y="29"/>
                    </a:moveTo>
                    <a:lnTo>
                      <a:pt x="59" y="29"/>
                    </a:lnTo>
                    <a:lnTo>
                      <a:pt x="0" y="0"/>
                    </a:lnTo>
                    <a:lnTo>
                      <a:pt x="399" y="0"/>
                    </a:lnTo>
                    <a:lnTo>
                      <a:pt x="458" y="29"/>
                    </a:lnTo>
                    <a:close/>
                  </a:path>
                </a:pathLst>
              </a:custGeom>
              <a:solidFill>
                <a:srgbClr val="FF9900"/>
              </a:solidFill>
              <a:ln w="9525">
                <a:noFill/>
                <a:round/>
                <a:headEnd/>
                <a:tailEnd/>
              </a:ln>
            </p:spPr>
            <p:txBody>
              <a:bodyPr/>
              <a:lstStyle/>
              <a:p>
                <a:endParaRPr lang="da-DK"/>
              </a:p>
            </p:txBody>
          </p:sp>
          <p:sp>
            <p:nvSpPr>
              <p:cNvPr id="943" name="Freeform 354"/>
              <p:cNvSpPr>
                <a:spLocks/>
              </p:cNvSpPr>
              <p:nvPr/>
            </p:nvSpPr>
            <p:spPr bwMode="auto">
              <a:xfrm>
                <a:off x="2750" y="2178"/>
                <a:ext cx="24" cy="1"/>
              </a:xfrm>
              <a:custGeom>
                <a:avLst/>
                <a:gdLst>
                  <a:gd name="T0" fmla="*/ 458 w 458"/>
                  <a:gd name="T1" fmla="*/ 30 h 30"/>
                  <a:gd name="T2" fmla="*/ 59 w 458"/>
                  <a:gd name="T3" fmla="*/ 30 h 30"/>
                  <a:gd name="T4" fmla="*/ 0 w 458"/>
                  <a:gd name="T5" fmla="*/ 0 h 30"/>
                  <a:gd name="T6" fmla="*/ 400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9" y="30"/>
                    </a:lnTo>
                    <a:lnTo>
                      <a:pt x="0" y="0"/>
                    </a:lnTo>
                    <a:lnTo>
                      <a:pt x="400" y="0"/>
                    </a:lnTo>
                    <a:lnTo>
                      <a:pt x="458" y="30"/>
                    </a:lnTo>
                    <a:close/>
                  </a:path>
                </a:pathLst>
              </a:custGeom>
              <a:solidFill>
                <a:srgbClr val="FF9900"/>
              </a:solidFill>
              <a:ln w="9525">
                <a:noFill/>
                <a:round/>
                <a:headEnd/>
                <a:tailEnd/>
              </a:ln>
            </p:spPr>
            <p:txBody>
              <a:bodyPr/>
              <a:lstStyle/>
              <a:p>
                <a:endParaRPr lang="da-DK"/>
              </a:p>
            </p:txBody>
          </p:sp>
          <p:sp>
            <p:nvSpPr>
              <p:cNvPr id="944" name="Freeform 355"/>
              <p:cNvSpPr>
                <a:spLocks/>
              </p:cNvSpPr>
              <p:nvPr/>
            </p:nvSpPr>
            <p:spPr bwMode="auto">
              <a:xfrm>
                <a:off x="2748" y="2177"/>
                <a:ext cx="24" cy="2"/>
              </a:xfrm>
              <a:custGeom>
                <a:avLst/>
                <a:gdLst>
                  <a:gd name="T0" fmla="*/ 458 w 458"/>
                  <a:gd name="T1" fmla="*/ 29 h 29"/>
                  <a:gd name="T2" fmla="*/ 59 w 458"/>
                  <a:gd name="T3" fmla="*/ 29 h 29"/>
                  <a:gd name="T4" fmla="*/ 0 w 458"/>
                  <a:gd name="T5" fmla="*/ 0 h 29"/>
                  <a:gd name="T6" fmla="*/ 399 w 458"/>
                  <a:gd name="T7" fmla="*/ 0 h 29"/>
                  <a:gd name="T8" fmla="*/ 458 w 458"/>
                  <a:gd name="T9" fmla="*/ 29 h 29"/>
                  <a:gd name="T10" fmla="*/ 0 60000 65536"/>
                  <a:gd name="T11" fmla="*/ 0 60000 65536"/>
                  <a:gd name="T12" fmla="*/ 0 60000 65536"/>
                  <a:gd name="T13" fmla="*/ 0 60000 65536"/>
                  <a:gd name="T14" fmla="*/ 0 60000 65536"/>
                  <a:gd name="T15" fmla="*/ 0 w 458"/>
                  <a:gd name="T16" fmla="*/ 0 h 29"/>
                  <a:gd name="T17" fmla="*/ 458 w 458"/>
                  <a:gd name="T18" fmla="*/ 29 h 29"/>
                </a:gdLst>
                <a:ahLst/>
                <a:cxnLst>
                  <a:cxn ang="T10">
                    <a:pos x="T0" y="T1"/>
                  </a:cxn>
                  <a:cxn ang="T11">
                    <a:pos x="T2" y="T3"/>
                  </a:cxn>
                  <a:cxn ang="T12">
                    <a:pos x="T4" y="T5"/>
                  </a:cxn>
                  <a:cxn ang="T13">
                    <a:pos x="T6" y="T7"/>
                  </a:cxn>
                  <a:cxn ang="T14">
                    <a:pos x="T8" y="T9"/>
                  </a:cxn>
                </a:cxnLst>
                <a:rect l="T15" t="T16" r="T17" b="T18"/>
                <a:pathLst>
                  <a:path w="458" h="29">
                    <a:moveTo>
                      <a:pt x="458" y="29"/>
                    </a:moveTo>
                    <a:lnTo>
                      <a:pt x="59" y="29"/>
                    </a:lnTo>
                    <a:lnTo>
                      <a:pt x="0" y="0"/>
                    </a:lnTo>
                    <a:lnTo>
                      <a:pt x="399" y="0"/>
                    </a:lnTo>
                    <a:lnTo>
                      <a:pt x="458" y="29"/>
                    </a:lnTo>
                    <a:close/>
                  </a:path>
                </a:pathLst>
              </a:custGeom>
              <a:solidFill>
                <a:srgbClr val="FF9900"/>
              </a:solidFill>
              <a:ln w="9525">
                <a:noFill/>
                <a:round/>
                <a:headEnd/>
                <a:tailEnd/>
              </a:ln>
            </p:spPr>
            <p:txBody>
              <a:bodyPr/>
              <a:lstStyle/>
              <a:p>
                <a:endParaRPr lang="da-DK"/>
              </a:p>
            </p:txBody>
          </p:sp>
          <p:sp>
            <p:nvSpPr>
              <p:cNvPr id="945" name="Freeform 356"/>
              <p:cNvSpPr>
                <a:spLocks/>
              </p:cNvSpPr>
              <p:nvPr/>
            </p:nvSpPr>
            <p:spPr bwMode="auto">
              <a:xfrm>
                <a:off x="2747" y="2176"/>
                <a:ext cx="24" cy="2"/>
              </a:xfrm>
              <a:custGeom>
                <a:avLst/>
                <a:gdLst>
                  <a:gd name="T0" fmla="*/ 458 w 458"/>
                  <a:gd name="T1" fmla="*/ 30 h 30"/>
                  <a:gd name="T2" fmla="*/ 58 w 458"/>
                  <a:gd name="T3" fmla="*/ 30 h 30"/>
                  <a:gd name="T4" fmla="*/ 0 w 458"/>
                  <a:gd name="T5" fmla="*/ 0 h 30"/>
                  <a:gd name="T6" fmla="*/ 399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8" y="30"/>
                    </a:lnTo>
                    <a:lnTo>
                      <a:pt x="0" y="0"/>
                    </a:lnTo>
                    <a:lnTo>
                      <a:pt x="399" y="0"/>
                    </a:lnTo>
                    <a:lnTo>
                      <a:pt x="458" y="30"/>
                    </a:lnTo>
                    <a:close/>
                  </a:path>
                </a:pathLst>
              </a:custGeom>
              <a:solidFill>
                <a:srgbClr val="FF9900"/>
              </a:solidFill>
              <a:ln w="9525">
                <a:noFill/>
                <a:round/>
                <a:headEnd/>
                <a:tailEnd/>
              </a:ln>
            </p:spPr>
            <p:txBody>
              <a:bodyPr/>
              <a:lstStyle/>
              <a:p>
                <a:endParaRPr lang="da-DK"/>
              </a:p>
            </p:txBody>
          </p:sp>
          <p:sp>
            <p:nvSpPr>
              <p:cNvPr id="946" name="Freeform 357"/>
              <p:cNvSpPr>
                <a:spLocks/>
              </p:cNvSpPr>
              <p:nvPr/>
            </p:nvSpPr>
            <p:spPr bwMode="auto">
              <a:xfrm>
                <a:off x="2745" y="2176"/>
                <a:ext cx="24" cy="1"/>
              </a:xfrm>
              <a:custGeom>
                <a:avLst/>
                <a:gdLst>
                  <a:gd name="T0" fmla="*/ 458 w 458"/>
                  <a:gd name="T1" fmla="*/ 30 h 30"/>
                  <a:gd name="T2" fmla="*/ 59 w 458"/>
                  <a:gd name="T3" fmla="*/ 30 h 30"/>
                  <a:gd name="T4" fmla="*/ 0 w 458"/>
                  <a:gd name="T5" fmla="*/ 0 h 30"/>
                  <a:gd name="T6" fmla="*/ 399 w 458"/>
                  <a:gd name="T7" fmla="*/ 0 h 30"/>
                  <a:gd name="T8" fmla="*/ 458 w 458"/>
                  <a:gd name="T9" fmla="*/ 30 h 30"/>
                  <a:gd name="T10" fmla="*/ 0 60000 65536"/>
                  <a:gd name="T11" fmla="*/ 0 60000 65536"/>
                  <a:gd name="T12" fmla="*/ 0 60000 65536"/>
                  <a:gd name="T13" fmla="*/ 0 60000 65536"/>
                  <a:gd name="T14" fmla="*/ 0 60000 65536"/>
                  <a:gd name="T15" fmla="*/ 0 w 458"/>
                  <a:gd name="T16" fmla="*/ 0 h 30"/>
                  <a:gd name="T17" fmla="*/ 458 w 458"/>
                  <a:gd name="T18" fmla="*/ 30 h 30"/>
                </a:gdLst>
                <a:ahLst/>
                <a:cxnLst>
                  <a:cxn ang="T10">
                    <a:pos x="T0" y="T1"/>
                  </a:cxn>
                  <a:cxn ang="T11">
                    <a:pos x="T2" y="T3"/>
                  </a:cxn>
                  <a:cxn ang="T12">
                    <a:pos x="T4" y="T5"/>
                  </a:cxn>
                  <a:cxn ang="T13">
                    <a:pos x="T6" y="T7"/>
                  </a:cxn>
                  <a:cxn ang="T14">
                    <a:pos x="T8" y="T9"/>
                  </a:cxn>
                </a:cxnLst>
                <a:rect l="T15" t="T16" r="T17" b="T18"/>
                <a:pathLst>
                  <a:path w="458" h="30">
                    <a:moveTo>
                      <a:pt x="458" y="30"/>
                    </a:moveTo>
                    <a:lnTo>
                      <a:pt x="59" y="30"/>
                    </a:lnTo>
                    <a:lnTo>
                      <a:pt x="0" y="0"/>
                    </a:lnTo>
                    <a:lnTo>
                      <a:pt x="399" y="0"/>
                    </a:lnTo>
                    <a:lnTo>
                      <a:pt x="458" y="30"/>
                    </a:lnTo>
                    <a:close/>
                  </a:path>
                </a:pathLst>
              </a:custGeom>
              <a:solidFill>
                <a:srgbClr val="FF9900"/>
              </a:solidFill>
              <a:ln w="9525">
                <a:noFill/>
                <a:round/>
                <a:headEnd/>
                <a:tailEnd/>
              </a:ln>
            </p:spPr>
            <p:txBody>
              <a:bodyPr/>
              <a:lstStyle/>
              <a:p>
                <a:endParaRPr lang="da-DK"/>
              </a:p>
            </p:txBody>
          </p:sp>
          <p:sp>
            <p:nvSpPr>
              <p:cNvPr id="947" name="Freeform 358"/>
              <p:cNvSpPr>
                <a:spLocks/>
              </p:cNvSpPr>
              <p:nvPr/>
            </p:nvSpPr>
            <p:spPr bwMode="auto">
              <a:xfrm>
                <a:off x="2744" y="2175"/>
                <a:ext cx="24" cy="1"/>
              </a:xfrm>
              <a:custGeom>
                <a:avLst/>
                <a:gdLst>
                  <a:gd name="T0" fmla="*/ 457 w 457"/>
                  <a:gd name="T1" fmla="*/ 29 h 29"/>
                  <a:gd name="T2" fmla="*/ 58 w 457"/>
                  <a:gd name="T3" fmla="*/ 29 h 29"/>
                  <a:gd name="T4" fmla="*/ 0 w 457"/>
                  <a:gd name="T5" fmla="*/ 0 h 29"/>
                  <a:gd name="T6" fmla="*/ 398 w 457"/>
                  <a:gd name="T7" fmla="*/ 0 h 29"/>
                  <a:gd name="T8" fmla="*/ 457 w 457"/>
                  <a:gd name="T9" fmla="*/ 29 h 29"/>
                  <a:gd name="T10" fmla="*/ 0 60000 65536"/>
                  <a:gd name="T11" fmla="*/ 0 60000 65536"/>
                  <a:gd name="T12" fmla="*/ 0 60000 65536"/>
                  <a:gd name="T13" fmla="*/ 0 60000 65536"/>
                  <a:gd name="T14" fmla="*/ 0 60000 65536"/>
                  <a:gd name="T15" fmla="*/ 0 w 457"/>
                  <a:gd name="T16" fmla="*/ 0 h 29"/>
                  <a:gd name="T17" fmla="*/ 457 w 457"/>
                  <a:gd name="T18" fmla="*/ 29 h 29"/>
                </a:gdLst>
                <a:ahLst/>
                <a:cxnLst>
                  <a:cxn ang="T10">
                    <a:pos x="T0" y="T1"/>
                  </a:cxn>
                  <a:cxn ang="T11">
                    <a:pos x="T2" y="T3"/>
                  </a:cxn>
                  <a:cxn ang="T12">
                    <a:pos x="T4" y="T5"/>
                  </a:cxn>
                  <a:cxn ang="T13">
                    <a:pos x="T6" y="T7"/>
                  </a:cxn>
                  <a:cxn ang="T14">
                    <a:pos x="T8" y="T9"/>
                  </a:cxn>
                </a:cxnLst>
                <a:rect l="T15" t="T16" r="T17" b="T18"/>
                <a:pathLst>
                  <a:path w="457" h="29">
                    <a:moveTo>
                      <a:pt x="457" y="29"/>
                    </a:moveTo>
                    <a:lnTo>
                      <a:pt x="58" y="29"/>
                    </a:lnTo>
                    <a:lnTo>
                      <a:pt x="0" y="0"/>
                    </a:lnTo>
                    <a:lnTo>
                      <a:pt x="398" y="0"/>
                    </a:lnTo>
                    <a:lnTo>
                      <a:pt x="457" y="29"/>
                    </a:lnTo>
                    <a:close/>
                  </a:path>
                </a:pathLst>
              </a:custGeom>
              <a:solidFill>
                <a:srgbClr val="FF9900"/>
              </a:solidFill>
              <a:ln w="9525">
                <a:noFill/>
                <a:round/>
                <a:headEnd/>
                <a:tailEnd/>
              </a:ln>
            </p:spPr>
            <p:txBody>
              <a:bodyPr/>
              <a:lstStyle/>
              <a:p>
                <a:endParaRPr lang="da-DK"/>
              </a:p>
            </p:txBody>
          </p:sp>
          <p:sp>
            <p:nvSpPr>
              <p:cNvPr id="948" name="Freeform 359"/>
              <p:cNvSpPr>
                <a:spLocks/>
              </p:cNvSpPr>
              <p:nvPr/>
            </p:nvSpPr>
            <p:spPr bwMode="auto">
              <a:xfrm>
                <a:off x="2742" y="2174"/>
                <a:ext cx="24" cy="2"/>
              </a:xfrm>
              <a:custGeom>
                <a:avLst/>
                <a:gdLst>
                  <a:gd name="T0" fmla="*/ 456 w 456"/>
                  <a:gd name="T1" fmla="*/ 29 h 29"/>
                  <a:gd name="T2" fmla="*/ 57 w 456"/>
                  <a:gd name="T3" fmla="*/ 29 h 29"/>
                  <a:gd name="T4" fmla="*/ 0 w 456"/>
                  <a:gd name="T5" fmla="*/ 0 h 29"/>
                  <a:gd name="T6" fmla="*/ 398 w 456"/>
                  <a:gd name="T7" fmla="*/ 0 h 29"/>
                  <a:gd name="T8" fmla="*/ 456 w 456"/>
                  <a:gd name="T9" fmla="*/ 29 h 29"/>
                  <a:gd name="T10" fmla="*/ 0 60000 65536"/>
                  <a:gd name="T11" fmla="*/ 0 60000 65536"/>
                  <a:gd name="T12" fmla="*/ 0 60000 65536"/>
                  <a:gd name="T13" fmla="*/ 0 60000 65536"/>
                  <a:gd name="T14" fmla="*/ 0 60000 65536"/>
                  <a:gd name="T15" fmla="*/ 0 w 456"/>
                  <a:gd name="T16" fmla="*/ 0 h 29"/>
                  <a:gd name="T17" fmla="*/ 456 w 456"/>
                  <a:gd name="T18" fmla="*/ 29 h 29"/>
                </a:gdLst>
                <a:ahLst/>
                <a:cxnLst>
                  <a:cxn ang="T10">
                    <a:pos x="T0" y="T1"/>
                  </a:cxn>
                  <a:cxn ang="T11">
                    <a:pos x="T2" y="T3"/>
                  </a:cxn>
                  <a:cxn ang="T12">
                    <a:pos x="T4" y="T5"/>
                  </a:cxn>
                  <a:cxn ang="T13">
                    <a:pos x="T6" y="T7"/>
                  </a:cxn>
                  <a:cxn ang="T14">
                    <a:pos x="T8" y="T9"/>
                  </a:cxn>
                </a:cxnLst>
                <a:rect l="T15" t="T16" r="T17" b="T18"/>
                <a:pathLst>
                  <a:path w="456" h="29">
                    <a:moveTo>
                      <a:pt x="456" y="29"/>
                    </a:moveTo>
                    <a:lnTo>
                      <a:pt x="57" y="29"/>
                    </a:lnTo>
                    <a:lnTo>
                      <a:pt x="0" y="0"/>
                    </a:lnTo>
                    <a:lnTo>
                      <a:pt x="398" y="0"/>
                    </a:lnTo>
                    <a:lnTo>
                      <a:pt x="456" y="29"/>
                    </a:lnTo>
                    <a:close/>
                  </a:path>
                </a:pathLst>
              </a:custGeom>
              <a:solidFill>
                <a:srgbClr val="FF9900"/>
              </a:solidFill>
              <a:ln w="9525">
                <a:noFill/>
                <a:round/>
                <a:headEnd/>
                <a:tailEnd/>
              </a:ln>
            </p:spPr>
            <p:txBody>
              <a:bodyPr/>
              <a:lstStyle/>
              <a:p>
                <a:endParaRPr lang="da-DK"/>
              </a:p>
            </p:txBody>
          </p:sp>
          <p:sp>
            <p:nvSpPr>
              <p:cNvPr id="949" name="Freeform 360"/>
              <p:cNvSpPr>
                <a:spLocks/>
              </p:cNvSpPr>
              <p:nvPr/>
            </p:nvSpPr>
            <p:spPr bwMode="auto">
              <a:xfrm>
                <a:off x="2741" y="2173"/>
                <a:ext cx="24" cy="2"/>
              </a:xfrm>
              <a:custGeom>
                <a:avLst/>
                <a:gdLst>
                  <a:gd name="T0" fmla="*/ 457 w 457"/>
                  <a:gd name="T1" fmla="*/ 29 h 29"/>
                  <a:gd name="T2" fmla="*/ 59 w 457"/>
                  <a:gd name="T3" fmla="*/ 29 h 29"/>
                  <a:gd name="T4" fmla="*/ 0 w 457"/>
                  <a:gd name="T5" fmla="*/ 0 h 29"/>
                  <a:gd name="T6" fmla="*/ 398 w 457"/>
                  <a:gd name="T7" fmla="*/ 0 h 29"/>
                  <a:gd name="T8" fmla="*/ 457 w 457"/>
                  <a:gd name="T9" fmla="*/ 29 h 29"/>
                  <a:gd name="T10" fmla="*/ 0 60000 65536"/>
                  <a:gd name="T11" fmla="*/ 0 60000 65536"/>
                  <a:gd name="T12" fmla="*/ 0 60000 65536"/>
                  <a:gd name="T13" fmla="*/ 0 60000 65536"/>
                  <a:gd name="T14" fmla="*/ 0 60000 65536"/>
                  <a:gd name="T15" fmla="*/ 0 w 457"/>
                  <a:gd name="T16" fmla="*/ 0 h 29"/>
                  <a:gd name="T17" fmla="*/ 457 w 457"/>
                  <a:gd name="T18" fmla="*/ 29 h 29"/>
                </a:gdLst>
                <a:ahLst/>
                <a:cxnLst>
                  <a:cxn ang="T10">
                    <a:pos x="T0" y="T1"/>
                  </a:cxn>
                  <a:cxn ang="T11">
                    <a:pos x="T2" y="T3"/>
                  </a:cxn>
                  <a:cxn ang="T12">
                    <a:pos x="T4" y="T5"/>
                  </a:cxn>
                  <a:cxn ang="T13">
                    <a:pos x="T6" y="T7"/>
                  </a:cxn>
                  <a:cxn ang="T14">
                    <a:pos x="T8" y="T9"/>
                  </a:cxn>
                </a:cxnLst>
                <a:rect l="T15" t="T16" r="T17" b="T18"/>
                <a:pathLst>
                  <a:path w="457" h="29">
                    <a:moveTo>
                      <a:pt x="457" y="29"/>
                    </a:moveTo>
                    <a:lnTo>
                      <a:pt x="59" y="29"/>
                    </a:lnTo>
                    <a:lnTo>
                      <a:pt x="0" y="0"/>
                    </a:lnTo>
                    <a:lnTo>
                      <a:pt x="398" y="0"/>
                    </a:lnTo>
                    <a:lnTo>
                      <a:pt x="457" y="29"/>
                    </a:lnTo>
                    <a:close/>
                  </a:path>
                </a:pathLst>
              </a:custGeom>
              <a:solidFill>
                <a:srgbClr val="FF9900"/>
              </a:solidFill>
              <a:ln w="9525">
                <a:noFill/>
                <a:round/>
                <a:headEnd/>
                <a:tailEnd/>
              </a:ln>
            </p:spPr>
            <p:txBody>
              <a:bodyPr/>
              <a:lstStyle/>
              <a:p>
                <a:endParaRPr lang="da-DK"/>
              </a:p>
            </p:txBody>
          </p:sp>
          <p:sp>
            <p:nvSpPr>
              <p:cNvPr id="950" name="Freeform 361"/>
              <p:cNvSpPr>
                <a:spLocks/>
              </p:cNvSpPr>
              <p:nvPr/>
            </p:nvSpPr>
            <p:spPr bwMode="auto">
              <a:xfrm>
                <a:off x="2739" y="2172"/>
                <a:ext cx="24" cy="2"/>
              </a:xfrm>
              <a:custGeom>
                <a:avLst/>
                <a:gdLst>
                  <a:gd name="T0" fmla="*/ 457 w 457"/>
                  <a:gd name="T1" fmla="*/ 31 h 31"/>
                  <a:gd name="T2" fmla="*/ 59 w 457"/>
                  <a:gd name="T3" fmla="*/ 31 h 31"/>
                  <a:gd name="T4" fmla="*/ 0 w 457"/>
                  <a:gd name="T5" fmla="*/ 0 h 31"/>
                  <a:gd name="T6" fmla="*/ 398 w 457"/>
                  <a:gd name="T7" fmla="*/ 0 h 31"/>
                  <a:gd name="T8" fmla="*/ 457 w 457"/>
                  <a:gd name="T9" fmla="*/ 31 h 31"/>
                  <a:gd name="T10" fmla="*/ 0 60000 65536"/>
                  <a:gd name="T11" fmla="*/ 0 60000 65536"/>
                  <a:gd name="T12" fmla="*/ 0 60000 65536"/>
                  <a:gd name="T13" fmla="*/ 0 60000 65536"/>
                  <a:gd name="T14" fmla="*/ 0 60000 65536"/>
                  <a:gd name="T15" fmla="*/ 0 w 457"/>
                  <a:gd name="T16" fmla="*/ 0 h 31"/>
                  <a:gd name="T17" fmla="*/ 457 w 457"/>
                  <a:gd name="T18" fmla="*/ 31 h 31"/>
                </a:gdLst>
                <a:ahLst/>
                <a:cxnLst>
                  <a:cxn ang="T10">
                    <a:pos x="T0" y="T1"/>
                  </a:cxn>
                  <a:cxn ang="T11">
                    <a:pos x="T2" y="T3"/>
                  </a:cxn>
                  <a:cxn ang="T12">
                    <a:pos x="T4" y="T5"/>
                  </a:cxn>
                  <a:cxn ang="T13">
                    <a:pos x="T6" y="T7"/>
                  </a:cxn>
                  <a:cxn ang="T14">
                    <a:pos x="T8" y="T9"/>
                  </a:cxn>
                </a:cxnLst>
                <a:rect l="T15" t="T16" r="T17" b="T18"/>
                <a:pathLst>
                  <a:path w="457" h="31">
                    <a:moveTo>
                      <a:pt x="457" y="31"/>
                    </a:moveTo>
                    <a:lnTo>
                      <a:pt x="59" y="31"/>
                    </a:lnTo>
                    <a:lnTo>
                      <a:pt x="0" y="0"/>
                    </a:lnTo>
                    <a:lnTo>
                      <a:pt x="398" y="0"/>
                    </a:lnTo>
                    <a:lnTo>
                      <a:pt x="457" y="31"/>
                    </a:lnTo>
                    <a:close/>
                  </a:path>
                </a:pathLst>
              </a:custGeom>
              <a:solidFill>
                <a:srgbClr val="FF9900"/>
              </a:solidFill>
              <a:ln w="9525">
                <a:noFill/>
                <a:round/>
                <a:headEnd/>
                <a:tailEnd/>
              </a:ln>
            </p:spPr>
            <p:txBody>
              <a:bodyPr/>
              <a:lstStyle/>
              <a:p>
                <a:endParaRPr lang="da-DK"/>
              </a:p>
            </p:txBody>
          </p:sp>
          <p:sp>
            <p:nvSpPr>
              <p:cNvPr id="951" name="Freeform 362"/>
              <p:cNvSpPr>
                <a:spLocks/>
              </p:cNvSpPr>
              <p:nvPr/>
            </p:nvSpPr>
            <p:spPr bwMode="auto">
              <a:xfrm>
                <a:off x="2738" y="2172"/>
                <a:ext cx="24" cy="1"/>
              </a:xfrm>
              <a:custGeom>
                <a:avLst/>
                <a:gdLst>
                  <a:gd name="T0" fmla="*/ 457 w 457"/>
                  <a:gd name="T1" fmla="*/ 30 h 30"/>
                  <a:gd name="T2" fmla="*/ 59 w 457"/>
                  <a:gd name="T3" fmla="*/ 30 h 30"/>
                  <a:gd name="T4" fmla="*/ 0 w 457"/>
                  <a:gd name="T5" fmla="*/ 0 h 30"/>
                  <a:gd name="T6" fmla="*/ 399 w 457"/>
                  <a:gd name="T7" fmla="*/ 0 h 30"/>
                  <a:gd name="T8" fmla="*/ 457 w 457"/>
                  <a:gd name="T9" fmla="*/ 30 h 30"/>
                  <a:gd name="T10" fmla="*/ 0 60000 65536"/>
                  <a:gd name="T11" fmla="*/ 0 60000 65536"/>
                  <a:gd name="T12" fmla="*/ 0 60000 65536"/>
                  <a:gd name="T13" fmla="*/ 0 60000 65536"/>
                  <a:gd name="T14" fmla="*/ 0 60000 65536"/>
                  <a:gd name="T15" fmla="*/ 0 w 457"/>
                  <a:gd name="T16" fmla="*/ 0 h 30"/>
                  <a:gd name="T17" fmla="*/ 457 w 457"/>
                  <a:gd name="T18" fmla="*/ 30 h 30"/>
                </a:gdLst>
                <a:ahLst/>
                <a:cxnLst>
                  <a:cxn ang="T10">
                    <a:pos x="T0" y="T1"/>
                  </a:cxn>
                  <a:cxn ang="T11">
                    <a:pos x="T2" y="T3"/>
                  </a:cxn>
                  <a:cxn ang="T12">
                    <a:pos x="T4" y="T5"/>
                  </a:cxn>
                  <a:cxn ang="T13">
                    <a:pos x="T6" y="T7"/>
                  </a:cxn>
                  <a:cxn ang="T14">
                    <a:pos x="T8" y="T9"/>
                  </a:cxn>
                </a:cxnLst>
                <a:rect l="T15" t="T16" r="T17" b="T18"/>
                <a:pathLst>
                  <a:path w="457" h="30">
                    <a:moveTo>
                      <a:pt x="457" y="30"/>
                    </a:moveTo>
                    <a:lnTo>
                      <a:pt x="59" y="30"/>
                    </a:lnTo>
                    <a:lnTo>
                      <a:pt x="0" y="0"/>
                    </a:lnTo>
                    <a:lnTo>
                      <a:pt x="399" y="0"/>
                    </a:lnTo>
                    <a:lnTo>
                      <a:pt x="457" y="30"/>
                    </a:lnTo>
                    <a:close/>
                  </a:path>
                </a:pathLst>
              </a:custGeom>
              <a:solidFill>
                <a:srgbClr val="FF9900"/>
              </a:solidFill>
              <a:ln w="9525">
                <a:noFill/>
                <a:round/>
                <a:headEnd/>
                <a:tailEnd/>
              </a:ln>
            </p:spPr>
            <p:txBody>
              <a:bodyPr/>
              <a:lstStyle/>
              <a:p>
                <a:endParaRPr lang="da-DK"/>
              </a:p>
            </p:txBody>
          </p:sp>
          <p:sp>
            <p:nvSpPr>
              <p:cNvPr id="952" name="Freeform 363"/>
              <p:cNvSpPr>
                <a:spLocks/>
              </p:cNvSpPr>
              <p:nvPr/>
            </p:nvSpPr>
            <p:spPr bwMode="auto">
              <a:xfrm>
                <a:off x="2736" y="2171"/>
                <a:ext cx="24" cy="1"/>
              </a:xfrm>
              <a:custGeom>
                <a:avLst/>
                <a:gdLst>
                  <a:gd name="T0" fmla="*/ 457 w 457"/>
                  <a:gd name="T1" fmla="*/ 29 h 29"/>
                  <a:gd name="T2" fmla="*/ 59 w 457"/>
                  <a:gd name="T3" fmla="*/ 29 h 29"/>
                  <a:gd name="T4" fmla="*/ 0 w 457"/>
                  <a:gd name="T5" fmla="*/ 0 h 29"/>
                  <a:gd name="T6" fmla="*/ 398 w 457"/>
                  <a:gd name="T7" fmla="*/ 0 h 29"/>
                  <a:gd name="T8" fmla="*/ 457 w 457"/>
                  <a:gd name="T9" fmla="*/ 29 h 29"/>
                  <a:gd name="T10" fmla="*/ 0 60000 65536"/>
                  <a:gd name="T11" fmla="*/ 0 60000 65536"/>
                  <a:gd name="T12" fmla="*/ 0 60000 65536"/>
                  <a:gd name="T13" fmla="*/ 0 60000 65536"/>
                  <a:gd name="T14" fmla="*/ 0 60000 65536"/>
                  <a:gd name="T15" fmla="*/ 0 w 457"/>
                  <a:gd name="T16" fmla="*/ 0 h 29"/>
                  <a:gd name="T17" fmla="*/ 457 w 457"/>
                  <a:gd name="T18" fmla="*/ 29 h 29"/>
                </a:gdLst>
                <a:ahLst/>
                <a:cxnLst>
                  <a:cxn ang="T10">
                    <a:pos x="T0" y="T1"/>
                  </a:cxn>
                  <a:cxn ang="T11">
                    <a:pos x="T2" y="T3"/>
                  </a:cxn>
                  <a:cxn ang="T12">
                    <a:pos x="T4" y="T5"/>
                  </a:cxn>
                  <a:cxn ang="T13">
                    <a:pos x="T6" y="T7"/>
                  </a:cxn>
                  <a:cxn ang="T14">
                    <a:pos x="T8" y="T9"/>
                  </a:cxn>
                </a:cxnLst>
                <a:rect l="T15" t="T16" r="T17" b="T18"/>
                <a:pathLst>
                  <a:path w="457" h="29">
                    <a:moveTo>
                      <a:pt x="457" y="29"/>
                    </a:moveTo>
                    <a:lnTo>
                      <a:pt x="59" y="29"/>
                    </a:lnTo>
                    <a:lnTo>
                      <a:pt x="0" y="0"/>
                    </a:lnTo>
                    <a:lnTo>
                      <a:pt x="398" y="0"/>
                    </a:lnTo>
                    <a:lnTo>
                      <a:pt x="457" y="29"/>
                    </a:lnTo>
                    <a:close/>
                  </a:path>
                </a:pathLst>
              </a:custGeom>
              <a:solidFill>
                <a:srgbClr val="FF9900"/>
              </a:solidFill>
              <a:ln w="9525">
                <a:noFill/>
                <a:round/>
                <a:headEnd/>
                <a:tailEnd/>
              </a:ln>
            </p:spPr>
            <p:txBody>
              <a:bodyPr/>
              <a:lstStyle/>
              <a:p>
                <a:endParaRPr lang="da-DK"/>
              </a:p>
            </p:txBody>
          </p:sp>
          <p:sp>
            <p:nvSpPr>
              <p:cNvPr id="953" name="Freeform 364"/>
              <p:cNvSpPr>
                <a:spLocks/>
              </p:cNvSpPr>
              <p:nvPr/>
            </p:nvSpPr>
            <p:spPr bwMode="auto">
              <a:xfrm>
                <a:off x="2734" y="2170"/>
                <a:ext cx="25" cy="2"/>
              </a:xfrm>
              <a:custGeom>
                <a:avLst/>
                <a:gdLst>
                  <a:gd name="T0" fmla="*/ 457 w 457"/>
                  <a:gd name="T1" fmla="*/ 29 h 29"/>
                  <a:gd name="T2" fmla="*/ 58 w 457"/>
                  <a:gd name="T3" fmla="*/ 29 h 29"/>
                  <a:gd name="T4" fmla="*/ 0 w 457"/>
                  <a:gd name="T5" fmla="*/ 0 h 29"/>
                  <a:gd name="T6" fmla="*/ 398 w 457"/>
                  <a:gd name="T7" fmla="*/ 0 h 29"/>
                  <a:gd name="T8" fmla="*/ 457 w 457"/>
                  <a:gd name="T9" fmla="*/ 29 h 29"/>
                  <a:gd name="T10" fmla="*/ 0 60000 65536"/>
                  <a:gd name="T11" fmla="*/ 0 60000 65536"/>
                  <a:gd name="T12" fmla="*/ 0 60000 65536"/>
                  <a:gd name="T13" fmla="*/ 0 60000 65536"/>
                  <a:gd name="T14" fmla="*/ 0 60000 65536"/>
                  <a:gd name="T15" fmla="*/ 0 w 457"/>
                  <a:gd name="T16" fmla="*/ 0 h 29"/>
                  <a:gd name="T17" fmla="*/ 457 w 457"/>
                  <a:gd name="T18" fmla="*/ 29 h 29"/>
                </a:gdLst>
                <a:ahLst/>
                <a:cxnLst>
                  <a:cxn ang="T10">
                    <a:pos x="T0" y="T1"/>
                  </a:cxn>
                  <a:cxn ang="T11">
                    <a:pos x="T2" y="T3"/>
                  </a:cxn>
                  <a:cxn ang="T12">
                    <a:pos x="T4" y="T5"/>
                  </a:cxn>
                  <a:cxn ang="T13">
                    <a:pos x="T6" y="T7"/>
                  </a:cxn>
                  <a:cxn ang="T14">
                    <a:pos x="T8" y="T9"/>
                  </a:cxn>
                </a:cxnLst>
                <a:rect l="T15" t="T16" r="T17" b="T18"/>
                <a:pathLst>
                  <a:path w="457" h="29">
                    <a:moveTo>
                      <a:pt x="457" y="29"/>
                    </a:moveTo>
                    <a:lnTo>
                      <a:pt x="58" y="29"/>
                    </a:lnTo>
                    <a:lnTo>
                      <a:pt x="0" y="0"/>
                    </a:lnTo>
                    <a:lnTo>
                      <a:pt x="398" y="0"/>
                    </a:lnTo>
                    <a:lnTo>
                      <a:pt x="457" y="29"/>
                    </a:lnTo>
                    <a:close/>
                  </a:path>
                </a:pathLst>
              </a:custGeom>
              <a:solidFill>
                <a:srgbClr val="FF9900"/>
              </a:solidFill>
              <a:ln w="9525">
                <a:noFill/>
                <a:round/>
                <a:headEnd/>
                <a:tailEnd/>
              </a:ln>
            </p:spPr>
            <p:txBody>
              <a:bodyPr/>
              <a:lstStyle/>
              <a:p>
                <a:endParaRPr lang="da-DK"/>
              </a:p>
            </p:txBody>
          </p:sp>
          <p:sp>
            <p:nvSpPr>
              <p:cNvPr id="954" name="Freeform 365"/>
              <p:cNvSpPr>
                <a:spLocks/>
              </p:cNvSpPr>
              <p:nvPr/>
            </p:nvSpPr>
            <p:spPr bwMode="auto">
              <a:xfrm>
                <a:off x="2733" y="2169"/>
                <a:ext cx="24" cy="2"/>
              </a:xfrm>
              <a:custGeom>
                <a:avLst/>
                <a:gdLst>
                  <a:gd name="T0" fmla="*/ 457 w 457"/>
                  <a:gd name="T1" fmla="*/ 29 h 29"/>
                  <a:gd name="T2" fmla="*/ 59 w 457"/>
                  <a:gd name="T3" fmla="*/ 29 h 29"/>
                  <a:gd name="T4" fmla="*/ 0 w 457"/>
                  <a:gd name="T5" fmla="*/ 0 h 29"/>
                  <a:gd name="T6" fmla="*/ 398 w 457"/>
                  <a:gd name="T7" fmla="*/ 0 h 29"/>
                  <a:gd name="T8" fmla="*/ 457 w 457"/>
                  <a:gd name="T9" fmla="*/ 29 h 29"/>
                  <a:gd name="T10" fmla="*/ 0 60000 65536"/>
                  <a:gd name="T11" fmla="*/ 0 60000 65536"/>
                  <a:gd name="T12" fmla="*/ 0 60000 65536"/>
                  <a:gd name="T13" fmla="*/ 0 60000 65536"/>
                  <a:gd name="T14" fmla="*/ 0 60000 65536"/>
                  <a:gd name="T15" fmla="*/ 0 w 457"/>
                  <a:gd name="T16" fmla="*/ 0 h 29"/>
                  <a:gd name="T17" fmla="*/ 457 w 457"/>
                  <a:gd name="T18" fmla="*/ 29 h 29"/>
                </a:gdLst>
                <a:ahLst/>
                <a:cxnLst>
                  <a:cxn ang="T10">
                    <a:pos x="T0" y="T1"/>
                  </a:cxn>
                  <a:cxn ang="T11">
                    <a:pos x="T2" y="T3"/>
                  </a:cxn>
                  <a:cxn ang="T12">
                    <a:pos x="T4" y="T5"/>
                  </a:cxn>
                  <a:cxn ang="T13">
                    <a:pos x="T6" y="T7"/>
                  </a:cxn>
                  <a:cxn ang="T14">
                    <a:pos x="T8" y="T9"/>
                  </a:cxn>
                </a:cxnLst>
                <a:rect l="T15" t="T16" r="T17" b="T18"/>
                <a:pathLst>
                  <a:path w="457" h="29">
                    <a:moveTo>
                      <a:pt x="457" y="29"/>
                    </a:moveTo>
                    <a:lnTo>
                      <a:pt x="59" y="29"/>
                    </a:lnTo>
                    <a:lnTo>
                      <a:pt x="0" y="0"/>
                    </a:lnTo>
                    <a:lnTo>
                      <a:pt x="398" y="0"/>
                    </a:lnTo>
                    <a:lnTo>
                      <a:pt x="457" y="29"/>
                    </a:lnTo>
                    <a:close/>
                  </a:path>
                </a:pathLst>
              </a:custGeom>
              <a:solidFill>
                <a:srgbClr val="FF9900"/>
              </a:solidFill>
              <a:ln w="9525">
                <a:noFill/>
                <a:round/>
                <a:headEnd/>
                <a:tailEnd/>
              </a:ln>
            </p:spPr>
            <p:txBody>
              <a:bodyPr/>
              <a:lstStyle/>
              <a:p>
                <a:endParaRPr lang="da-DK"/>
              </a:p>
            </p:txBody>
          </p:sp>
          <p:sp>
            <p:nvSpPr>
              <p:cNvPr id="955" name="Freeform 366"/>
              <p:cNvSpPr>
                <a:spLocks/>
              </p:cNvSpPr>
              <p:nvPr/>
            </p:nvSpPr>
            <p:spPr bwMode="auto">
              <a:xfrm>
                <a:off x="2731" y="2169"/>
                <a:ext cx="24" cy="1"/>
              </a:xfrm>
              <a:custGeom>
                <a:avLst/>
                <a:gdLst>
                  <a:gd name="T0" fmla="*/ 457 w 457"/>
                  <a:gd name="T1" fmla="*/ 30 h 30"/>
                  <a:gd name="T2" fmla="*/ 59 w 457"/>
                  <a:gd name="T3" fmla="*/ 30 h 30"/>
                  <a:gd name="T4" fmla="*/ 0 w 457"/>
                  <a:gd name="T5" fmla="*/ 0 h 30"/>
                  <a:gd name="T6" fmla="*/ 398 w 457"/>
                  <a:gd name="T7" fmla="*/ 0 h 30"/>
                  <a:gd name="T8" fmla="*/ 457 w 457"/>
                  <a:gd name="T9" fmla="*/ 30 h 30"/>
                  <a:gd name="T10" fmla="*/ 0 60000 65536"/>
                  <a:gd name="T11" fmla="*/ 0 60000 65536"/>
                  <a:gd name="T12" fmla="*/ 0 60000 65536"/>
                  <a:gd name="T13" fmla="*/ 0 60000 65536"/>
                  <a:gd name="T14" fmla="*/ 0 60000 65536"/>
                  <a:gd name="T15" fmla="*/ 0 w 457"/>
                  <a:gd name="T16" fmla="*/ 0 h 30"/>
                  <a:gd name="T17" fmla="*/ 457 w 457"/>
                  <a:gd name="T18" fmla="*/ 30 h 30"/>
                </a:gdLst>
                <a:ahLst/>
                <a:cxnLst>
                  <a:cxn ang="T10">
                    <a:pos x="T0" y="T1"/>
                  </a:cxn>
                  <a:cxn ang="T11">
                    <a:pos x="T2" y="T3"/>
                  </a:cxn>
                  <a:cxn ang="T12">
                    <a:pos x="T4" y="T5"/>
                  </a:cxn>
                  <a:cxn ang="T13">
                    <a:pos x="T6" y="T7"/>
                  </a:cxn>
                  <a:cxn ang="T14">
                    <a:pos x="T8" y="T9"/>
                  </a:cxn>
                </a:cxnLst>
                <a:rect l="T15" t="T16" r="T17" b="T18"/>
                <a:pathLst>
                  <a:path w="457" h="30">
                    <a:moveTo>
                      <a:pt x="457" y="30"/>
                    </a:moveTo>
                    <a:lnTo>
                      <a:pt x="59" y="30"/>
                    </a:lnTo>
                    <a:lnTo>
                      <a:pt x="0" y="0"/>
                    </a:lnTo>
                    <a:lnTo>
                      <a:pt x="398" y="0"/>
                    </a:lnTo>
                    <a:lnTo>
                      <a:pt x="457" y="30"/>
                    </a:lnTo>
                    <a:close/>
                  </a:path>
                </a:pathLst>
              </a:custGeom>
              <a:solidFill>
                <a:srgbClr val="FF9900"/>
              </a:solidFill>
              <a:ln w="9525">
                <a:noFill/>
                <a:round/>
                <a:headEnd/>
                <a:tailEnd/>
              </a:ln>
            </p:spPr>
            <p:txBody>
              <a:bodyPr/>
              <a:lstStyle/>
              <a:p>
                <a:endParaRPr lang="da-DK"/>
              </a:p>
            </p:txBody>
          </p:sp>
          <p:sp>
            <p:nvSpPr>
              <p:cNvPr id="956" name="Freeform 367"/>
              <p:cNvSpPr>
                <a:spLocks/>
              </p:cNvSpPr>
              <p:nvPr/>
            </p:nvSpPr>
            <p:spPr bwMode="auto">
              <a:xfrm>
                <a:off x="2730" y="2168"/>
                <a:ext cx="24" cy="1"/>
              </a:xfrm>
              <a:custGeom>
                <a:avLst/>
                <a:gdLst>
                  <a:gd name="T0" fmla="*/ 456 w 456"/>
                  <a:gd name="T1" fmla="*/ 30 h 30"/>
                  <a:gd name="T2" fmla="*/ 58 w 456"/>
                  <a:gd name="T3" fmla="*/ 30 h 30"/>
                  <a:gd name="T4" fmla="*/ 0 w 456"/>
                  <a:gd name="T5" fmla="*/ 0 h 30"/>
                  <a:gd name="T6" fmla="*/ 398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8" y="30"/>
                    </a:lnTo>
                    <a:lnTo>
                      <a:pt x="0" y="0"/>
                    </a:lnTo>
                    <a:lnTo>
                      <a:pt x="398" y="0"/>
                    </a:lnTo>
                    <a:lnTo>
                      <a:pt x="456" y="30"/>
                    </a:lnTo>
                    <a:close/>
                  </a:path>
                </a:pathLst>
              </a:custGeom>
              <a:solidFill>
                <a:srgbClr val="FF9900"/>
              </a:solidFill>
              <a:ln w="9525">
                <a:noFill/>
                <a:round/>
                <a:headEnd/>
                <a:tailEnd/>
              </a:ln>
            </p:spPr>
            <p:txBody>
              <a:bodyPr/>
              <a:lstStyle/>
              <a:p>
                <a:endParaRPr lang="da-DK"/>
              </a:p>
            </p:txBody>
          </p:sp>
          <p:sp>
            <p:nvSpPr>
              <p:cNvPr id="957" name="Freeform 368"/>
              <p:cNvSpPr>
                <a:spLocks/>
              </p:cNvSpPr>
              <p:nvPr/>
            </p:nvSpPr>
            <p:spPr bwMode="auto">
              <a:xfrm>
                <a:off x="2728" y="2167"/>
                <a:ext cx="24" cy="2"/>
              </a:xfrm>
              <a:custGeom>
                <a:avLst/>
                <a:gdLst>
                  <a:gd name="T0" fmla="*/ 457 w 457"/>
                  <a:gd name="T1" fmla="*/ 30 h 30"/>
                  <a:gd name="T2" fmla="*/ 59 w 457"/>
                  <a:gd name="T3" fmla="*/ 30 h 30"/>
                  <a:gd name="T4" fmla="*/ 0 w 457"/>
                  <a:gd name="T5" fmla="*/ 0 h 30"/>
                  <a:gd name="T6" fmla="*/ 398 w 457"/>
                  <a:gd name="T7" fmla="*/ 0 h 30"/>
                  <a:gd name="T8" fmla="*/ 457 w 457"/>
                  <a:gd name="T9" fmla="*/ 30 h 30"/>
                  <a:gd name="T10" fmla="*/ 0 60000 65536"/>
                  <a:gd name="T11" fmla="*/ 0 60000 65536"/>
                  <a:gd name="T12" fmla="*/ 0 60000 65536"/>
                  <a:gd name="T13" fmla="*/ 0 60000 65536"/>
                  <a:gd name="T14" fmla="*/ 0 60000 65536"/>
                  <a:gd name="T15" fmla="*/ 0 w 457"/>
                  <a:gd name="T16" fmla="*/ 0 h 30"/>
                  <a:gd name="T17" fmla="*/ 457 w 457"/>
                  <a:gd name="T18" fmla="*/ 30 h 30"/>
                </a:gdLst>
                <a:ahLst/>
                <a:cxnLst>
                  <a:cxn ang="T10">
                    <a:pos x="T0" y="T1"/>
                  </a:cxn>
                  <a:cxn ang="T11">
                    <a:pos x="T2" y="T3"/>
                  </a:cxn>
                  <a:cxn ang="T12">
                    <a:pos x="T4" y="T5"/>
                  </a:cxn>
                  <a:cxn ang="T13">
                    <a:pos x="T6" y="T7"/>
                  </a:cxn>
                  <a:cxn ang="T14">
                    <a:pos x="T8" y="T9"/>
                  </a:cxn>
                </a:cxnLst>
                <a:rect l="T15" t="T16" r="T17" b="T18"/>
                <a:pathLst>
                  <a:path w="457" h="30">
                    <a:moveTo>
                      <a:pt x="457" y="30"/>
                    </a:moveTo>
                    <a:lnTo>
                      <a:pt x="59" y="30"/>
                    </a:lnTo>
                    <a:lnTo>
                      <a:pt x="0" y="0"/>
                    </a:lnTo>
                    <a:lnTo>
                      <a:pt x="398" y="0"/>
                    </a:lnTo>
                    <a:lnTo>
                      <a:pt x="457" y="30"/>
                    </a:lnTo>
                    <a:close/>
                  </a:path>
                </a:pathLst>
              </a:custGeom>
              <a:solidFill>
                <a:srgbClr val="FF9900"/>
              </a:solidFill>
              <a:ln w="9525">
                <a:noFill/>
                <a:round/>
                <a:headEnd/>
                <a:tailEnd/>
              </a:ln>
            </p:spPr>
            <p:txBody>
              <a:bodyPr/>
              <a:lstStyle/>
              <a:p>
                <a:endParaRPr lang="da-DK"/>
              </a:p>
            </p:txBody>
          </p:sp>
          <p:sp>
            <p:nvSpPr>
              <p:cNvPr id="958" name="Freeform 369"/>
              <p:cNvSpPr>
                <a:spLocks/>
              </p:cNvSpPr>
              <p:nvPr/>
            </p:nvSpPr>
            <p:spPr bwMode="auto">
              <a:xfrm>
                <a:off x="2727" y="2166"/>
                <a:ext cx="24" cy="2"/>
              </a:xfrm>
              <a:custGeom>
                <a:avLst/>
                <a:gdLst>
                  <a:gd name="T0" fmla="*/ 457 w 457"/>
                  <a:gd name="T1" fmla="*/ 29 h 29"/>
                  <a:gd name="T2" fmla="*/ 59 w 457"/>
                  <a:gd name="T3" fmla="*/ 29 h 29"/>
                  <a:gd name="T4" fmla="*/ 0 w 457"/>
                  <a:gd name="T5" fmla="*/ 0 h 29"/>
                  <a:gd name="T6" fmla="*/ 398 w 457"/>
                  <a:gd name="T7" fmla="*/ 0 h 29"/>
                  <a:gd name="T8" fmla="*/ 457 w 457"/>
                  <a:gd name="T9" fmla="*/ 29 h 29"/>
                  <a:gd name="T10" fmla="*/ 0 60000 65536"/>
                  <a:gd name="T11" fmla="*/ 0 60000 65536"/>
                  <a:gd name="T12" fmla="*/ 0 60000 65536"/>
                  <a:gd name="T13" fmla="*/ 0 60000 65536"/>
                  <a:gd name="T14" fmla="*/ 0 60000 65536"/>
                  <a:gd name="T15" fmla="*/ 0 w 457"/>
                  <a:gd name="T16" fmla="*/ 0 h 29"/>
                  <a:gd name="T17" fmla="*/ 457 w 457"/>
                  <a:gd name="T18" fmla="*/ 29 h 29"/>
                </a:gdLst>
                <a:ahLst/>
                <a:cxnLst>
                  <a:cxn ang="T10">
                    <a:pos x="T0" y="T1"/>
                  </a:cxn>
                  <a:cxn ang="T11">
                    <a:pos x="T2" y="T3"/>
                  </a:cxn>
                  <a:cxn ang="T12">
                    <a:pos x="T4" y="T5"/>
                  </a:cxn>
                  <a:cxn ang="T13">
                    <a:pos x="T6" y="T7"/>
                  </a:cxn>
                  <a:cxn ang="T14">
                    <a:pos x="T8" y="T9"/>
                  </a:cxn>
                </a:cxnLst>
                <a:rect l="T15" t="T16" r="T17" b="T18"/>
                <a:pathLst>
                  <a:path w="457" h="29">
                    <a:moveTo>
                      <a:pt x="457" y="29"/>
                    </a:moveTo>
                    <a:lnTo>
                      <a:pt x="59" y="29"/>
                    </a:lnTo>
                    <a:lnTo>
                      <a:pt x="0" y="0"/>
                    </a:lnTo>
                    <a:lnTo>
                      <a:pt x="398" y="0"/>
                    </a:lnTo>
                    <a:lnTo>
                      <a:pt x="457" y="29"/>
                    </a:lnTo>
                    <a:close/>
                  </a:path>
                </a:pathLst>
              </a:custGeom>
              <a:solidFill>
                <a:srgbClr val="FF9900"/>
              </a:solidFill>
              <a:ln w="9525">
                <a:noFill/>
                <a:round/>
                <a:headEnd/>
                <a:tailEnd/>
              </a:ln>
            </p:spPr>
            <p:txBody>
              <a:bodyPr/>
              <a:lstStyle/>
              <a:p>
                <a:endParaRPr lang="da-DK"/>
              </a:p>
            </p:txBody>
          </p:sp>
          <p:sp>
            <p:nvSpPr>
              <p:cNvPr id="959" name="Freeform 370"/>
              <p:cNvSpPr>
                <a:spLocks/>
              </p:cNvSpPr>
              <p:nvPr/>
            </p:nvSpPr>
            <p:spPr bwMode="auto">
              <a:xfrm>
                <a:off x="2725" y="2165"/>
                <a:ext cx="24" cy="2"/>
              </a:xfrm>
              <a:custGeom>
                <a:avLst/>
                <a:gdLst>
                  <a:gd name="T0" fmla="*/ 456 w 456"/>
                  <a:gd name="T1" fmla="*/ 29 h 29"/>
                  <a:gd name="T2" fmla="*/ 58 w 456"/>
                  <a:gd name="T3" fmla="*/ 29 h 29"/>
                  <a:gd name="T4" fmla="*/ 0 w 456"/>
                  <a:gd name="T5" fmla="*/ 0 h 29"/>
                  <a:gd name="T6" fmla="*/ 398 w 456"/>
                  <a:gd name="T7" fmla="*/ 0 h 29"/>
                  <a:gd name="T8" fmla="*/ 456 w 456"/>
                  <a:gd name="T9" fmla="*/ 29 h 29"/>
                  <a:gd name="T10" fmla="*/ 0 60000 65536"/>
                  <a:gd name="T11" fmla="*/ 0 60000 65536"/>
                  <a:gd name="T12" fmla="*/ 0 60000 65536"/>
                  <a:gd name="T13" fmla="*/ 0 60000 65536"/>
                  <a:gd name="T14" fmla="*/ 0 60000 65536"/>
                  <a:gd name="T15" fmla="*/ 0 w 456"/>
                  <a:gd name="T16" fmla="*/ 0 h 29"/>
                  <a:gd name="T17" fmla="*/ 456 w 456"/>
                  <a:gd name="T18" fmla="*/ 29 h 29"/>
                </a:gdLst>
                <a:ahLst/>
                <a:cxnLst>
                  <a:cxn ang="T10">
                    <a:pos x="T0" y="T1"/>
                  </a:cxn>
                  <a:cxn ang="T11">
                    <a:pos x="T2" y="T3"/>
                  </a:cxn>
                  <a:cxn ang="T12">
                    <a:pos x="T4" y="T5"/>
                  </a:cxn>
                  <a:cxn ang="T13">
                    <a:pos x="T6" y="T7"/>
                  </a:cxn>
                  <a:cxn ang="T14">
                    <a:pos x="T8" y="T9"/>
                  </a:cxn>
                </a:cxnLst>
                <a:rect l="T15" t="T16" r="T17" b="T18"/>
                <a:pathLst>
                  <a:path w="456" h="29">
                    <a:moveTo>
                      <a:pt x="456" y="29"/>
                    </a:moveTo>
                    <a:lnTo>
                      <a:pt x="58" y="29"/>
                    </a:lnTo>
                    <a:lnTo>
                      <a:pt x="0" y="0"/>
                    </a:lnTo>
                    <a:lnTo>
                      <a:pt x="398" y="0"/>
                    </a:lnTo>
                    <a:lnTo>
                      <a:pt x="456" y="29"/>
                    </a:lnTo>
                    <a:close/>
                  </a:path>
                </a:pathLst>
              </a:custGeom>
              <a:solidFill>
                <a:srgbClr val="FF9900"/>
              </a:solidFill>
              <a:ln w="9525">
                <a:noFill/>
                <a:round/>
                <a:headEnd/>
                <a:tailEnd/>
              </a:ln>
            </p:spPr>
            <p:txBody>
              <a:bodyPr/>
              <a:lstStyle/>
              <a:p>
                <a:endParaRPr lang="da-DK"/>
              </a:p>
            </p:txBody>
          </p:sp>
          <p:sp>
            <p:nvSpPr>
              <p:cNvPr id="960" name="Freeform 371"/>
              <p:cNvSpPr>
                <a:spLocks/>
              </p:cNvSpPr>
              <p:nvPr/>
            </p:nvSpPr>
            <p:spPr bwMode="auto">
              <a:xfrm>
                <a:off x="2724" y="2165"/>
                <a:ext cx="24" cy="1"/>
              </a:xfrm>
              <a:custGeom>
                <a:avLst/>
                <a:gdLst>
                  <a:gd name="T0" fmla="*/ 456 w 456"/>
                  <a:gd name="T1" fmla="*/ 30 h 30"/>
                  <a:gd name="T2" fmla="*/ 58 w 456"/>
                  <a:gd name="T3" fmla="*/ 30 h 30"/>
                  <a:gd name="T4" fmla="*/ 0 w 456"/>
                  <a:gd name="T5" fmla="*/ 0 h 30"/>
                  <a:gd name="T6" fmla="*/ 397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8" y="30"/>
                    </a:lnTo>
                    <a:lnTo>
                      <a:pt x="0" y="0"/>
                    </a:lnTo>
                    <a:lnTo>
                      <a:pt x="397" y="0"/>
                    </a:lnTo>
                    <a:lnTo>
                      <a:pt x="456" y="30"/>
                    </a:lnTo>
                    <a:close/>
                  </a:path>
                </a:pathLst>
              </a:custGeom>
              <a:solidFill>
                <a:srgbClr val="FF9900"/>
              </a:solidFill>
              <a:ln w="9525">
                <a:noFill/>
                <a:round/>
                <a:headEnd/>
                <a:tailEnd/>
              </a:ln>
            </p:spPr>
            <p:txBody>
              <a:bodyPr/>
              <a:lstStyle/>
              <a:p>
                <a:endParaRPr lang="da-DK"/>
              </a:p>
            </p:txBody>
          </p:sp>
          <p:sp>
            <p:nvSpPr>
              <p:cNvPr id="961" name="Freeform 372"/>
              <p:cNvSpPr>
                <a:spLocks/>
              </p:cNvSpPr>
              <p:nvPr/>
            </p:nvSpPr>
            <p:spPr bwMode="auto">
              <a:xfrm>
                <a:off x="2722" y="2164"/>
                <a:ext cx="24" cy="1"/>
              </a:xfrm>
              <a:custGeom>
                <a:avLst/>
                <a:gdLst>
                  <a:gd name="T0" fmla="*/ 456 w 456"/>
                  <a:gd name="T1" fmla="*/ 30 h 30"/>
                  <a:gd name="T2" fmla="*/ 58 w 456"/>
                  <a:gd name="T3" fmla="*/ 30 h 30"/>
                  <a:gd name="T4" fmla="*/ 0 w 456"/>
                  <a:gd name="T5" fmla="*/ 0 h 30"/>
                  <a:gd name="T6" fmla="*/ 397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8" y="30"/>
                    </a:lnTo>
                    <a:lnTo>
                      <a:pt x="0" y="0"/>
                    </a:lnTo>
                    <a:lnTo>
                      <a:pt x="397" y="0"/>
                    </a:lnTo>
                    <a:lnTo>
                      <a:pt x="456" y="30"/>
                    </a:lnTo>
                    <a:close/>
                  </a:path>
                </a:pathLst>
              </a:custGeom>
              <a:solidFill>
                <a:srgbClr val="FF9900"/>
              </a:solidFill>
              <a:ln w="9525">
                <a:noFill/>
                <a:round/>
                <a:headEnd/>
                <a:tailEnd/>
              </a:ln>
            </p:spPr>
            <p:txBody>
              <a:bodyPr/>
              <a:lstStyle/>
              <a:p>
                <a:endParaRPr lang="da-DK"/>
              </a:p>
            </p:txBody>
          </p:sp>
          <p:sp>
            <p:nvSpPr>
              <p:cNvPr id="962" name="Freeform 373"/>
              <p:cNvSpPr>
                <a:spLocks/>
              </p:cNvSpPr>
              <p:nvPr/>
            </p:nvSpPr>
            <p:spPr bwMode="auto">
              <a:xfrm>
                <a:off x="2721" y="2163"/>
                <a:ext cx="24" cy="2"/>
              </a:xfrm>
              <a:custGeom>
                <a:avLst/>
                <a:gdLst>
                  <a:gd name="T0" fmla="*/ 456 w 456"/>
                  <a:gd name="T1" fmla="*/ 30 h 30"/>
                  <a:gd name="T2" fmla="*/ 59 w 456"/>
                  <a:gd name="T3" fmla="*/ 30 h 30"/>
                  <a:gd name="T4" fmla="*/ 0 w 456"/>
                  <a:gd name="T5" fmla="*/ 0 h 30"/>
                  <a:gd name="T6" fmla="*/ 397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9" y="30"/>
                    </a:lnTo>
                    <a:lnTo>
                      <a:pt x="0" y="0"/>
                    </a:lnTo>
                    <a:lnTo>
                      <a:pt x="397" y="0"/>
                    </a:lnTo>
                    <a:lnTo>
                      <a:pt x="456" y="30"/>
                    </a:lnTo>
                    <a:close/>
                  </a:path>
                </a:pathLst>
              </a:custGeom>
              <a:solidFill>
                <a:srgbClr val="FF9900"/>
              </a:solidFill>
              <a:ln w="9525">
                <a:noFill/>
                <a:round/>
                <a:headEnd/>
                <a:tailEnd/>
              </a:ln>
            </p:spPr>
            <p:txBody>
              <a:bodyPr/>
              <a:lstStyle/>
              <a:p>
                <a:endParaRPr lang="da-DK"/>
              </a:p>
            </p:txBody>
          </p:sp>
          <p:sp>
            <p:nvSpPr>
              <p:cNvPr id="963" name="Freeform 374"/>
              <p:cNvSpPr>
                <a:spLocks/>
              </p:cNvSpPr>
              <p:nvPr/>
            </p:nvSpPr>
            <p:spPr bwMode="auto">
              <a:xfrm>
                <a:off x="2719" y="2162"/>
                <a:ext cx="24" cy="2"/>
              </a:xfrm>
              <a:custGeom>
                <a:avLst/>
                <a:gdLst>
                  <a:gd name="T0" fmla="*/ 456 w 456"/>
                  <a:gd name="T1" fmla="*/ 29 h 29"/>
                  <a:gd name="T2" fmla="*/ 59 w 456"/>
                  <a:gd name="T3" fmla="*/ 29 h 29"/>
                  <a:gd name="T4" fmla="*/ 0 w 456"/>
                  <a:gd name="T5" fmla="*/ 0 h 29"/>
                  <a:gd name="T6" fmla="*/ 397 w 456"/>
                  <a:gd name="T7" fmla="*/ 0 h 29"/>
                  <a:gd name="T8" fmla="*/ 456 w 456"/>
                  <a:gd name="T9" fmla="*/ 29 h 29"/>
                  <a:gd name="T10" fmla="*/ 0 60000 65536"/>
                  <a:gd name="T11" fmla="*/ 0 60000 65536"/>
                  <a:gd name="T12" fmla="*/ 0 60000 65536"/>
                  <a:gd name="T13" fmla="*/ 0 60000 65536"/>
                  <a:gd name="T14" fmla="*/ 0 60000 65536"/>
                  <a:gd name="T15" fmla="*/ 0 w 456"/>
                  <a:gd name="T16" fmla="*/ 0 h 29"/>
                  <a:gd name="T17" fmla="*/ 456 w 456"/>
                  <a:gd name="T18" fmla="*/ 29 h 29"/>
                </a:gdLst>
                <a:ahLst/>
                <a:cxnLst>
                  <a:cxn ang="T10">
                    <a:pos x="T0" y="T1"/>
                  </a:cxn>
                  <a:cxn ang="T11">
                    <a:pos x="T2" y="T3"/>
                  </a:cxn>
                  <a:cxn ang="T12">
                    <a:pos x="T4" y="T5"/>
                  </a:cxn>
                  <a:cxn ang="T13">
                    <a:pos x="T6" y="T7"/>
                  </a:cxn>
                  <a:cxn ang="T14">
                    <a:pos x="T8" y="T9"/>
                  </a:cxn>
                </a:cxnLst>
                <a:rect l="T15" t="T16" r="T17" b="T18"/>
                <a:pathLst>
                  <a:path w="456" h="29">
                    <a:moveTo>
                      <a:pt x="456" y="29"/>
                    </a:moveTo>
                    <a:lnTo>
                      <a:pt x="59" y="29"/>
                    </a:lnTo>
                    <a:lnTo>
                      <a:pt x="0" y="0"/>
                    </a:lnTo>
                    <a:lnTo>
                      <a:pt x="397" y="0"/>
                    </a:lnTo>
                    <a:lnTo>
                      <a:pt x="456" y="29"/>
                    </a:lnTo>
                    <a:close/>
                  </a:path>
                </a:pathLst>
              </a:custGeom>
              <a:solidFill>
                <a:srgbClr val="FF9900"/>
              </a:solidFill>
              <a:ln w="9525">
                <a:noFill/>
                <a:round/>
                <a:headEnd/>
                <a:tailEnd/>
              </a:ln>
            </p:spPr>
            <p:txBody>
              <a:bodyPr/>
              <a:lstStyle/>
              <a:p>
                <a:endParaRPr lang="da-DK"/>
              </a:p>
            </p:txBody>
          </p:sp>
          <p:sp>
            <p:nvSpPr>
              <p:cNvPr id="964" name="Freeform 375"/>
              <p:cNvSpPr>
                <a:spLocks/>
              </p:cNvSpPr>
              <p:nvPr/>
            </p:nvSpPr>
            <p:spPr bwMode="auto">
              <a:xfrm>
                <a:off x="2718" y="2162"/>
                <a:ext cx="23" cy="1"/>
              </a:xfrm>
              <a:custGeom>
                <a:avLst/>
                <a:gdLst>
                  <a:gd name="T0" fmla="*/ 455 w 455"/>
                  <a:gd name="T1" fmla="*/ 29 h 29"/>
                  <a:gd name="T2" fmla="*/ 58 w 455"/>
                  <a:gd name="T3" fmla="*/ 29 h 29"/>
                  <a:gd name="T4" fmla="*/ 0 w 455"/>
                  <a:gd name="T5" fmla="*/ 0 h 29"/>
                  <a:gd name="T6" fmla="*/ 397 w 455"/>
                  <a:gd name="T7" fmla="*/ 0 h 29"/>
                  <a:gd name="T8" fmla="*/ 455 w 455"/>
                  <a:gd name="T9" fmla="*/ 29 h 29"/>
                  <a:gd name="T10" fmla="*/ 0 60000 65536"/>
                  <a:gd name="T11" fmla="*/ 0 60000 65536"/>
                  <a:gd name="T12" fmla="*/ 0 60000 65536"/>
                  <a:gd name="T13" fmla="*/ 0 60000 65536"/>
                  <a:gd name="T14" fmla="*/ 0 60000 65536"/>
                  <a:gd name="T15" fmla="*/ 0 w 455"/>
                  <a:gd name="T16" fmla="*/ 0 h 29"/>
                  <a:gd name="T17" fmla="*/ 455 w 455"/>
                  <a:gd name="T18" fmla="*/ 29 h 29"/>
                </a:gdLst>
                <a:ahLst/>
                <a:cxnLst>
                  <a:cxn ang="T10">
                    <a:pos x="T0" y="T1"/>
                  </a:cxn>
                  <a:cxn ang="T11">
                    <a:pos x="T2" y="T3"/>
                  </a:cxn>
                  <a:cxn ang="T12">
                    <a:pos x="T4" y="T5"/>
                  </a:cxn>
                  <a:cxn ang="T13">
                    <a:pos x="T6" y="T7"/>
                  </a:cxn>
                  <a:cxn ang="T14">
                    <a:pos x="T8" y="T9"/>
                  </a:cxn>
                </a:cxnLst>
                <a:rect l="T15" t="T16" r="T17" b="T18"/>
                <a:pathLst>
                  <a:path w="455" h="29">
                    <a:moveTo>
                      <a:pt x="455" y="29"/>
                    </a:moveTo>
                    <a:lnTo>
                      <a:pt x="58" y="29"/>
                    </a:lnTo>
                    <a:lnTo>
                      <a:pt x="0" y="0"/>
                    </a:lnTo>
                    <a:lnTo>
                      <a:pt x="397" y="0"/>
                    </a:lnTo>
                    <a:lnTo>
                      <a:pt x="455" y="29"/>
                    </a:lnTo>
                    <a:close/>
                  </a:path>
                </a:pathLst>
              </a:custGeom>
              <a:solidFill>
                <a:srgbClr val="FF9900"/>
              </a:solidFill>
              <a:ln w="9525">
                <a:noFill/>
                <a:round/>
                <a:headEnd/>
                <a:tailEnd/>
              </a:ln>
            </p:spPr>
            <p:txBody>
              <a:bodyPr/>
              <a:lstStyle/>
              <a:p>
                <a:endParaRPr lang="da-DK"/>
              </a:p>
            </p:txBody>
          </p:sp>
          <p:sp>
            <p:nvSpPr>
              <p:cNvPr id="965" name="Freeform 376"/>
              <p:cNvSpPr>
                <a:spLocks/>
              </p:cNvSpPr>
              <p:nvPr/>
            </p:nvSpPr>
            <p:spPr bwMode="auto">
              <a:xfrm>
                <a:off x="2716" y="2161"/>
                <a:ext cx="24" cy="1"/>
              </a:xfrm>
              <a:custGeom>
                <a:avLst/>
                <a:gdLst>
                  <a:gd name="T0" fmla="*/ 456 w 456"/>
                  <a:gd name="T1" fmla="*/ 30 h 30"/>
                  <a:gd name="T2" fmla="*/ 59 w 456"/>
                  <a:gd name="T3" fmla="*/ 30 h 30"/>
                  <a:gd name="T4" fmla="*/ 0 w 456"/>
                  <a:gd name="T5" fmla="*/ 0 h 30"/>
                  <a:gd name="T6" fmla="*/ 397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9" y="30"/>
                    </a:lnTo>
                    <a:lnTo>
                      <a:pt x="0" y="0"/>
                    </a:lnTo>
                    <a:lnTo>
                      <a:pt x="397" y="0"/>
                    </a:lnTo>
                    <a:lnTo>
                      <a:pt x="456" y="30"/>
                    </a:lnTo>
                    <a:close/>
                  </a:path>
                </a:pathLst>
              </a:custGeom>
              <a:solidFill>
                <a:srgbClr val="FF9900"/>
              </a:solidFill>
              <a:ln w="9525">
                <a:noFill/>
                <a:round/>
                <a:headEnd/>
                <a:tailEnd/>
              </a:ln>
            </p:spPr>
            <p:txBody>
              <a:bodyPr/>
              <a:lstStyle/>
              <a:p>
                <a:endParaRPr lang="da-DK"/>
              </a:p>
            </p:txBody>
          </p:sp>
          <p:sp>
            <p:nvSpPr>
              <p:cNvPr id="966" name="Freeform 377"/>
              <p:cNvSpPr>
                <a:spLocks/>
              </p:cNvSpPr>
              <p:nvPr/>
            </p:nvSpPr>
            <p:spPr bwMode="auto">
              <a:xfrm>
                <a:off x="2714" y="2160"/>
                <a:ext cx="24" cy="2"/>
              </a:xfrm>
              <a:custGeom>
                <a:avLst/>
                <a:gdLst>
                  <a:gd name="T0" fmla="*/ 456 w 456"/>
                  <a:gd name="T1" fmla="*/ 30 h 30"/>
                  <a:gd name="T2" fmla="*/ 59 w 456"/>
                  <a:gd name="T3" fmla="*/ 30 h 30"/>
                  <a:gd name="T4" fmla="*/ 0 w 456"/>
                  <a:gd name="T5" fmla="*/ 0 h 30"/>
                  <a:gd name="T6" fmla="*/ 397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9" y="30"/>
                    </a:lnTo>
                    <a:lnTo>
                      <a:pt x="0" y="0"/>
                    </a:lnTo>
                    <a:lnTo>
                      <a:pt x="397" y="0"/>
                    </a:lnTo>
                    <a:lnTo>
                      <a:pt x="456" y="30"/>
                    </a:lnTo>
                    <a:close/>
                  </a:path>
                </a:pathLst>
              </a:custGeom>
              <a:solidFill>
                <a:srgbClr val="FF9900"/>
              </a:solidFill>
              <a:ln w="9525">
                <a:noFill/>
                <a:round/>
                <a:headEnd/>
                <a:tailEnd/>
              </a:ln>
            </p:spPr>
            <p:txBody>
              <a:bodyPr/>
              <a:lstStyle/>
              <a:p>
                <a:endParaRPr lang="da-DK"/>
              </a:p>
            </p:txBody>
          </p:sp>
          <p:sp>
            <p:nvSpPr>
              <p:cNvPr id="967" name="Freeform 378"/>
              <p:cNvSpPr>
                <a:spLocks/>
              </p:cNvSpPr>
              <p:nvPr/>
            </p:nvSpPr>
            <p:spPr bwMode="auto">
              <a:xfrm>
                <a:off x="2713" y="2159"/>
                <a:ext cx="24" cy="2"/>
              </a:xfrm>
              <a:custGeom>
                <a:avLst/>
                <a:gdLst>
                  <a:gd name="T0" fmla="*/ 456 w 456"/>
                  <a:gd name="T1" fmla="*/ 30 h 30"/>
                  <a:gd name="T2" fmla="*/ 59 w 456"/>
                  <a:gd name="T3" fmla="*/ 30 h 30"/>
                  <a:gd name="T4" fmla="*/ 0 w 456"/>
                  <a:gd name="T5" fmla="*/ 0 h 30"/>
                  <a:gd name="T6" fmla="*/ 398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9" y="30"/>
                    </a:lnTo>
                    <a:lnTo>
                      <a:pt x="0" y="0"/>
                    </a:lnTo>
                    <a:lnTo>
                      <a:pt x="398" y="0"/>
                    </a:lnTo>
                    <a:lnTo>
                      <a:pt x="456" y="30"/>
                    </a:lnTo>
                    <a:close/>
                  </a:path>
                </a:pathLst>
              </a:custGeom>
              <a:solidFill>
                <a:srgbClr val="FF9900"/>
              </a:solidFill>
              <a:ln w="9525">
                <a:noFill/>
                <a:round/>
                <a:headEnd/>
                <a:tailEnd/>
              </a:ln>
            </p:spPr>
            <p:txBody>
              <a:bodyPr/>
              <a:lstStyle/>
              <a:p>
                <a:endParaRPr lang="da-DK"/>
              </a:p>
            </p:txBody>
          </p:sp>
          <p:sp>
            <p:nvSpPr>
              <p:cNvPr id="968" name="Freeform 379"/>
              <p:cNvSpPr>
                <a:spLocks/>
              </p:cNvSpPr>
              <p:nvPr/>
            </p:nvSpPr>
            <p:spPr bwMode="auto">
              <a:xfrm>
                <a:off x="2711" y="2158"/>
                <a:ext cx="24" cy="2"/>
              </a:xfrm>
              <a:custGeom>
                <a:avLst/>
                <a:gdLst>
                  <a:gd name="T0" fmla="*/ 456 w 456"/>
                  <a:gd name="T1" fmla="*/ 29 h 29"/>
                  <a:gd name="T2" fmla="*/ 59 w 456"/>
                  <a:gd name="T3" fmla="*/ 29 h 29"/>
                  <a:gd name="T4" fmla="*/ 0 w 456"/>
                  <a:gd name="T5" fmla="*/ 0 h 29"/>
                  <a:gd name="T6" fmla="*/ 397 w 456"/>
                  <a:gd name="T7" fmla="*/ 0 h 29"/>
                  <a:gd name="T8" fmla="*/ 456 w 456"/>
                  <a:gd name="T9" fmla="*/ 29 h 29"/>
                  <a:gd name="T10" fmla="*/ 0 60000 65536"/>
                  <a:gd name="T11" fmla="*/ 0 60000 65536"/>
                  <a:gd name="T12" fmla="*/ 0 60000 65536"/>
                  <a:gd name="T13" fmla="*/ 0 60000 65536"/>
                  <a:gd name="T14" fmla="*/ 0 60000 65536"/>
                  <a:gd name="T15" fmla="*/ 0 w 456"/>
                  <a:gd name="T16" fmla="*/ 0 h 29"/>
                  <a:gd name="T17" fmla="*/ 456 w 456"/>
                  <a:gd name="T18" fmla="*/ 29 h 29"/>
                </a:gdLst>
                <a:ahLst/>
                <a:cxnLst>
                  <a:cxn ang="T10">
                    <a:pos x="T0" y="T1"/>
                  </a:cxn>
                  <a:cxn ang="T11">
                    <a:pos x="T2" y="T3"/>
                  </a:cxn>
                  <a:cxn ang="T12">
                    <a:pos x="T4" y="T5"/>
                  </a:cxn>
                  <a:cxn ang="T13">
                    <a:pos x="T6" y="T7"/>
                  </a:cxn>
                  <a:cxn ang="T14">
                    <a:pos x="T8" y="T9"/>
                  </a:cxn>
                </a:cxnLst>
                <a:rect l="T15" t="T16" r="T17" b="T18"/>
                <a:pathLst>
                  <a:path w="456" h="29">
                    <a:moveTo>
                      <a:pt x="456" y="29"/>
                    </a:moveTo>
                    <a:lnTo>
                      <a:pt x="59" y="29"/>
                    </a:lnTo>
                    <a:lnTo>
                      <a:pt x="0" y="0"/>
                    </a:lnTo>
                    <a:lnTo>
                      <a:pt x="397" y="0"/>
                    </a:lnTo>
                    <a:lnTo>
                      <a:pt x="456" y="29"/>
                    </a:lnTo>
                    <a:close/>
                  </a:path>
                </a:pathLst>
              </a:custGeom>
              <a:solidFill>
                <a:srgbClr val="FF9900"/>
              </a:solidFill>
              <a:ln w="9525">
                <a:noFill/>
                <a:round/>
                <a:headEnd/>
                <a:tailEnd/>
              </a:ln>
            </p:spPr>
            <p:txBody>
              <a:bodyPr/>
              <a:lstStyle/>
              <a:p>
                <a:endParaRPr lang="da-DK"/>
              </a:p>
            </p:txBody>
          </p:sp>
          <p:sp>
            <p:nvSpPr>
              <p:cNvPr id="969" name="Freeform 380"/>
              <p:cNvSpPr>
                <a:spLocks/>
              </p:cNvSpPr>
              <p:nvPr/>
            </p:nvSpPr>
            <p:spPr bwMode="auto">
              <a:xfrm>
                <a:off x="2710" y="2158"/>
                <a:ext cx="24" cy="1"/>
              </a:xfrm>
              <a:custGeom>
                <a:avLst/>
                <a:gdLst>
                  <a:gd name="T0" fmla="*/ 456 w 456"/>
                  <a:gd name="T1" fmla="*/ 29 h 29"/>
                  <a:gd name="T2" fmla="*/ 58 w 456"/>
                  <a:gd name="T3" fmla="*/ 29 h 29"/>
                  <a:gd name="T4" fmla="*/ 0 w 456"/>
                  <a:gd name="T5" fmla="*/ 0 h 29"/>
                  <a:gd name="T6" fmla="*/ 397 w 456"/>
                  <a:gd name="T7" fmla="*/ 0 h 29"/>
                  <a:gd name="T8" fmla="*/ 456 w 456"/>
                  <a:gd name="T9" fmla="*/ 29 h 29"/>
                  <a:gd name="T10" fmla="*/ 0 60000 65536"/>
                  <a:gd name="T11" fmla="*/ 0 60000 65536"/>
                  <a:gd name="T12" fmla="*/ 0 60000 65536"/>
                  <a:gd name="T13" fmla="*/ 0 60000 65536"/>
                  <a:gd name="T14" fmla="*/ 0 60000 65536"/>
                  <a:gd name="T15" fmla="*/ 0 w 456"/>
                  <a:gd name="T16" fmla="*/ 0 h 29"/>
                  <a:gd name="T17" fmla="*/ 456 w 456"/>
                  <a:gd name="T18" fmla="*/ 29 h 29"/>
                </a:gdLst>
                <a:ahLst/>
                <a:cxnLst>
                  <a:cxn ang="T10">
                    <a:pos x="T0" y="T1"/>
                  </a:cxn>
                  <a:cxn ang="T11">
                    <a:pos x="T2" y="T3"/>
                  </a:cxn>
                  <a:cxn ang="T12">
                    <a:pos x="T4" y="T5"/>
                  </a:cxn>
                  <a:cxn ang="T13">
                    <a:pos x="T6" y="T7"/>
                  </a:cxn>
                  <a:cxn ang="T14">
                    <a:pos x="T8" y="T9"/>
                  </a:cxn>
                </a:cxnLst>
                <a:rect l="T15" t="T16" r="T17" b="T18"/>
                <a:pathLst>
                  <a:path w="456" h="29">
                    <a:moveTo>
                      <a:pt x="456" y="29"/>
                    </a:moveTo>
                    <a:lnTo>
                      <a:pt x="58" y="29"/>
                    </a:lnTo>
                    <a:lnTo>
                      <a:pt x="0" y="0"/>
                    </a:lnTo>
                    <a:lnTo>
                      <a:pt x="397" y="0"/>
                    </a:lnTo>
                    <a:lnTo>
                      <a:pt x="456" y="29"/>
                    </a:lnTo>
                    <a:close/>
                  </a:path>
                </a:pathLst>
              </a:custGeom>
              <a:solidFill>
                <a:srgbClr val="FF9900"/>
              </a:solidFill>
              <a:ln w="9525">
                <a:noFill/>
                <a:round/>
                <a:headEnd/>
                <a:tailEnd/>
              </a:ln>
            </p:spPr>
            <p:txBody>
              <a:bodyPr/>
              <a:lstStyle/>
              <a:p>
                <a:endParaRPr lang="da-DK"/>
              </a:p>
            </p:txBody>
          </p:sp>
          <p:sp>
            <p:nvSpPr>
              <p:cNvPr id="970" name="Freeform 381"/>
              <p:cNvSpPr>
                <a:spLocks/>
              </p:cNvSpPr>
              <p:nvPr/>
            </p:nvSpPr>
            <p:spPr bwMode="auto">
              <a:xfrm>
                <a:off x="2708" y="2157"/>
                <a:ext cx="24" cy="1"/>
              </a:xfrm>
              <a:custGeom>
                <a:avLst/>
                <a:gdLst>
                  <a:gd name="T0" fmla="*/ 456 w 456"/>
                  <a:gd name="T1" fmla="*/ 30 h 30"/>
                  <a:gd name="T2" fmla="*/ 59 w 456"/>
                  <a:gd name="T3" fmla="*/ 30 h 30"/>
                  <a:gd name="T4" fmla="*/ 0 w 456"/>
                  <a:gd name="T5" fmla="*/ 0 h 30"/>
                  <a:gd name="T6" fmla="*/ 397 w 456"/>
                  <a:gd name="T7" fmla="*/ 0 h 30"/>
                  <a:gd name="T8" fmla="*/ 456 w 456"/>
                  <a:gd name="T9" fmla="*/ 30 h 30"/>
                  <a:gd name="T10" fmla="*/ 0 60000 65536"/>
                  <a:gd name="T11" fmla="*/ 0 60000 65536"/>
                  <a:gd name="T12" fmla="*/ 0 60000 65536"/>
                  <a:gd name="T13" fmla="*/ 0 60000 65536"/>
                  <a:gd name="T14" fmla="*/ 0 60000 65536"/>
                  <a:gd name="T15" fmla="*/ 0 w 456"/>
                  <a:gd name="T16" fmla="*/ 0 h 30"/>
                  <a:gd name="T17" fmla="*/ 456 w 456"/>
                  <a:gd name="T18" fmla="*/ 30 h 30"/>
                </a:gdLst>
                <a:ahLst/>
                <a:cxnLst>
                  <a:cxn ang="T10">
                    <a:pos x="T0" y="T1"/>
                  </a:cxn>
                  <a:cxn ang="T11">
                    <a:pos x="T2" y="T3"/>
                  </a:cxn>
                  <a:cxn ang="T12">
                    <a:pos x="T4" y="T5"/>
                  </a:cxn>
                  <a:cxn ang="T13">
                    <a:pos x="T6" y="T7"/>
                  </a:cxn>
                  <a:cxn ang="T14">
                    <a:pos x="T8" y="T9"/>
                  </a:cxn>
                </a:cxnLst>
                <a:rect l="T15" t="T16" r="T17" b="T18"/>
                <a:pathLst>
                  <a:path w="456" h="30">
                    <a:moveTo>
                      <a:pt x="456" y="30"/>
                    </a:moveTo>
                    <a:lnTo>
                      <a:pt x="59" y="30"/>
                    </a:lnTo>
                    <a:lnTo>
                      <a:pt x="0" y="0"/>
                    </a:lnTo>
                    <a:lnTo>
                      <a:pt x="397" y="0"/>
                    </a:lnTo>
                    <a:lnTo>
                      <a:pt x="456" y="30"/>
                    </a:lnTo>
                    <a:close/>
                  </a:path>
                </a:pathLst>
              </a:custGeom>
              <a:solidFill>
                <a:srgbClr val="FF9900"/>
              </a:solidFill>
              <a:ln w="9525">
                <a:noFill/>
                <a:round/>
                <a:headEnd/>
                <a:tailEnd/>
              </a:ln>
            </p:spPr>
            <p:txBody>
              <a:bodyPr/>
              <a:lstStyle/>
              <a:p>
                <a:endParaRPr lang="da-DK"/>
              </a:p>
            </p:txBody>
          </p:sp>
          <p:sp>
            <p:nvSpPr>
              <p:cNvPr id="971" name="Freeform 382"/>
              <p:cNvSpPr>
                <a:spLocks/>
              </p:cNvSpPr>
              <p:nvPr/>
            </p:nvSpPr>
            <p:spPr bwMode="auto">
              <a:xfrm>
                <a:off x="2707" y="2156"/>
                <a:ext cx="24" cy="2"/>
              </a:xfrm>
              <a:custGeom>
                <a:avLst/>
                <a:gdLst>
                  <a:gd name="T0" fmla="*/ 455 w 455"/>
                  <a:gd name="T1" fmla="*/ 30 h 30"/>
                  <a:gd name="T2" fmla="*/ 58 w 455"/>
                  <a:gd name="T3" fmla="*/ 30 h 30"/>
                  <a:gd name="T4" fmla="*/ 0 w 455"/>
                  <a:gd name="T5" fmla="*/ 0 h 30"/>
                  <a:gd name="T6" fmla="*/ 396 w 455"/>
                  <a:gd name="T7" fmla="*/ 0 h 30"/>
                  <a:gd name="T8" fmla="*/ 455 w 455"/>
                  <a:gd name="T9" fmla="*/ 30 h 30"/>
                  <a:gd name="T10" fmla="*/ 0 60000 65536"/>
                  <a:gd name="T11" fmla="*/ 0 60000 65536"/>
                  <a:gd name="T12" fmla="*/ 0 60000 65536"/>
                  <a:gd name="T13" fmla="*/ 0 60000 65536"/>
                  <a:gd name="T14" fmla="*/ 0 60000 65536"/>
                  <a:gd name="T15" fmla="*/ 0 w 455"/>
                  <a:gd name="T16" fmla="*/ 0 h 30"/>
                  <a:gd name="T17" fmla="*/ 455 w 455"/>
                  <a:gd name="T18" fmla="*/ 30 h 30"/>
                </a:gdLst>
                <a:ahLst/>
                <a:cxnLst>
                  <a:cxn ang="T10">
                    <a:pos x="T0" y="T1"/>
                  </a:cxn>
                  <a:cxn ang="T11">
                    <a:pos x="T2" y="T3"/>
                  </a:cxn>
                  <a:cxn ang="T12">
                    <a:pos x="T4" y="T5"/>
                  </a:cxn>
                  <a:cxn ang="T13">
                    <a:pos x="T6" y="T7"/>
                  </a:cxn>
                  <a:cxn ang="T14">
                    <a:pos x="T8" y="T9"/>
                  </a:cxn>
                </a:cxnLst>
                <a:rect l="T15" t="T16" r="T17" b="T18"/>
                <a:pathLst>
                  <a:path w="455" h="30">
                    <a:moveTo>
                      <a:pt x="455" y="30"/>
                    </a:moveTo>
                    <a:lnTo>
                      <a:pt x="58" y="30"/>
                    </a:lnTo>
                    <a:lnTo>
                      <a:pt x="0" y="0"/>
                    </a:lnTo>
                    <a:lnTo>
                      <a:pt x="396" y="0"/>
                    </a:lnTo>
                    <a:lnTo>
                      <a:pt x="455" y="30"/>
                    </a:lnTo>
                    <a:close/>
                  </a:path>
                </a:pathLst>
              </a:custGeom>
              <a:solidFill>
                <a:srgbClr val="FF9900"/>
              </a:solidFill>
              <a:ln w="9525">
                <a:noFill/>
                <a:round/>
                <a:headEnd/>
                <a:tailEnd/>
              </a:ln>
            </p:spPr>
            <p:txBody>
              <a:bodyPr/>
              <a:lstStyle/>
              <a:p>
                <a:endParaRPr lang="da-DK"/>
              </a:p>
            </p:txBody>
          </p:sp>
          <p:sp>
            <p:nvSpPr>
              <p:cNvPr id="972" name="Freeform 383"/>
              <p:cNvSpPr>
                <a:spLocks/>
              </p:cNvSpPr>
              <p:nvPr/>
            </p:nvSpPr>
            <p:spPr bwMode="auto">
              <a:xfrm>
                <a:off x="2705" y="2155"/>
                <a:ext cx="24" cy="2"/>
              </a:xfrm>
              <a:custGeom>
                <a:avLst/>
                <a:gdLst>
                  <a:gd name="T0" fmla="*/ 454 w 454"/>
                  <a:gd name="T1" fmla="*/ 30 h 30"/>
                  <a:gd name="T2" fmla="*/ 57 w 454"/>
                  <a:gd name="T3" fmla="*/ 30 h 30"/>
                  <a:gd name="T4" fmla="*/ 0 w 454"/>
                  <a:gd name="T5" fmla="*/ 0 h 30"/>
                  <a:gd name="T6" fmla="*/ 396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7" y="30"/>
                    </a:lnTo>
                    <a:lnTo>
                      <a:pt x="0" y="0"/>
                    </a:lnTo>
                    <a:lnTo>
                      <a:pt x="396" y="0"/>
                    </a:lnTo>
                    <a:lnTo>
                      <a:pt x="454" y="30"/>
                    </a:lnTo>
                    <a:close/>
                  </a:path>
                </a:pathLst>
              </a:custGeom>
              <a:solidFill>
                <a:srgbClr val="FF9900"/>
              </a:solidFill>
              <a:ln w="9525">
                <a:noFill/>
                <a:round/>
                <a:headEnd/>
                <a:tailEnd/>
              </a:ln>
            </p:spPr>
            <p:txBody>
              <a:bodyPr/>
              <a:lstStyle/>
              <a:p>
                <a:endParaRPr lang="da-DK"/>
              </a:p>
            </p:txBody>
          </p:sp>
          <p:sp>
            <p:nvSpPr>
              <p:cNvPr id="973" name="Freeform 384"/>
              <p:cNvSpPr>
                <a:spLocks/>
              </p:cNvSpPr>
              <p:nvPr/>
            </p:nvSpPr>
            <p:spPr bwMode="auto">
              <a:xfrm>
                <a:off x="2704" y="2155"/>
                <a:ext cx="24" cy="1"/>
              </a:xfrm>
              <a:custGeom>
                <a:avLst/>
                <a:gdLst>
                  <a:gd name="T0" fmla="*/ 455 w 455"/>
                  <a:gd name="T1" fmla="*/ 29 h 29"/>
                  <a:gd name="T2" fmla="*/ 59 w 455"/>
                  <a:gd name="T3" fmla="*/ 29 h 29"/>
                  <a:gd name="T4" fmla="*/ 0 w 455"/>
                  <a:gd name="T5" fmla="*/ 0 h 29"/>
                  <a:gd name="T6" fmla="*/ 396 w 455"/>
                  <a:gd name="T7" fmla="*/ 0 h 29"/>
                  <a:gd name="T8" fmla="*/ 455 w 455"/>
                  <a:gd name="T9" fmla="*/ 29 h 29"/>
                  <a:gd name="T10" fmla="*/ 0 60000 65536"/>
                  <a:gd name="T11" fmla="*/ 0 60000 65536"/>
                  <a:gd name="T12" fmla="*/ 0 60000 65536"/>
                  <a:gd name="T13" fmla="*/ 0 60000 65536"/>
                  <a:gd name="T14" fmla="*/ 0 60000 65536"/>
                  <a:gd name="T15" fmla="*/ 0 w 455"/>
                  <a:gd name="T16" fmla="*/ 0 h 29"/>
                  <a:gd name="T17" fmla="*/ 455 w 455"/>
                  <a:gd name="T18" fmla="*/ 29 h 29"/>
                </a:gdLst>
                <a:ahLst/>
                <a:cxnLst>
                  <a:cxn ang="T10">
                    <a:pos x="T0" y="T1"/>
                  </a:cxn>
                  <a:cxn ang="T11">
                    <a:pos x="T2" y="T3"/>
                  </a:cxn>
                  <a:cxn ang="T12">
                    <a:pos x="T4" y="T5"/>
                  </a:cxn>
                  <a:cxn ang="T13">
                    <a:pos x="T6" y="T7"/>
                  </a:cxn>
                  <a:cxn ang="T14">
                    <a:pos x="T8" y="T9"/>
                  </a:cxn>
                </a:cxnLst>
                <a:rect l="T15" t="T16" r="T17" b="T18"/>
                <a:pathLst>
                  <a:path w="455" h="29">
                    <a:moveTo>
                      <a:pt x="455" y="29"/>
                    </a:moveTo>
                    <a:lnTo>
                      <a:pt x="59" y="29"/>
                    </a:lnTo>
                    <a:lnTo>
                      <a:pt x="0" y="0"/>
                    </a:lnTo>
                    <a:lnTo>
                      <a:pt x="396" y="0"/>
                    </a:lnTo>
                    <a:lnTo>
                      <a:pt x="455" y="29"/>
                    </a:lnTo>
                    <a:close/>
                  </a:path>
                </a:pathLst>
              </a:custGeom>
              <a:solidFill>
                <a:srgbClr val="FF9900"/>
              </a:solidFill>
              <a:ln w="9525">
                <a:noFill/>
                <a:round/>
                <a:headEnd/>
                <a:tailEnd/>
              </a:ln>
            </p:spPr>
            <p:txBody>
              <a:bodyPr/>
              <a:lstStyle/>
              <a:p>
                <a:endParaRPr lang="da-DK"/>
              </a:p>
            </p:txBody>
          </p:sp>
          <p:sp>
            <p:nvSpPr>
              <p:cNvPr id="974" name="Freeform 385"/>
              <p:cNvSpPr>
                <a:spLocks/>
              </p:cNvSpPr>
              <p:nvPr/>
            </p:nvSpPr>
            <p:spPr bwMode="auto">
              <a:xfrm>
                <a:off x="2702" y="2154"/>
                <a:ext cx="24" cy="1"/>
              </a:xfrm>
              <a:custGeom>
                <a:avLst/>
                <a:gdLst>
                  <a:gd name="T0" fmla="*/ 455 w 455"/>
                  <a:gd name="T1" fmla="*/ 29 h 29"/>
                  <a:gd name="T2" fmla="*/ 59 w 455"/>
                  <a:gd name="T3" fmla="*/ 29 h 29"/>
                  <a:gd name="T4" fmla="*/ 0 w 455"/>
                  <a:gd name="T5" fmla="*/ 0 h 29"/>
                  <a:gd name="T6" fmla="*/ 396 w 455"/>
                  <a:gd name="T7" fmla="*/ 0 h 29"/>
                  <a:gd name="T8" fmla="*/ 455 w 455"/>
                  <a:gd name="T9" fmla="*/ 29 h 29"/>
                  <a:gd name="T10" fmla="*/ 0 60000 65536"/>
                  <a:gd name="T11" fmla="*/ 0 60000 65536"/>
                  <a:gd name="T12" fmla="*/ 0 60000 65536"/>
                  <a:gd name="T13" fmla="*/ 0 60000 65536"/>
                  <a:gd name="T14" fmla="*/ 0 60000 65536"/>
                  <a:gd name="T15" fmla="*/ 0 w 455"/>
                  <a:gd name="T16" fmla="*/ 0 h 29"/>
                  <a:gd name="T17" fmla="*/ 455 w 455"/>
                  <a:gd name="T18" fmla="*/ 29 h 29"/>
                </a:gdLst>
                <a:ahLst/>
                <a:cxnLst>
                  <a:cxn ang="T10">
                    <a:pos x="T0" y="T1"/>
                  </a:cxn>
                  <a:cxn ang="T11">
                    <a:pos x="T2" y="T3"/>
                  </a:cxn>
                  <a:cxn ang="T12">
                    <a:pos x="T4" y="T5"/>
                  </a:cxn>
                  <a:cxn ang="T13">
                    <a:pos x="T6" y="T7"/>
                  </a:cxn>
                  <a:cxn ang="T14">
                    <a:pos x="T8" y="T9"/>
                  </a:cxn>
                </a:cxnLst>
                <a:rect l="T15" t="T16" r="T17" b="T18"/>
                <a:pathLst>
                  <a:path w="455" h="29">
                    <a:moveTo>
                      <a:pt x="455" y="29"/>
                    </a:moveTo>
                    <a:lnTo>
                      <a:pt x="59" y="29"/>
                    </a:lnTo>
                    <a:lnTo>
                      <a:pt x="0" y="0"/>
                    </a:lnTo>
                    <a:lnTo>
                      <a:pt x="396" y="0"/>
                    </a:lnTo>
                    <a:lnTo>
                      <a:pt x="455" y="29"/>
                    </a:lnTo>
                    <a:close/>
                  </a:path>
                </a:pathLst>
              </a:custGeom>
              <a:solidFill>
                <a:srgbClr val="FF9900"/>
              </a:solidFill>
              <a:ln w="9525">
                <a:noFill/>
                <a:round/>
                <a:headEnd/>
                <a:tailEnd/>
              </a:ln>
            </p:spPr>
            <p:txBody>
              <a:bodyPr/>
              <a:lstStyle/>
              <a:p>
                <a:endParaRPr lang="da-DK"/>
              </a:p>
            </p:txBody>
          </p:sp>
          <p:sp>
            <p:nvSpPr>
              <p:cNvPr id="975" name="Freeform 386"/>
              <p:cNvSpPr>
                <a:spLocks/>
              </p:cNvSpPr>
              <p:nvPr/>
            </p:nvSpPr>
            <p:spPr bwMode="auto">
              <a:xfrm>
                <a:off x="2701" y="2153"/>
                <a:ext cx="23" cy="2"/>
              </a:xfrm>
              <a:custGeom>
                <a:avLst/>
                <a:gdLst>
                  <a:gd name="T0" fmla="*/ 455 w 455"/>
                  <a:gd name="T1" fmla="*/ 30 h 30"/>
                  <a:gd name="T2" fmla="*/ 59 w 455"/>
                  <a:gd name="T3" fmla="*/ 30 h 30"/>
                  <a:gd name="T4" fmla="*/ 0 w 455"/>
                  <a:gd name="T5" fmla="*/ 0 h 30"/>
                  <a:gd name="T6" fmla="*/ 397 w 455"/>
                  <a:gd name="T7" fmla="*/ 0 h 30"/>
                  <a:gd name="T8" fmla="*/ 455 w 455"/>
                  <a:gd name="T9" fmla="*/ 30 h 30"/>
                  <a:gd name="T10" fmla="*/ 0 60000 65536"/>
                  <a:gd name="T11" fmla="*/ 0 60000 65536"/>
                  <a:gd name="T12" fmla="*/ 0 60000 65536"/>
                  <a:gd name="T13" fmla="*/ 0 60000 65536"/>
                  <a:gd name="T14" fmla="*/ 0 60000 65536"/>
                  <a:gd name="T15" fmla="*/ 0 w 455"/>
                  <a:gd name="T16" fmla="*/ 0 h 30"/>
                  <a:gd name="T17" fmla="*/ 455 w 455"/>
                  <a:gd name="T18" fmla="*/ 30 h 30"/>
                </a:gdLst>
                <a:ahLst/>
                <a:cxnLst>
                  <a:cxn ang="T10">
                    <a:pos x="T0" y="T1"/>
                  </a:cxn>
                  <a:cxn ang="T11">
                    <a:pos x="T2" y="T3"/>
                  </a:cxn>
                  <a:cxn ang="T12">
                    <a:pos x="T4" y="T5"/>
                  </a:cxn>
                  <a:cxn ang="T13">
                    <a:pos x="T6" y="T7"/>
                  </a:cxn>
                  <a:cxn ang="T14">
                    <a:pos x="T8" y="T9"/>
                  </a:cxn>
                </a:cxnLst>
                <a:rect l="T15" t="T16" r="T17" b="T18"/>
                <a:pathLst>
                  <a:path w="455" h="30">
                    <a:moveTo>
                      <a:pt x="455" y="30"/>
                    </a:moveTo>
                    <a:lnTo>
                      <a:pt x="59" y="30"/>
                    </a:lnTo>
                    <a:lnTo>
                      <a:pt x="0" y="0"/>
                    </a:lnTo>
                    <a:lnTo>
                      <a:pt x="397" y="0"/>
                    </a:lnTo>
                    <a:lnTo>
                      <a:pt x="455" y="30"/>
                    </a:lnTo>
                    <a:close/>
                  </a:path>
                </a:pathLst>
              </a:custGeom>
              <a:solidFill>
                <a:srgbClr val="FF9900"/>
              </a:solidFill>
              <a:ln w="9525">
                <a:noFill/>
                <a:round/>
                <a:headEnd/>
                <a:tailEnd/>
              </a:ln>
            </p:spPr>
            <p:txBody>
              <a:bodyPr/>
              <a:lstStyle/>
              <a:p>
                <a:endParaRPr lang="da-DK"/>
              </a:p>
            </p:txBody>
          </p:sp>
          <p:sp>
            <p:nvSpPr>
              <p:cNvPr id="976" name="Freeform 387"/>
              <p:cNvSpPr>
                <a:spLocks/>
              </p:cNvSpPr>
              <p:nvPr/>
            </p:nvSpPr>
            <p:spPr bwMode="auto">
              <a:xfrm>
                <a:off x="2699" y="2152"/>
                <a:ext cx="24" cy="2"/>
              </a:xfrm>
              <a:custGeom>
                <a:avLst/>
                <a:gdLst>
                  <a:gd name="T0" fmla="*/ 455 w 455"/>
                  <a:gd name="T1" fmla="*/ 29 h 29"/>
                  <a:gd name="T2" fmla="*/ 59 w 455"/>
                  <a:gd name="T3" fmla="*/ 29 h 29"/>
                  <a:gd name="T4" fmla="*/ 0 w 455"/>
                  <a:gd name="T5" fmla="*/ 0 h 29"/>
                  <a:gd name="T6" fmla="*/ 396 w 455"/>
                  <a:gd name="T7" fmla="*/ 0 h 29"/>
                  <a:gd name="T8" fmla="*/ 455 w 455"/>
                  <a:gd name="T9" fmla="*/ 29 h 29"/>
                  <a:gd name="T10" fmla="*/ 0 60000 65536"/>
                  <a:gd name="T11" fmla="*/ 0 60000 65536"/>
                  <a:gd name="T12" fmla="*/ 0 60000 65536"/>
                  <a:gd name="T13" fmla="*/ 0 60000 65536"/>
                  <a:gd name="T14" fmla="*/ 0 60000 65536"/>
                  <a:gd name="T15" fmla="*/ 0 w 455"/>
                  <a:gd name="T16" fmla="*/ 0 h 29"/>
                  <a:gd name="T17" fmla="*/ 455 w 455"/>
                  <a:gd name="T18" fmla="*/ 29 h 29"/>
                </a:gdLst>
                <a:ahLst/>
                <a:cxnLst>
                  <a:cxn ang="T10">
                    <a:pos x="T0" y="T1"/>
                  </a:cxn>
                  <a:cxn ang="T11">
                    <a:pos x="T2" y="T3"/>
                  </a:cxn>
                  <a:cxn ang="T12">
                    <a:pos x="T4" y="T5"/>
                  </a:cxn>
                  <a:cxn ang="T13">
                    <a:pos x="T6" y="T7"/>
                  </a:cxn>
                  <a:cxn ang="T14">
                    <a:pos x="T8" y="T9"/>
                  </a:cxn>
                </a:cxnLst>
                <a:rect l="T15" t="T16" r="T17" b="T18"/>
                <a:pathLst>
                  <a:path w="455" h="29">
                    <a:moveTo>
                      <a:pt x="455" y="29"/>
                    </a:moveTo>
                    <a:lnTo>
                      <a:pt x="59" y="29"/>
                    </a:lnTo>
                    <a:lnTo>
                      <a:pt x="0" y="0"/>
                    </a:lnTo>
                    <a:lnTo>
                      <a:pt x="396" y="0"/>
                    </a:lnTo>
                    <a:lnTo>
                      <a:pt x="455" y="29"/>
                    </a:lnTo>
                    <a:close/>
                  </a:path>
                </a:pathLst>
              </a:custGeom>
              <a:solidFill>
                <a:srgbClr val="FF9900"/>
              </a:solidFill>
              <a:ln w="9525">
                <a:noFill/>
                <a:round/>
                <a:headEnd/>
                <a:tailEnd/>
              </a:ln>
            </p:spPr>
            <p:txBody>
              <a:bodyPr/>
              <a:lstStyle/>
              <a:p>
                <a:endParaRPr lang="da-DK"/>
              </a:p>
            </p:txBody>
          </p:sp>
          <p:sp>
            <p:nvSpPr>
              <p:cNvPr id="977" name="Freeform 388"/>
              <p:cNvSpPr>
                <a:spLocks/>
              </p:cNvSpPr>
              <p:nvPr/>
            </p:nvSpPr>
            <p:spPr bwMode="auto">
              <a:xfrm>
                <a:off x="2697" y="2151"/>
                <a:ext cx="24" cy="2"/>
              </a:xfrm>
              <a:custGeom>
                <a:avLst/>
                <a:gdLst>
                  <a:gd name="T0" fmla="*/ 455 w 455"/>
                  <a:gd name="T1" fmla="*/ 30 h 30"/>
                  <a:gd name="T2" fmla="*/ 58 w 455"/>
                  <a:gd name="T3" fmla="*/ 30 h 30"/>
                  <a:gd name="T4" fmla="*/ 0 w 455"/>
                  <a:gd name="T5" fmla="*/ 0 h 30"/>
                  <a:gd name="T6" fmla="*/ 396 w 455"/>
                  <a:gd name="T7" fmla="*/ 0 h 30"/>
                  <a:gd name="T8" fmla="*/ 455 w 455"/>
                  <a:gd name="T9" fmla="*/ 30 h 30"/>
                  <a:gd name="T10" fmla="*/ 0 60000 65536"/>
                  <a:gd name="T11" fmla="*/ 0 60000 65536"/>
                  <a:gd name="T12" fmla="*/ 0 60000 65536"/>
                  <a:gd name="T13" fmla="*/ 0 60000 65536"/>
                  <a:gd name="T14" fmla="*/ 0 60000 65536"/>
                  <a:gd name="T15" fmla="*/ 0 w 455"/>
                  <a:gd name="T16" fmla="*/ 0 h 30"/>
                  <a:gd name="T17" fmla="*/ 455 w 455"/>
                  <a:gd name="T18" fmla="*/ 30 h 30"/>
                </a:gdLst>
                <a:ahLst/>
                <a:cxnLst>
                  <a:cxn ang="T10">
                    <a:pos x="T0" y="T1"/>
                  </a:cxn>
                  <a:cxn ang="T11">
                    <a:pos x="T2" y="T3"/>
                  </a:cxn>
                  <a:cxn ang="T12">
                    <a:pos x="T4" y="T5"/>
                  </a:cxn>
                  <a:cxn ang="T13">
                    <a:pos x="T6" y="T7"/>
                  </a:cxn>
                  <a:cxn ang="T14">
                    <a:pos x="T8" y="T9"/>
                  </a:cxn>
                </a:cxnLst>
                <a:rect l="T15" t="T16" r="T17" b="T18"/>
                <a:pathLst>
                  <a:path w="455" h="30">
                    <a:moveTo>
                      <a:pt x="455" y="30"/>
                    </a:moveTo>
                    <a:lnTo>
                      <a:pt x="58" y="30"/>
                    </a:lnTo>
                    <a:lnTo>
                      <a:pt x="0" y="0"/>
                    </a:lnTo>
                    <a:lnTo>
                      <a:pt x="396" y="0"/>
                    </a:lnTo>
                    <a:lnTo>
                      <a:pt x="455" y="30"/>
                    </a:lnTo>
                    <a:close/>
                  </a:path>
                </a:pathLst>
              </a:custGeom>
              <a:solidFill>
                <a:srgbClr val="FF9900"/>
              </a:solidFill>
              <a:ln w="9525">
                <a:noFill/>
                <a:round/>
                <a:headEnd/>
                <a:tailEnd/>
              </a:ln>
            </p:spPr>
            <p:txBody>
              <a:bodyPr/>
              <a:lstStyle/>
              <a:p>
                <a:endParaRPr lang="da-DK"/>
              </a:p>
            </p:txBody>
          </p:sp>
          <p:sp>
            <p:nvSpPr>
              <p:cNvPr id="978" name="Freeform 389"/>
              <p:cNvSpPr>
                <a:spLocks/>
              </p:cNvSpPr>
              <p:nvPr/>
            </p:nvSpPr>
            <p:spPr bwMode="auto">
              <a:xfrm>
                <a:off x="2696" y="2151"/>
                <a:ext cx="24" cy="1"/>
              </a:xfrm>
              <a:custGeom>
                <a:avLst/>
                <a:gdLst>
                  <a:gd name="T0" fmla="*/ 455 w 455"/>
                  <a:gd name="T1" fmla="*/ 30 h 30"/>
                  <a:gd name="T2" fmla="*/ 59 w 455"/>
                  <a:gd name="T3" fmla="*/ 30 h 30"/>
                  <a:gd name="T4" fmla="*/ 0 w 455"/>
                  <a:gd name="T5" fmla="*/ 0 h 30"/>
                  <a:gd name="T6" fmla="*/ 396 w 455"/>
                  <a:gd name="T7" fmla="*/ 0 h 30"/>
                  <a:gd name="T8" fmla="*/ 455 w 455"/>
                  <a:gd name="T9" fmla="*/ 30 h 30"/>
                  <a:gd name="T10" fmla="*/ 0 60000 65536"/>
                  <a:gd name="T11" fmla="*/ 0 60000 65536"/>
                  <a:gd name="T12" fmla="*/ 0 60000 65536"/>
                  <a:gd name="T13" fmla="*/ 0 60000 65536"/>
                  <a:gd name="T14" fmla="*/ 0 60000 65536"/>
                  <a:gd name="T15" fmla="*/ 0 w 455"/>
                  <a:gd name="T16" fmla="*/ 0 h 30"/>
                  <a:gd name="T17" fmla="*/ 455 w 455"/>
                  <a:gd name="T18" fmla="*/ 30 h 30"/>
                </a:gdLst>
                <a:ahLst/>
                <a:cxnLst>
                  <a:cxn ang="T10">
                    <a:pos x="T0" y="T1"/>
                  </a:cxn>
                  <a:cxn ang="T11">
                    <a:pos x="T2" y="T3"/>
                  </a:cxn>
                  <a:cxn ang="T12">
                    <a:pos x="T4" y="T5"/>
                  </a:cxn>
                  <a:cxn ang="T13">
                    <a:pos x="T6" y="T7"/>
                  </a:cxn>
                  <a:cxn ang="T14">
                    <a:pos x="T8" y="T9"/>
                  </a:cxn>
                </a:cxnLst>
                <a:rect l="T15" t="T16" r="T17" b="T18"/>
                <a:pathLst>
                  <a:path w="455" h="30">
                    <a:moveTo>
                      <a:pt x="455" y="30"/>
                    </a:moveTo>
                    <a:lnTo>
                      <a:pt x="59" y="30"/>
                    </a:lnTo>
                    <a:lnTo>
                      <a:pt x="0" y="0"/>
                    </a:lnTo>
                    <a:lnTo>
                      <a:pt x="396" y="0"/>
                    </a:lnTo>
                    <a:lnTo>
                      <a:pt x="455" y="30"/>
                    </a:lnTo>
                    <a:close/>
                  </a:path>
                </a:pathLst>
              </a:custGeom>
              <a:solidFill>
                <a:srgbClr val="FF9900"/>
              </a:solidFill>
              <a:ln w="9525">
                <a:noFill/>
                <a:round/>
                <a:headEnd/>
                <a:tailEnd/>
              </a:ln>
            </p:spPr>
            <p:txBody>
              <a:bodyPr/>
              <a:lstStyle/>
              <a:p>
                <a:endParaRPr lang="da-DK"/>
              </a:p>
            </p:txBody>
          </p:sp>
          <p:sp>
            <p:nvSpPr>
              <p:cNvPr id="979" name="Freeform 390"/>
              <p:cNvSpPr>
                <a:spLocks/>
              </p:cNvSpPr>
              <p:nvPr/>
            </p:nvSpPr>
            <p:spPr bwMode="auto">
              <a:xfrm>
                <a:off x="2694" y="2150"/>
                <a:ext cx="24" cy="1"/>
              </a:xfrm>
              <a:custGeom>
                <a:avLst/>
                <a:gdLst>
                  <a:gd name="T0" fmla="*/ 455 w 455"/>
                  <a:gd name="T1" fmla="*/ 29 h 29"/>
                  <a:gd name="T2" fmla="*/ 59 w 455"/>
                  <a:gd name="T3" fmla="*/ 29 h 29"/>
                  <a:gd name="T4" fmla="*/ 0 w 455"/>
                  <a:gd name="T5" fmla="*/ 0 h 29"/>
                  <a:gd name="T6" fmla="*/ 396 w 455"/>
                  <a:gd name="T7" fmla="*/ 0 h 29"/>
                  <a:gd name="T8" fmla="*/ 455 w 455"/>
                  <a:gd name="T9" fmla="*/ 29 h 29"/>
                  <a:gd name="T10" fmla="*/ 0 60000 65536"/>
                  <a:gd name="T11" fmla="*/ 0 60000 65536"/>
                  <a:gd name="T12" fmla="*/ 0 60000 65536"/>
                  <a:gd name="T13" fmla="*/ 0 60000 65536"/>
                  <a:gd name="T14" fmla="*/ 0 60000 65536"/>
                  <a:gd name="T15" fmla="*/ 0 w 455"/>
                  <a:gd name="T16" fmla="*/ 0 h 29"/>
                  <a:gd name="T17" fmla="*/ 455 w 455"/>
                  <a:gd name="T18" fmla="*/ 29 h 29"/>
                </a:gdLst>
                <a:ahLst/>
                <a:cxnLst>
                  <a:cxn ang="T10">
                    <a:pos x="T0" y="T1"/>
                  </a:cxn>
                  <a:cxn ang="T11">
                    <a:pos x="T2" y="T3"/>
                  </a:cxn>
                  <a:cxn ang="T12">
                    <a:pos x="T4" y="T5"/>
                  </a:cxn>
                  <a:cxn ang="T13">
                    <a:pos x="T6" y="T7"/>
                  </a:cxn>
                  <a:cxn ang="T14">
                    <a:pos x="T8" y="T9"/>
                  </a:cxn>
                </a:cxnLst>
                <a:rect l="T15" t="T16" r="T17" b="T18"/>
                <a:pathLst>
                  <a:path w="455" h="29">
                    <a:moveTo>
                      <a:pt x="455" y="29"/>
                    </a:moveTo>
                    <a:lnTo>
                      <a:pt x="59" y="29"/>
                    </a:lnTo>
                    <a:lnTo>
                      <a:pt x="0" y="0"/>
                    </a:lnTo>
                    <a:lnTo>
                      <a:pt x="396" y="0"/>
                    </a:lnTo>
                    <a:lnTo>
                      <a:pt x="455" y="29"/>
                    </a:lnTo>
                    <a:close/>
                  </a:path>
                </a:pathLst>
              </a:custGeom>
              <a:solidFill>
                <a:srgbClr val="FF9900"/>
              </a:solidFill>
              <a:ln w="9525">
                <a:noFill/>
                <a:round/>
                <a:headEnd/>
                <a:tailEnd/>
              </a:ln>
            </p:spPr>
            <p:txBody>
              <a:bodyPr/>
              <a:lstStyle/>
              <a:p>
                <a:endParaRPr lang="da-DK"/>
              </a:p>
            </p:txBody>
          </p:sp>
          <p:sp>
            <p:nvSpPr>
              <p:cNvPr id="980" name="Freeform 391"/>
              <p:cNvSpPr>
                <a:spLocks/>
              </p:cNvSpPr>
              <p:nvPr/>
            </p:nvSpPr>
            <p:spPr bwMode="auto">
              <a:xfrm>
                <a:off x="2693" y="2149"/>
                <a:ext cx="24" cy="2"/>
              </a:xfrm>
              <a:custGeom>
                <a:avLst/>
                <a:gdLst>
                  <a:gd name="T0" fmla="*/ 454 w 454"/>
                  <a:gd name="T1" fmla="*/ 30 h 30"/>
                  <a:gd name="T2" fmla="*/ 58 w 454"/>
                  <a:gd name="T3" fmla="*/ 30 h 30"/>
                  <a:gd name="T4" fmla="*/ 0 w 454"/>
                  <a:gd name="T5" fmla="*/ 0 h 30"/>
                  <a:gd name="T6" fmla="*/ 396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8" y="30"/>
                    </a:lnTo>
                    <a:lnTo>
                      <a:pt x="0" y="0"/>
                    </a:lnTo>
                    <a:lnTo>
                      <a:pt x="396" y="0"/>
                    </a:lnTo>
                    <a:lnTo>
                      <a:pt x="454" y="30"/>
                    </a:lnTo>
                    <a:close/>
                  </a:path>
                </a:pathLst>
              </a:custGeom>
              <a:solidFill>
                <a:srgbClr val="FF9900"/>
              </a:solidFill>
              <a:ln w="9525">
                <a:noFill/>
                <a:round/>
                <a:headEnd/>
                <a:tailEnd/>
              </a:ln>
            </p:spPr>
            <p:txBody>
              <a:bodyPr/>
              <a:lstStyle/>
              <a:p>
                <a:endParaRPr lang="da-DK"/>
              </a:p>
            </p:txBody>
          </p:sp>
          <p:sp>
            <p:nvSpPr>
              <p:cNvPr id="981" name="Freeform 392"/>
              <p:cNvSpPr>
                <a:spLocks/>
              </p:cNvSpPr>
              <p:nvPr/>
            </p:nvSpPr>
            <p:spPr bwMode="auto">
              <a:xfrm>
                <a:off x="2691" y="2148"/>
                <a:ext cx="24" cy="2"/>
              </a:xfrm>
              <a:custGeom>
                <a:avLst/>
                <a:gdLst>
                  <a:gd name="T0" fmla="*/ 455 w 455"/>
                  <a:gd name="T1" fmla="*/ 29 h 29"/>
                  <a:gd name="T2" fmla="*/ 59 w 455"/>
                  <a:gd name="T3" fmla="*/ 29 h 29"/>
                  <a:gd name="T4" fmla="*/ 0 w 455"/>
                  <a:gd name="T5" fmla="*/ 0 h 29"/>
                  <a:gd name="T6" fmla="*/ 396 w 455"/>
                  <a:gd name="T7" fmla="*/ 0 h 29"/>
                  <a:gd name="T8" fmla="*/ 455 w 455"/>
                  <a:gd name="T9" fmla="*/ 29 h 29"/>
                  <a:gd name="T10" fmla="*/ 0 60000 65536"/>
                  <a:gd name="T11" fmla="*/ 0 60000 65536"/>
                  <a:gd name="T12" fmla="*/ 0 60000 65536"/>
                  <a:gd name="T13" fmla="*/ 0 60000 65536"/>
                  <a:gd name="T14" fmla="*/ 0 60000 65536"/>
                  <a:gd name="T15" fmla="*/ 0 w 455"/>
                  <a:gd name="T16" fmla="*/ 0 h 29"/>
                  <a:gd name="T17" fmla="*/ 455 w 455"/>
                  <a:gd name="T18" fmla="*/ 29 h 29"/>
                </a:gdLst>
                <a:ahLst/>
                <a:cxnLst>
                  <a:cxn ang="T10">
                    <a:pos x="T0" y="T1"/>
                  </a:cxn>
                  <a:cxn ang="T11">
                    <a:pos x="T2" y="T3"/>
                  </a:cxn>
                  <a:cxn ang="T12">
                    <a:pos x="T4" y="T5"/>
                  </a:cxn>
                  <a:cxn ang="T13">
                    <a:pos x="T6" y="T7"/>
                  </a:cxn>
                  <a:cxn ang="T14">
                    <a:pos x="T8" y="T9"/>
                  </a:cxn>
                </a:cxnLst>
                <a:rect l="T15" t="T16" r="T17" b="T18"/>
                <a:pathLst>
                  <a:path w="455" h="29">
                    <a:moveTo>
                      <a:pt x="455" y="29"/>
                    </a:moveTo>
                    <a:lnTo>
                      <a:pt x="59" y="29"/>
                    </a:lnTo>
                    <a:lnTo>
                      <a:pt x="0" y="0"/>
                    </a:lnTo>
                    <a:lnTo>
                      <a:pt x="396" y="0"/>
                    </a:lnTo>
                    <a:lnTo>
                      <a:pt x="455" y="29"/>
                    </a:lnTo>
                    <a:close/>
                  </a:path>
                </a:pathLst>
              </a:custGeom>
              <a:solidFill>
                <a:srgbClr val="FF9900"/>
              </a:solidFill>
              <a:ln w="9525">
                <a:noFill/>
                <a:round/>
                <a:headEnd/>
                <a:tailEnd/>
              </a:ln>
            </p:spPr>
            <p:txBody>
              <a:bodyPr/>
              <a:lstStyle/>
              <a:p>
                <a:endParaRPr lang="da-DK"/>
              </a:p>
            </p:txBody>
          </p:sp>
          <p:sp>
            <p:nvSpPr>
              <p:cNvPr id="982" name="Freeform 393"/>
              <p:cNvSpPr>
                <a:spLocks/>
              </p:cNvSpPr>
              <p:nvPr/>
            </p:nvSpPr>
            <p:spPr bwMode="auto">
              <a:xfrm>
                <a:off x="2690" y="2148"/>
                <a:ext cx="24" cy="1"/>
              </a:xfrm>
              <a:custGeom>
                <a:avLst/>
                <a:gdLst>
                  <a:gd name="T0" fmla="*/ 455 w 455"/>
                  <a:gd name="T1" fmla="*/ 30 h 30"/>
                  <a:gd name="T2" fmla="*/ 59 w 455"/>
                  <a:gd name="T3" fmla="*/ 30 h 30"/>
                  <a:gd name="T4" fmla="*/ 0 w 455"/>
                  <a:gd name="T5" fmla="*/ 0 h 30"/>
                  <a:gd name="T6" fmla="*/ 396 w 455"/>
                  <a:gd name="T7" fmla="*/ 0 h 30"/>
                  <a:gd name="T8" fmla="*/ 455 w 455"/>
                  <a:gd name="T9" fmla="*/ 30 h 30"/>
                  <a:gd name="T10" fmla="*/ 0 60000 65536"/>
                  <a:gd name="T11" fmla="*/ 0 60000 65536"/>
                  <a:gd name="T12" fmla="*/ 0 60000 65536"/>
                  <a:gd name="T13" fmla="*/ 0 60000 65536"/>
                  <a:gd name="T14" fmla="*/ 0 60000 65536"/>
                  <a:gd name="T15" fmla="*/ 0 w 455"/>
                  <a:gd name="T16" fmla="*/ 0 h 30"/>
                  <a:gd name="T17" fmla="*/ 455 w 455"/>
                  <a:gd name="T18" fmla="*/ 30 h 30"/>
                </a:gdLst>
                <a:ahLst/>
                <a:cxnLst>
                  <a:cxn ang="T10">
                    <a:pos x="T0" y="T1"/>
                  </a:cxn>
                  <a:cxn ang="T11">
                    <a:pos x="T2" y="T3"/>
                  </a:cxn>
                  <a:cxn ang="T12">
                    <a:pos x="T4" y="T5"/>
                  </a:cxn>
                  <a:cxn ang="T13">
                    <a:pos x="T6" y="T7"/>
                  </a:cxn>
                  <a:cxn ang="T14">
                    <a:pos x="T8" y="T9"/>
                  </a:cxn>
                </a:cxnLst>
                <a:rect l="T15" t="T16" r="T17" b="T18"/>
                <a:pathLst>
                  <a:path w="455" h="30">
                    <a:moveTo>
                      <a:pt x="455" y="30"/>
                    </a:moveTo>
                    <a:lnTo>
                      <a:pt x="59" y="30"/>
                    </a:lnTo>
                    <a:lnTo>
                      <a:pt x="0" y="0"/>
                    </a:lnTo>
                    <a:lnTo>
                      <a:pt x="396" y="0"/>
                    </a:lnTo>
                    <a:lnTo>
                      <a:pt x="455" y="30"/>
                    </a:lnTo>
                    <a:close/>
                  </a:path>
                </a:pathLst>
              </a:custGeom>
              <a:solidFill>
                <a:srgbClr val="FF9900"/>
              </a:solidFill>
              <a:ln w="9525">
                <a:noFill/>
                <a:round/>
                <a:headEnd/>
                <a:tailEnd/>
              </a:ln>
            </p:spPr>
            <p:txBody>
              <a:bodyPr/>
              <a:lstStyle/>
              <a:p>
                <a:endParaRPr lang="da-DK"/>
              </a:p>
            </p:txBody>
          </p:sp>
          <p:sp>
            <p:nvSpPr>
              <p:cNvPr id="983" name="Freeform 394"/>
              <p:cNvSpPr>
                <a:spLocks/>
              </p:cNvSpPr>
              <p:nvPr/>
            </p:nvSpPr>
            <p:spPr bwMode="auto">
              <a:xfrm>
                <a:off x="2688" y="2147"/>
                <a:ext cx="24" cy="1"/>
              </a:xfrm>
              <a:custGeom>
                <a:avLst/>
                <a:gdLst>
                  <a:gd name="T0" fmla="*/ 454 w 454"/>
                  <a:gd name="T1" fmla="*/ 30 h 30"/>
                  <a:gd name="T2" fmla="*/ 58 w 454"/>
                  <a:gd name="T3" fmla="*/ 30 h 30"/>
                  <a:gd name="T4" fmla="*/ 0 w 454"/>
                  <a:gd name="T5" fmla="*/ 0 h 30"/>
                  <a:gd name="T6" fmla="*/ 396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8" y="30"/>
                    </a:lnTo>
                    <a:lnTo>
                      <a:pt x="0" y="0"/>
                    </a:lnTo>
                    <a:lnTo>
                      <a:pt x="396" y="0"/>
                    </a:lnTo>
                    <a:lnTo>
                      <a:pt x="454" y="30"/>
                    </a:lnTo>
                    <a:close/>
                  </a:path>
                </a:pathLst>
              </a:custGeom>
              <a:solidFill>
                <a:srgbClr val="FF9900"/>
              </a:solidFill>
              <a:ln w="9525">
                <a:noFill/>
                <a:round/>
                <a:headEnd/>
                <a:tailEnd/>
              </a:ln>
            </p:spPr>
            <p:txBody>
              <a:bodyPr/>
              <a:lstStyle/>
              <a:p>
                <a:endParaRPr lang="da-DK"/>
              </a:p>
            </p:txBody>
          </p:sp>
          <p:sp>
            <p:nvSpPr>
              <p:cNvPr id="984" name="Freeform 395"/>
              <p:cNvSpPr>
                <a:spLocks/>
              </p:cNvSpPr>
              <p:nvPr/>
            </p:nvSpPr>
            <p:spPr bwMode="auto">
              <a:xfrm>
                <a:off x="2687" y="2146"/>
                <a:ext cx="24" cy="2"/>
              </a:xfrm>
              <a:custGeom>
                <a:avLst/>
                <a:gdLst>
                  <a:gd name="T0" fmla="*/ 454 w 454"/>
                  <a:gd name="T1" fmla="*/ 29 h 29"/>
                  <a:gd name="T2" fmla="*/ 58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8" y="29"/>
                    </a:lnTo>
                    <a:lnTo>
                      <a:pt x="0" y="0"/>
                    </a:lnTo>
                    <a:lnTo>
                      <a:pt x="395" y="0"/>
                    </a:lnTo>
                    <a:lnTo>
                      <a:pt x="454" y="29"/>
                    </a:lnTo>
                    <a:close/>
                  </a:path>
                </a:pathLst>
              </a:custGeom>
              <a:solidFill>
                <a:srgbClr val="FF9900"/>
              </a:solidFill>
              <a:ln w="9525">
                <a:noFill/>
                <a:round/>
                <a:headEnd/>
                <a:tailEnd/>
              </a:ln>
            </p:spPr>
            <p:txBody>
              <a:bodyPr/>
              <a:lstStyle/>
              <a:p>
                <a:endParaRPr lang="da-DK"/>
              </a:p>
            </p:txBody>
          </p:sp>
          <p:sp>
            <p:nvSpPr>
              <p:cNvPr id="985" name="Freeform 396"/>
              <p:cNvSpPr>
                <a:spLocks/>
              </p:cNvSpPr>
              <p:nvPr/>
            </p:nvSpPr>
            <p:spPr bwMode="auto">
              <a:xfrm>
                <a:off x="2685" y="2145"/>
                <a:ext cx="24" cy="2"/>
              </a:xfrm>
              <a:custGeom>
                <a:avLst/>
                <a:gdLst>
                  <a:gd name="T0" fmla="*/ 454 w 454"/>
                  <a:gd name="T1" fmla="*/ 30 h 30"/>
                  <a:gd name="T2" fmla="*/ 58 w 454"/>
                  <a:gd name="T3" fmla="*/ 30 h 30"/>
                  <a:gd name="T4" fmla="*/ 0 w 454"/>
                  <a:gd name="T5" fmla="*/ 0 h 30"/>
                  <a:gd name="T6" fmla="*/ 395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8" y="30"/>
                    </a:lnTo>
                    <a:lnTo>
                      <a:pt x="0" y="0"/>
                    </a:lnTo>
                    <a:lnTo>
                      <a:pt x="395" y="0"/>
                    </a:lnTo>
                    <a:lnTo>
                      <a:pt x="454" y="30"/>
                    </a:lnTo>
                    <a:close/>
                  </a:path>
                </a:pathLst>
              </a:custGeom>
              <a:solidFill>
                <a:srgbClr val="FF9900"/>
              </a:solidFill>
              <a:ln w="9525">
                <a:noFill/>
                <a:round/>
                <a:headEnd/>
                <a:tailEnd/>
              </a:ln>
            </p:spPr>
            <p:txBody>
              <a:bodyPr/>
              <a:lstStyle/>
              <a:p>
                <a:endParaRPr lang="da-DK"/>
              </a:p>
            </p:txBody>
          </p:sp>
          <p:sp>
            <p:nvSpPr>
              <p:cNvPr id="986" name="Freeform 397"/>
              <p:cNvSpPr>
                <a:spLocks/>
              </p:cNvSpPr>
              <p:nvPr/>
            </p:nvSpPr>
            <p:spPr bwMode="auto">
              <a:xfrm>
                <a:off x="2684" y="2144"/>
                <a:ext cx="23" cy="2"/>
              </a:xfrm>
              <a:custGeom>
                <a:avLst/>
                <a:gdLst>
                  <a:gd name="T0" fmla="*/ 454 w 454"/>
                  <a:gd name="T1" fmla="*/ 29 h 29"/>
                  <a:gd name="T2" fmla="*/ 59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5" y="0"/>
                    </a:lnTo>
                    <a:lnTo>
                      <a:pt x="454" y="29"/>
                    </a:lnTo>
                    <a:close/>
                  </a:path>
                </a:pathLst>
              </a:custGeom>
              <a:solidFill>
                <a:srgbClr val="FF9900"/>
              </a:solidFill>
              <a:ln w="9525">
                <a:noFill/>
                <a:round/>
                <a:headEnd/>
                <a:tailEnd/>
              </a:ln>
            </p:spPr>
            <p:txBody>
              <a:bodyPr/>
              <a:lstStyle/>
              <a:p>
                <a:endParaRPr lang="da-DK"/>
              </a:p>
            </p:txBody>
          </p:sp>
          <p:sp>
            <p:nvSpPr>
              <p:cNvPr id="987" name="Freeform 398"/>
              <p:cNvSpPr>
                <a:spLocks/>
              </p:cNvSpPr>
              <p:nvPr/>
            </p:nvSpPr>
            <p:spPr bwMode="auto">
              <a:xfrm>
                <a:off x="2682" y="2144"/>
                <a:ext cx="24" cy="1"/>
              </a:xfrm>
              <a:custGeom>
                <a:avLst/>
                <a:gdLst>
                  <a:gd name="T0" fmla="*/ 454 w 454"/>
                  <a:gd name="T1" fmla="*/ 30 h 30"/>
                  <a:gd name="T2" fmla="*/ 59 w 454"/>
                  <a:gd name="T3" fmla="*/ 30 h 30"/>
                  <a:gd name="T4" fmla="*/ 0 w 454"/>
                  <a:gd name="T5" fmla="*/ 0 h 30"/>
                  <a:gd name="T6" fmla="*/ 395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9" y="30"/>
                    </a:lnTo>
                    <a:lnTo>
                      <a:pt x="0" y="0"/>
                    </a:lnTo>
                    <a:lnTo>
                      <a:pt x="395" y="0"/>
                    </a:lnTo>
                    <a:lnTo>
                      <a:pt x="454" y="30"/>
                    </a:lnTo>
                    <a:close/>
                  </a:path>
                </a:pathLst>
              </a:custGeom>
              <a:solidFill>
                <a:srgbClr val="FF9900"/>
              </a:solidFill>
              <a:ln w="9525">
                <a:noFill/>
                <a:round/>
                <a:headEnd/>
                <a:tailEnd/>
              </a:ln>
            </p:spPr>
            <p:txBody>
              <a:bodyPr/>
              <a:lstStyle/>
              <a:p>
                <a:endParaRPr lang="da-DK"/>
              </a:p>
            </p:txBody>
          </p:sp>
          <p:sp>
            <p:nvSpPr>
              <p:cNvPr id="988" name="Freeform 399"/>
              <p:cNvSpPr>
                <a:spLocks/>
              </p:cNvSpPr>
              <p:nvPr/>
            </p:nvSpPr>
            <p:spPr bwMode="auto">
              <a:xfrm>
                <a:off x="2681" y="2143"/>
                <a:ext cx="23" cy="1"/>
              </a:xfrm>
              <a:custGeom>
                <a:avLst/>
                <a:gdLst>
                  <a:gd name="T0" fmla="*/ 453 w 453"/>
                  <a:gd name="T1" fmla="*/ 30 h 30"/>
                  <a:gd name="T2" fmla="*/ 58 w 453"/>
                  <a:gd name="T3" fmla="*/ 30 h 30"/>
                  <a:gd name="T4" fmla="*/ 0 w 453"/>
                  <a:gd name="T5" fmla="*/ 0 h 30"/>
                  <a:gd name="T6" fmla="*/ 395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8" y="30"/>
                    </a:lnTo>
                    <a:lnTo>
                      <a:pt x="0" y="0"/>
                    </a:lnTo>
                    <a:lnTo>
                      <a:pt x="395" y="0"/>
                    </a:lnTo>
                    <a:lnTo>
                      <a:pt x="453" y="30"/>
                    </a:lnTo>
                    <a:close/>
                  </a:path>
                </a:pathLst>
              </a:custGeom>
              <a:solidFill>
                <a:srgbClr val="FF9900"/>
              </a:solidFill>
              <a:ln w="9525">
                <a:noFill/>
                <a:round/>
                <a:headEnd/>
                <a:tailEnd/>
              </a:ln>
            </p:spPr>
            <p:txBody>
              <a:bodyPr/>
              <a:lstStyle/>
              <a:p>
                <a:endParaRPr lang="da-DK"/>
              </a:p>
            </p:txBody>
          </p:sp>
          <p:sp>
            <p:nvSpPr>
              <p:cNvPr id="989" name="Freeform 400"/>
              <p:cNvSpPr>
                <a:spLocks/>
              </p:cNvSpPr>
              <p:nvPr/>
            </p:nvSpPr>
            <p:spPr bwMode="auto">
              <a:xfrm>
                <a:off x="2679" y="2142"/>
                <a:ext cx="24" cy="2"/>
              </a:xfrm>
              <a:custGeom>
                <a:avLst/>
                <a:gdLst>
                  <a:gd name="T0" fmla="*/ 454 w 454"/>
                  <a:gd name="T1" fmla="*/ 29 h 29"/>
                  <a:gd name="T2" fmla="*/ 59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5" y="0"/>
                    </a:lnTo>
                    <a:lnTo>
                      <a:pt x="454" y="29"/>
                    </a:lnTo>
                    <a:close/>
                  </a:path>
                </a:pathLst>
              </a:custGeom>
              <a:solidFill>
                <a:srgbClr val="FF9900"/>
              </a:solidFill>
              <a:ln w="9525">
                <a:noFill/>
                <a:round/>
                <a:headEnd/>
                <a:tailEnd/>
              </a:ln>
            </p:spPr>
            <p:txBody>
              <a:bodyPr/>
              <a:lstStyle/>
              <a:p>
                <a:endParaRPr lang="da-DK"/>
              </a:p>
            </p:txBody>
          </p:sp>
          <p:sp>
            <p:nvSpPr>
              <p:cNvPr id="990" name="Freeform 401"/>
              <p:cNvSpPr>
                <a:spLocks/>
              </p:cNvSpPr>
              <p:nvPr/>
            </p:nvSpPr>
            <p:spPr bwMode="auto">
              <a:xfrm>
                <a:off x="2677" y="2141"/>
                <a:ext cx="24" cy="2"/>
              </a:xfrm>
              <a:custGeom>
                <a:avLst/>
                <a:gdLst>
                  <a:gd name="T0" fmla="*/ 454 w 454"/>
                  <a:gd name="T1" fmla="*/ 29 h 29"/>
                  <a:gd name="T2" fmla="*/ 59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5" y="0"/>
                    </a:lnTo>
                    <a:lnTo>
                      <a:pt x="454" y="29"/>
                    </a:lnTo>
                    <a:close/>
                  </a:path>
                </a:pathLst>
              </a:custGeom>
              <a:solidFill>
                <a:srgbClr val="FF9900"/>
              </a:solidFill>
              <a:ln w="9525">
                <a:noFill/>
                <a:round/>
                <a:headEnd/>
                <a:tailEnd/>
              </a:ln>
            </p:spPr>
            <p:txBody>
              <a:bodyPr/>
              <a:lstStyle/>
              <a:p>
                <a:endParaRPr lang="da-DK"/>
              </a:p>
            </p:txBody>
          </p:sp>
          <p:sp>
            <p:nvSpPr>
              <p:cNvPr id="991" name="Freeform 402"/>
              <p:cNvSpPr>
                <a:spLocks/>
              </p:cNvSpPr>
              <p:nvPr/>
            </p:nvSpPr>
            <p:spPr bwMode="auto">
              <a:xfrm>
                <a:off x="2676" y="2141"/>
                <a:ext cx="24" cy="1"/>
              </a:xfrm>
              <a:custGeom>
                <a:avLst/>
                <a:gdLst>
                  <a:gd name="T0" fmla="*/ 454 w 454"/>
                  <a:gd name="T1" fmla="*/ 29 h 29"/>
                  <a:gd name="T2" fmla="*/ 59 w 454"/>
                  <a:gd name="T3" fmla="*/ 29 h 29"/>
                  <a:gd name="T4" fmla="*/ 0 w 454"/>
                  <a:gd name="T5" fmla="*/ 0 h 29"/>
                  <a:gd name="T6" fmla="*/ 396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6" y="0"/>
                    </a:lnTo>
                    <a:lnTo>
                      <a:pt x="454" y="29"/>
                    </a:lnTo>
                    <a:close/>
                  </a:path>
                </a:pathLst>
              </a:custGeom>
              <a:solidFill>
                <a:srgbClr val="FF9900"/>
              </a:solidFill>
              <a:ln w="9525">
                <a:noFill/>
                <a:round/>
                <a:headEnd/>
                <a:tailEnd/>
              </a:ln>
            </p:spPr>
            <p:txBody>
              <a:bodyPr/>
              <a:lstStyle/>
              <a:p>
                <a:endParaRPr lang="da-DK"/>
              </a:p>
            </p:txBody>
          </p:sp>
          <p:sp>
            <p:nvSpPr>
              <p:cNvPr id="992" name="Freeform 403"/>
              <p:cNvSpPr>
                <a:spLocks/>
              </p:cNvSpPr>
              <p:nvPr/>
            </p:nvSpPr>
            <p:spPr bwMode="auto">
              <a:xfrm>
                <a:off x="2674" y="2140"/>
                <a:ext cx="24" cy="1"/>
              </a:xfrm>
              <a:custGeom>
                <a:avLst/>
                <a:gdLst>
                  <a:gd name="T0" fmla="*/ 454 w 454"/>
                  <a:gd name="T1" fmla="*/ 31 h 31"/>
                  <a:gd name="T2" fmla="*/ 59 w 454"/>
                  <a:gd name="T3" fmla="*/ 31 h 31"/>
                  <a:gd name="T4" fmla="*/ 0 w 454"/>
                  <a:gd name="T5" fmla="*/ 0 h 31"/>
                  <a:gd name="T6" fmla="*/ 395 w 454"/>
                  <a:gd name="T7" fmla="*/ 0 h 31"/>
                  <a:gd name="T8" fmla="*/ 454 w 454"/>
                  <a:gd name="T9" fmla="*/ 31 h 31"/>
                  <a:gd name="T10" fmla="*/ 0 60000 65536"/>
                  <a:gd name="T11" fmla="*/ 0 60000 65536"/>
                  <a:gd name="T12" fmla="*/ 0 60000 65536"/>
                  <a:gd name="T13" fmla="*/ 0 60000 65536"/>
                  <a:gd name="T14" fmla="*/ 0 60000 65536"/>
                  <a:gd name="T15" fmla="*/ 0 w 454"/>
                  <a:gd name="T16" fmla="*/ 0 h 31"/>
                  <a:gd name="T17" fmla="*/ 454 w 454"/>
                  <a:gd name="T18" fmla="*/ 31 h 31"/>
                </a:gdLst>
                <a:ahLst/>
                <a:cxnLst>
                  <a:cxn ang="T10">
                    <a:pos x="T0" y="T1"/>
                  </a:cxn>
                  <a:cxn ang="T11">
                    <a:pos x="T2" y="T3"/>
                  </a:cxn>
                  <a:cxn ang="T12">
                    <a:pos x="T4" y="T5"/>
                  </a:cxn>
                  <a:cxn ang="T13">
                    <a:pos x="T6" y="T7"/>
                  </a:cxn>
                  <a:cxn ang="T14">
                    <a:pos x="T8" y="T9"/>
                  </a:cxn>
                </a:cxnLst>
                <a:rect l="T15" t="T16" r="T17" b="T18"/>
                <a:pathLst>
                  <a:path w="454" h="31">
                    <a:moveTo>
                      <a:pt x="454" y="31"/>
                    </a:moveTo>
                    <a:lnTo>
                      <a:pt x="59" y="31"/>
                    </a:lnTo>
                    <a:lnTo>
                      <a:pt x="0" y="0"/>
                    </a:lnTo>
                    <a:lnTo>
                      <a:pt x="395" y="0"/>
                    </a:lnTo>
                    <a:lnTo>
                      <a:pt x="454" y="31"/>
                    </a:lnTo>
                    <a:close/>
                  </a:path>
                </a:pathLst>
              </a:custGeom>
              <a:solidFill>
                <a:srgbClr val="FF9900"/>
              </a:solidFill>
              <a:ln w="9525">
                <a:noFill/>
                <a:round/>
                <a:headEnd/>
                <a:tailEnd/>
              </a:ln>
            </p:spPr>
            <p:txBody>
              <a:bodyPr/>
              <a:lstStyle/>
              <a:p>
                <a:endParaRPr lang="da-DK"/>
              </a:p>
            </p:txBody>
          </p:sp>
          <p:sp>
            <p:nvSpPr>
              <p:cNvPr id="993" name="Freeform 404"/>
              <p:cNvSpPr>
                <a:spLocks/>
              </p:cNvSpPr>
              <p:nvPr/>
            </p:nvSpPr>
            <p:spPr bwMode="auto">
              <a:xfrm>
                <a:off x="2673" y="2139"/>
                <a:ext cx="24" cy="2"/>
              </a:xfrm>
              <a:custGeom>
                <a:avLst/>
                <a:gdLst>
                  <a:gd name="T0" fmla="*/ 454 w 454"/>
                  <a:gd name="T1" fmla="*/ 30 h 30"/>
                  <a:gd name="T2" fmla="*/ 58 w 454"/>
                  <a:gd name="T3" fmla="*/ 30 h 30"/>
                  <a:gd name="T4" fmla="*/ 0 w 454"/>
                  <a:gd name="T5" fmla="*/ 0 h 30"/>
                  <a:gd name="T6" fmla="*/ 395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8" y="30"/>
                    </a:lnTo>
                    <a:lnTo>
                      <a:pt x="0" y="0"/>
                    </a:lnTo>
                    <a:lnTo>
                      <a:pt x="395" y="0"/>
                    </a:lnTo>
                    <a:lnTo>
                      <a:pt x="454" y="30"/>
                    </a:lnTo>
                    <a:close/>
                  </a:path>
                </a:pathLst>
              </a:custGeom>
              <a:solidFill>
                <a:srgbClr val="FF9900"/>
              </a:solidFill>
              <a:ln w="9525">
                <a:noFill/>
                <a:round/>
                <a:headEnd/>
                <a:tailEnd/>
              </a:ln>
            </p:spPr>
            <p:txBody>
              <a:bodyPr/>
              <a:lstStyle/>
              <a:p>
                <a:endParaRPr lang="da-DK"/>
              </a:p>
            </p:txBody>
          </p:sp>
          <p:sp>
            <p:nvSpPr>
              <p:cNvPr id="994" name="Freeform 405"/>
              <p:cNvSpPr>
                <a:spLocks/>
              </p:cNvSpPr>
              <p:nvPr/>
            </p:nvSpPr>
            <p:spPr bwMode="auto">
              <a:xfrm>
                <a:off x="2671" y="2138"/>
                <a:ext cx="24" cy="2"/>
              </a:xfrm>
              <a:custGeom>
                <a:avLst/>
                <a:gdLst>
                  <a:gd name="T0" fmla="*/ 454 w 454"/>
                  <a:gd name="T1" fmla="*/ 29 h 29"/>
                  <a:gd name="T2" fmla="*/ 59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5" y="0"/>
                    </a:lnTo>
                    <a:lnTo>
                      <a:pt x="454" y="29"/>
                    </a:lnTo>
                    <a:close/>
                  </a:path>
                </a:pathLst>
              </a:custGeom>
              <a:solidFill>
                <a:srgbClr val="FF9900"/>
              </a:solidFill>
              <a:ln w="9525">
                <a:noFill/>
                <a:round/>
                <a:headEnd/>
                <a:tailEnd/>
              </a:ln>
            </p:spPr>
            <p:txBody>
              <a:bodyPr/>
              <a:lstStyle/>
              <a:p>
                <a:endParaRPr lang="da-DK"/>
              </a:p>
            </p:txBody>
          </p:sp>
          <p:sp>
            <p:nvSpPr>
              <p:cNvPr id="995" name="Freeform 406"/>
              <p:cNvSpPr>
                <a:spLocks/>
              </p:cNvSpPr>
              <p:nvPr/>
            </p:nvSpPr>
            <p:spPr bwMode="auto">
              <a:xfrm>
                <a:off x="2670" y="2137"/>
                <a:ext cx="24" cy="2"/>
              </a:xfrm>
              <a:custGeom>
                <a:avLst/>
                <a:gdLst>
                  <a:gd name="T0" fmla="*/ 453 w 453"/>
                  <a:gd name="T1" fmla="*/ 29 h 29"/>
                  <a:gd name="T2" fmla="*/ 58 w 453"/>
                  <a:gd name="T3" fmla="*/ 29 h 29"/>
                  <a:gd name="T4" fmla="*/ 0 w 453"/>
                  <a:gd name="T5" fmla="*/ 0 h 29"/>
                  <a:gd name="T6" fmla="*/ 394 w 453"/>
                  <a:gd name="T7" fmla="*/ 0 h 29"/>
                  <a:gd name="T8" fmla="*/ 453 w 453"/>
                  <a:gd name="T9" fmla="*/ 29 h 29"/>
                  <a:gd name="T10" fmla="*/ 0 60000 65536"/>
                  <a:gd name="T11" fmla="*/ 0 60000 65536"/>
                  <a:gd name="T12" fmla="*/ 0 60000 65536"/>
                  <a:gd name="T13" fmla="*/ 0 60000 65536"/>
                  <a:gd name="T14" fmla="*/ 0 60000 65536"/>
                  <a:gd name="T15" fmla="*/ 0 w 453"/>
                  <a:gd name="T16" fmla="*/ 0 h 29"/>
                  <a:gd name="T17" fmla="*/ 453 w 453"/>
                  <a:gd name="T18" fmla="*/ 29 h 29"/>
                </a:gdLst>
                <a:ahLst/>
                <a:cxnLst>
                  <a:cxn ang="T10">
                    <a:pos x="T0" y="T1"/>
                  </a:cxn>
                  <a:cxn ang="T11">
                    <a:pos x="T2" y="T3"/>
                  </a:cxn>
                  <a:cxn ang="T12">
                    <a:pos x="T4" y="T5"/>
                  </a:cxn>
                  <a:cxn ang="T13">
                    <a:pos x="T6" y="T7"/>
                  </a:cxn>
                  <a:cxn ang="T14">
                    <a:pos x="T8" y="T9"/>
                  </a:cxn>
                </a:cxnLst>
                <a:rect l="T15" t="T16" r="T17" b="T18"/>
                <a:pathLst>
                  <a:path w="453" h="29">
                    <a:moveTo>
                      <a:pt x="453" y="29"/>
                    </a:moveTo>
                    <a:lnTo>
                      <a:pt x="58" y="29"/>
                    </a:lnTo>
                    <a:lnTo>
                      <a:pt x="0" y="0"/>
                    </a:lnTo>
                    <a:lnTo>
                      <a:pt x="394" y="0"/>
                    </a:lnTo>
                    <a:lnTo>
                      <a:pt x="453" y="29"/>
                    </a:lnTo>
                    <a:close/>
                  </a:path>
                </a:pathLst>
              </a:custGeom>
              <a:solidFill>
                <a:srgbClr val="FF9900"/>
              </a:solidFill>
              <a:ln w="9525">
                <a:noFill/>
                <a:round/>
                <a:headEnd/>
                <a:tailEnd/>
              </a:ln>
            </p:spPr>
            <p:txBody>
              <a:bodyPr/>
              <a:lstStyle/>
              <a:p>
                <a:endParaRPr lang="da-DK"/>
              </a:p>
            </p:txBody>
          </p:sp>
          <p:sp>
            <p:nvSpPr>
              <p:cNvPr id="996" name="Freeform 407"/>
              <p:cNvSpPr>
                <a:spLocks/>
              </p:cNvSpPr>
              <p:nvPr/>
            </p:nvSpPr>
            <p:spPr bwMode="auto">
              <a:xfrm>
                <a:off x="2668" y="2137"/>
                <a:ext cx="24" cy="1"/>
              </a:xfrm>
              <a:custGeom>
                <a:avLst/>
                <a:gdLst>
                  <a:gd name="T0" fmla="*/ 452 w 452"/>
                  <a:gd name="T1" fmla="*/ 29 h 29"/>
                  <a:gd name="T2" fmla="*/ 57 w 452"/>
                  <a:gd name="T3" fmla="*/ 29 h 29"/>
                  <a:gd name="T4" fmla="*/ 0 w 452"/>
                  <a:gd name="T5" fmla="*/ 0 h 29"/>
                  <a:gd name="T6" fmla="*/ 394 w 452"/>
                  <a:gd name="T7" fmla="*/ 0 h 29"/>
                  <a:gd name="T8" fmla="*/ 452 w 452"/>
                  <a:gd name="T9" fmla="*/ 29 h 29"/>
                  <a:gd name="T10" fmla="*/ 0 60000 65536"/>
                  <a:gd name="T11" fmla="*/ 0 60000 65536"/>
                  <a:gd name="T12" fmla="*/ 0 60000 65536"/>
                  <a:gd name="T13" fmla="*/ 0 60000 65536"/>
                  <a:gd name="T14" fmla="*/ 0 60000 65536"/>
                  <a:gd name="T15" fmla="*/ 0 w 452"/>
                  <a:gd name="T16" fmla="*/ 0 h 29"/>
                  <a:gd name="T17" fmla="*/ 452 w 452"/>
                  <a:gd name="T18" fmla="*/ 29 h 29"/>
                </a:gdLst>
                <a:ahLst/>
                <a:cxnLst>
                  <a:cxn ang="T10">
                    <a:pos x="T0" y="T1"/>
                  </a:cxn>
                  <a:cxn ang="T11">
                    <a:pos x="T2" y="T3"/>
                  </a:cxn>
                  <a:cxn ang="T12">
                    <a:pos x="T4" y="T5"/>
                  </a:cxn>
                  <a:cxn ang="T13">
                    <a:pos x="T6" y="T7"/>
                  </a:cxn>
                  <a:cxn ang="T14">
                    <a:pos x="T8" y="T9"/>
                  </a:cxn>
                </a:cxnLst>
                <a:rect l="T15" t="T16" r="T17" b="T18"/>
                <a:pathLst>
                  <a:path w="452" h="29">
                    <a:moveTo>
                      <a:pt x="452" y="29"/>
                    </a:moveTo>
                    <a:lnTo>
                      <a:pt x="57" y="29"/>
                    </a:lnTo>
                    <a:lnTo>
                      <a:pt x="0" y="0"/>
                    </a:lnTo>
                    <a:lnTo>
                      <a:pt x="394" y="0"/>
                    </a:lnTo>
                    <a:lnTo>
                      <a:pt x="452" y="29"/>
                    </a:lnTo>
                    <a:close/>
                  </a:path>
                </a:pathLst>
              </a:custGeom>
              <a:solidFill>
                <a:srgbClr val="FF9900"/>
              </a:solidFill>
              <a:ln w="9525">
                <a:noFill/>
                <a:round/>
                <a:headEnd/>
                <a:tailEnd/>
              </a:ln>
            </p:spPr>
            <p:txBody>
              <a:bodyPr/>
              <a:lstStyle/>
              <a:p>
                <a:endParaRPr lang="da-DK"/>
              </a:p>
            </p:txBody>
          </p:sp>
          <p:sp>
            <p:nvSpPr>
              <p:cNvPr id="997" name="Freeform 408"/>
              <p:cNvSpPr>
                <a:spLocks/>
              </p:cNvSpPr>
              <p:nvPr/>
            </p:nvSpPr>
            <p:spPr bwMode="auto">
              <a:xfrm>
                <a:off x="2667" y="2136"/>
                <a:ext cx="23" cy="1"/>
              </a:xfrm>
              <a:custGeom>
                <a:avLst/>
                <a:gdLst>
                  <a:gd name="T0" fmla="*/ 453 w 453"/>
                  <a:gd name="T1" fmla="*/ 30 h 30"/>
                  <a:gd name="T2" fmla="*/ 59 w 453"/>
                  <a:gd name="T3" fmla="*/ 30 h 30"/>
                  <a:gd name="T4" fmla="*/ 0 w 453"/>
                  <a:gd name="T5" fmla="*/ 0 h 30"/>
                  <a:gd name="T6" fmla="*/ 394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9" y="30"/>
                    </a:lnTo>
                    <a:lnTo>
                      <a:pt x="0" y="0"/>
                    </a:lnTo>
                    <a:lnTo>
                      <a:pt x="394" y="0"/>
                    </a:lnTo>
                    <a:lnTo>
                      <a:pt x="453" y="30"/>
                    </a:lnTo>
                    <a:close/>
                  </a:path>
                </a:pathLst>
              </a:custGeom>
              <a:solidFill>
                <a:srgbClr val="FF9900"/>
              </a:solidFill>
              <a:ln w="9525">
                <a:noFill/>
                <a:round/>
                <a:headEnd/>
                <a:tailEnd/>
              </a:ln>
            </p:spPr>
            <p:txBody>
              <a:bodyPr/>
              <a:lstStyle/>
              <a:p>
                <a:endParaRPr lang="da-DK"/>
              </a:p>
            </p:txBody>
          </p:sp>
          <p:sp>
            <p:nvSpPr>
              <p:cNvPr id="998" name="Freeform 409"/>
              <p:cNvSpPr>
                <a:spLocks/>
              </p:cNvSpPr>
              <p:nvPr/>
            </p:nvSpPr>
            <p:spPr bwMode="auto">
              <a:xfrm>
                <a:off x="2665" y="2135"/>
                <a:ext cx="24" cy="2"/>
              </a:xfrm>
              <a:custGeom>
                <a:avLst/>
                <a:gdLst>
                  <a:gd name="T0" fmla="*/ 453 w 453"/>
                  <a:gd name="T1" fmla="*/ 30 h 30"/>
                  <a:gd name="T2" fmla="*/ 59 w 453"/>
                  <a:gd name="T3" fmla="*/ 30 h 30"/>
                  <a:gd name="T4" fmla="*/ 0 w 453"/>
                  <a:gd name="T5" fmla="*/ 0 h 30"/>
                  <a:gd name="T6" fmla="*/ 395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9" y="30"/>
                    </a:lnTo>
                    <a:lnTo>
                      <a:pt x="0" y="0"/>
                    </a:lnTo>
                    <a:lnTo>
                      <a:pt x="395" y="0"/>
                    </a:lnTo>
                    <a:lnTo>
                      <a:pt x="453" y="30"/>
                    </a:lnTo>
                    <a:close/>
                  </a:path>
                </a:pathLst>
              </a:custGeom>
              <a:solidFill>
                <a:srgbClr val="FF9900"/>
              </a:solidFill>
              <a:ln w="9525">
                <a:noFill/>
                <a:round/>
                <a:headEnd/>
                <a:tailEnd/>
              </a:ln>
            </p:spPr>
            <p:txBody>
              <a:bodyPr/>
              <a:lstStyle/>
              <a:p>
                <a:endParaRPr lang="da-DK"/>
              </a:p>
            </p:txBody>
          </p:sp>
          <p:sp>
            <p:nvSpPr>
              <p:cNvPr id="999" name="Freeform 410"/>
              <p:cNvSpPr>
                <a:spLocks/>
              </p:cNvSpPr>
              <p:nvPr/>
            </p:nvSpPr>
            <p:spPr bwMode="auto">
              <a:xfrm>
                <a:off x="2664" y="2134"/>
                <a:ext cx="23" cy="2"/>
              </a:xfrm>
              <a:custGeom>
                <a:avLst/>
                <a:gdLst>
                  <a:gd name="T0" fmla="*/ 453 w 453"/>
                  <a:gd name="T1" fmla="*/ 30 h 30"/>
                  <a:gd name="T2" fmla="*/ 59 w 453"/>
                  <a:gd name="T3" fmla="*/ 30 h 30"/>
                  <a:gd name="T4" fmla="*/ 0 w 453"/>
                  <a:gd name="T5" fmla="*/ 0 h 30"/>
                  <a:gd name="T6" fmla="*/ 396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9" y="30"/>
                    </a:lnTo>
                    <a:lnTo>
                      <a:pt x="0" y="0"/>
                    </a:lnTo>
                    <a:lnTo>
                      <a:pt x="396" y="0"/>
                    </a:lnTo>
                    <a:lnTo>
                      <a:pt x="453" y="30"/>
                    </a:lnTo>
                    <a:close/>
                  </a:path>
                </a:pathLst>
              </a:custGeom>
              <a:solidFill>
                <a:srgbClr val="FF9900"/>
              </a:solidFill>
              <a:ln w="9525">
                <a:noFill/>
                <a:round/>
                <a:headEnd/>
                <a:tailEnd/>
              </a:ln>
            </p:spPr>
            <p:txBody>
              <a:bodyPr/>
              <a:lstStyle/>
              <a:p>
                <a:endParaRPr lang="da-DK"/>
              </a:p>
            </p:txBody>
          </p:sp>
          <p:sp>
            <p:nvSpPr>
              <p:cNvPr id="1000" name="Freeform 411"/>
              <p:cNvSpPr>
                <a:spLocks/>
              </p:cNvSpPr>
              <p:nvPr/>
            </p:nvSpPr>
            <p:spPr bwMode="auto">
              <a:xfrm>
                <a:off x="2662" y="2134"/>
                <a:ext cx="24" cy="1"/>
              </a:xfrm>
              <a:custGeom>
                <a:avLst/>
                <a:gdLst>
                  <a:gd name="T0" fmla="*/ 454 w 454"/>
                  <a:gd name="T1" fmla="*/ 29 h 29"/>
                  <a:gd name="T2" fmla="*/ 59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5" y="0"/>
                    </a:lnTo>
                    <a:lnTo>
                      <a:pt x="454" y="29"/>
                    </a:lnTo>
                    <a:close/>
                  </a:path>
                </a:pathLst>
              </a:custGeom>
              <a:solidFill>
                <a:srgbClr val="FF9900"/>
              </a:solidFill>
              <a:ln w="9525">
                <a:noFill/>
                <a:round/>
                <a:headEnd/>
                <a:tailEnd/>
              </a:ln>
            </p:spPr>
            <p:txBody>
              <a:bodyPr/>
              <a:lstStyle/>
              <a:p>
                <a:endParaRPr lang="da-DK"/>
              </a:p>
            </p:txBody>
          </p:sp>
          <p:sp>
            <p:nvSpPr>
              <p:cNvPr id="1001" name="Freeform 412"/>
              <p:cNvSpPr>
                <a:spLocks/>
              </p:cNvSpPr>
              <p:nvPr/>
            </p:nvSpPr>
            <p:spPr bwMode="auto">
              <a:xfrm>
                <a:off x="2660" y="2133"/>
                <a:ext cx="24" cy="1"/>
              </a:xfrm>
              <a:custGeom>
                <a:avLst/>
                <a:gdLst>
                  <a:gd name="T0" fmla="*/ 454 w 454"/>
                  <a:gd name="T1" fmla="*/ 29 h 29"/>
                  <a:gd name="T2" fmla="*/ 58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8" y="29"/>
                    </a:lnTo>
                    <a:lnTo>
                      <a:pt x="0" y="0"/>
                    </a:lnTo>
                    <a:lnTo>
                      <a:pt x="395" y="0"/>
                    </a:lnTo>
                    <a:lnTo>
                      <a:pt x="454" y="29"/>
                    </a:lnTo>
                    <a:close/>
                  </a:path>
                </a:pathLst>
              </a:custGeom>
              <a:solidFill>
                <a:srgbClr val="FF9900"/>
              </a:solidFill>
              <a:ln w="9525">
                <a:noFill/>
                <a:round/>
                <a:headEnd/>
                <a:tailEnd/>
              </a:ln>
            </p:spPr>
            <p:txBody>
              <a:bodyPr/>
              <a:lstStyle/>
              <a:p>
                <a:endParaRPr lang="da-DK"/>
              </a:p>
            </p:txBody>
          </p:sp>
          <p:sp>
            <p:nvSpPr>
              <p:cNvPr id="1002" name="Freeform 413"/>
              <p:cNvSpPr>
                <a:spLocks/>
              </p:cNvSpPr>
              <p:nvPr/>
            </p:nvSpPr>
            <p:spPr bwMode="auto">
              <a:xfrm>
                <a:off x="2659" y="2132"/>
                <a:ext cx="24" cy="2"/>
              </a:xfrm>
              <a:custGeom>
                <a:avLst/>
                <a:gdLst>
                  <a:gd name="T0" fmla="*/ 454 w 454"/>
                  <a:gd name="T1" fmla="*/ 30 h 30"/>
                  <a:gd name="T2" fmla="*/ 59 w 454"/>
                  <a:gd name="T3" fmla="*/ 30 h 30"/>
                  <a:gd name="T4" fmla="*/ 0 w 454"/>
                  <a:gd name="T5" fmla="*/ 0 h 30"/>
                  <a:gd name="T6" fmla="*/ 395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9" y="30"/>
                    </a:lnTo>
                    <a:lnTo>
                      <a:pt x="0" y="0"/>
                    </a:lnTo>
                    <a:lnTo>
                      <a:pt x="395" y="0"/>
                    </a:lnTo>
                    <a:lnTo>
                      <a:pt x="454" y="30"/>
                    </a:lnTo>
                    <a:close/>
                  </a:path>
                </a:pathLst>
              </a:custGeom>
              <a:solidFill>
                <a:srgbClr val="FF9900"/>
              </a:solidFill>
              <a:ln w="9525">
                <a:noFill/>
                <a:round/>
                <a:headEnd/>
                <a:tailEnd/>
              </a:ln>
            </p:spPr>
            <p:txBody>
              <a:bodyPr/>
              <a:lstStyle/>
              <a:p>
                <a:endParaRPr lang="da-DK"/>
              </a:p>
            </p:txBody>
          </p:sp>
        </p:grpSp>
        <p:grpSp>
          <p:nvGrpSpPr>
            <p:cNvPr id="6" name="Group 414"/>
            <p:cNvGrpSpPr>
              <a:grpSpLocks/>
            </p:cNvGrpSpPr>
            <p:nvPr/>
          </p:nvGrpSpPr>
          <p:grpSpPr bwMode="auto">
            <a:xfrm>
              <a:off x="2493" y="2043"/>
              <a:ext cx="382" cy="200"/>
              <a:chOff x="2493" y="2043"/>
              <a:chExt cx="382" cy="200"/>
            </a:xfrm>
          </p:grpSpPr>
          <p:sp>
            <p:nvSpPr>
              <p:cNvPr id="603" name="Freeform 415"/>
              <p:cNvSpPr>
                <a:spLocks/>
              </p:cNvSpPr>
              <p:nvPr/>
            </p:nvSpPr>
            <p:spPr bwMode="auto">
              <a:xfrm>
                <a:off x="2657" y="2131"/>
                <a:ext cx="24" cy="2"/>
              </a:xfrm>
              <a:custGeom>
                <a:avLst/>
                <a:gdLst>
                  <a:gd name="T0" fmla="*/ 454 w 454"/>
                  <a:gd name="T1" fmla="*/ 30 h 30"/>
                  <a:gd name="T2" fmla="*/ 59 w 454"/>
                  <a:gd name="T3" fmla="*/ 30 h 30"/>
                  <a:gd name="T4" fmla="*/ 0 w 454"/>
                  <a:gd name="T5" fmla="*/ 0 h 30"/>
                  <a:gd name="T6" fmla="*/ 395 w 454"/>
                  <a:gd name="T7" fmla="*/ 0 h 30"/>
                  <a:gd name="T8" fmla="*/ 454 w 454"/>
                  <a:gd name="T9" fmla="*/ 30 h 30"/>
                  <a:gd name="T10" fmla="*/ 0 60000 65536"/>
                  <a:gd name="T11" fmla="*/ 0 60000 65536"/>
                  <a:gd name="T12" fmla="*/ 0 60000 65536"/>
                  <a:gd name="T13" fmla="*/ 0 60000 65536"/>
                  <a:gd name="T14" fmla="*/ 0 60000 65536"/>
                  <a:gd name="T15" fmla="*/ 0 w 454"/>
                  <a:gd name="T16" fmla="*/ 0 h 30"/>
                  <a:gd name="T17" fmla="*/ 454 w 454"/>
                  <a:gd name="T18" fmla="*/ 30 h 30"/>
                </a:gdLst>
                <a:ahLst/>
                <a:cxnLst>
                  <a:cxn ang="T10">
                    <a:pos x="T0" y="T1"/>
                  </a:cxn>
                  <a:cxn ang="T11">
                    <a:pos x="T2" y="T3"/>
                  </a:cxn>
                  <a:cxn ang="T12">
                    <a:pos x="T4" y="T5"/>
                  </a:cxn>
                  <a:cxn ang="T13">
                    <a:pos x="T6" y="T7"/>
                  </a:cxn>
                  <a:cxn ang="T14">
                    <a:pos x="T8" y="T9"/>
                  </a:cxn>
                </a:cxnLst>
                <a:rect l="T15" t="T16" r="T17" b="T18"/>
                <a:pathLst>
                  <a:path w="454" h="30">
                    <a:moveTo>
                      <a:pt x="454" y="30"/>
                    </a:moveTo>
                    <a:lnTo>
                      <a:pt x="59" y="30"/>
                    </a:lnTo>
                    <a:lnTo>
                      <a:pt x="0" y="0"/>
                    </a:lnTo>
                    <a:lnTo>
                      <a:pt x="395" y="0"/>
                    </a:lnTo>
                    <a:lnTo>
                      <a:pt x="454" y="30"/>
                    </a:lnTo>
                    <a:close/>
                  </a:path>
                </a:pathLst>
              </a:custGeom>
              <a:solidFill>
                <a:srgbClr val="7E5E8F"/>
              </a:solidFill>
              <a:ln w="9525">
                <a:noFill/>
                <a:round/>
                <a:headEnd/>
                <a:tailEnd/>
              </a:ln>
            </p:spPr>
            <p:txBody>
              <a:bodyPr/>
              <a:lstStyle/>
              <a:p>
                <a:endParaRPr lang="da-DK"/>
              </a:p>
            </p:txBody>
          </p:sp>
          <p:sp>
            <p:nvSpPr>
              <p:cNvPr id="604" name="Freeform 416"/>
              <p:cNvSpPr>
                <a:spLocks/>
              </p:cNvSpPr>
              <p:nvPr/>
            </p:nvSpPr>
            <p:spPr bwMode="auto">
              <a:xfrm>
                <a:off x="2656" y="2130"/>
                <a:ext cx="24" cy="2"/>
              </a:xfrm>
              <a:custGeom>
                <a:avLst/>
                <a:gdLst>
                  <a:gd name="T0" fmla="*/ 453 w 453"/>
                  <a:gd name="T1" fmla="*/ 30 h 30"/>
                  <a:gd name="T2" fmla="*/ 58 w 453"/>
                  <a:gd name="T3" fmla="*/ 30 h 30"/>
                  <a:gd name="T4" fmla="*/ 0 w 453"/>
                  <a:gd name="T5" fmla="*/ 0 h 30"/>
                  <a:gd name="T6" fmla="*/ 395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8" y="30"/>
                    </a:lnTo>
                    <a:lnTo>
                      <a:pt x="0" y="0"/>
                    </a:lnTo>
                    <a:lnTo>
                      <a:pt x="395" y="0"/>
                    </a:lnTo>
                    <a:lnTo>
                      <a:pt x="453" y="30"/>
                    </a:lnTo>
                    <a:close/>
                  </a:path>
                </a:pathLst>
              </a:custGeom>
              <a:solidFill>
                <a:srgbClr val="7E5E8F"/>
              </a:solidFill>
              <a:ln w="9525">
                <a:noFill/>
                <a:round/>
                <a:headEnd/>
                <a:tailEnd/>
              </a:ln>
            </p:spPr>
            <p:txBody>
              <a:bodyPr/>
              <a:lstStyle/>
              <a:p>
                <a:endParaRPr lang="da-DK"/>
              </a:p>
            </p:txBody>
          </p:sp>
          <p:sp>
            <p:nvSpPr>
              <p:cNvPr id="605" name="Freeform 417"/>
              <p:cNvSpPr>
                <a:spLocks/>
              </p:cNvSpPr>
              <p:nvPr/>
            </p:nvSpPr>
            <p:spPr bwMode="auto">
              <a:xfrm>
                <a:off x="2654" y="2130"/>
                <a:ext cx="24" cy="1"/>
              </a:xfrm>
              <a:custGeom>
                <a:avLst/>
                <a:gdLst>
                  <a:gd name="T0" fmla="*/ 454 w 454"/>
                  <a:gd name="T1" fmla="*/ 29 h 29"/>
                  <a:gd name="T2" fmla="*/ 59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5" y="0"/>
                    </a:lnTo>
                    <a:lnTo>
                      <a:pt x="454" y="29"/>
                    </a:lnTo>
                    <a:close/>
                  </a:path>
                </a:pathLst>
              </a:custGeom>
              <a:solidFill>
                <a:srgbClr val="7E5D8F"/>
              </a:solidFill>
              <a:ln w="9525">
                <a:noFill/>
                <a:round/>
                <a:headEnd/>
                <a:tailEnd/>
              </a:ln>
            </p:spPr>
            <p:txBody>
              <a:bodyPr/>
              <a:lstStyle/>
              <a:p>
                <a:endParaRPr lang="da-DK"/>
              </a:p>
            </p:txBody>
          </p:sp>
          <p:sp>
            <p:nvSpPr>
              <p:cNvPr id="606" name="Freeform 418"/>
              <p:cNvSpPr>
                <a:spLocks/>
              </p:cNvSpPr>
              <p:nvPr/>
            </p:nvSpPr>
            <p:spPr bwMode="auto">
              <a:xfrm>
                <a:off x="2653" y="2129"/>
                <a:ext cx="24" cy="1"/>
              </a:xfrm>
              <a:custGeom>
                <a:avLst/>
                <a:gdLst>
                  <a:gd name="T0" fmla="*/ 454 w 454"/>
                  <a:gd name="T1" fmla="*/ 29 h 29"/>
                  <a:gd name="T2" fmla="*/ 59 w 454"/>
                  <a:gd name="T3" fmla="*/ 29 h 29"/>
                  <a:gd name="T4" fmla="*/ 0 w 454"/>
                  <a:gd name="T5" fmla="*/ 0 h 29"/>
                  <a:gd name="T6" fmla="*/ 395 w 454"/>
                  <a:gd name="T7" fmla="*/ 0 h 29"/>
                  <a:gd name="T8" fmla="*/ 454 w 454"/>
                  <a:gd name="T9" fmla="*/ 29 h 29"/>
                  <a:gd name="T10" fmla="*/ 0 60000 65536"/>
                  <a:gd name="T11" fmla="*/ 0 60000 65536"/>
                  <a:gd name="T12" fmla="*/ 0 60000 65536"/>
                  <a:gd name="T13" fmla="*/ 0 60000 65536"/>
                  <a:gd name="T14" fmla="*/ 0 60000 65536"/>
                  <a:gd name="T15" fmla="*/ 0 w 454"/>
                  <a:gd name="T16" fmla="*/ 0 h 29"/>
                  <a:gd name="T17" fmla="*/ 454 w 454"/>
                  <a:gd name="T18" fmla="*/ 29 h 29"/>
                </a:gdLst>
                <a:ahLst/>
                <a:cxnLst>
                  <a:cxn ang="T10">
                    <a:pos x="T0" y="T1"/>
                  </a:cxn>
                  <a:cxn ang="T11">
                    <a:pos x="T2" y="T3"/>
                  </a:cxn>
                  <a:cxn ang="T12">
                    <a:pos x="T4" y="T5"/>
                  </a:cxn>
                  <a:cxn ang="T13">
                    <a:pos x="T6" y="T7"/>
                  </a:cxn>
                  <a:cxn ang="T14">
                    <a:pos x="T8" y="T9"/>
                  </a:cxn>
                </a:cxnLst>
                <a:rect l="T15" t="T16" r="T17" b="T18"/>
                <a:pathLst>
                  <a:path w="454" h="29">
                    <a:moveTo>
                      <a:pt x="454" y="29"/>
                    </a:moveTo>
                    <a:lnTo>
                      <a:pt x="59" y="29"/>
                    </a:lnTo>
                    <a:lnTo>
                      <a:pt x="0" y="0"/>
                    </a:lnTo>
                    <a:lnTo>
                      <a:pt x="395" y="0"/>
                    </a:lnTo>
                    <a:lnTo>
                      <a:pt x="454" y="29"/>
                    </a:lnTo>
                    <a:close/>
                  </a:path>
                </a:pathLst>
              </a:custGeom>
              <a:solidFill>
                <a:srgbClr val="7E5D8F"/>
              </a:solidFill>
              <a:ln w="9525">
                <a:noFill/>
                <a:round/>
                <a:headEnd/>
                <a:tailEnd/>
              </a:ln>
            </p:spPr>
            <p:txBody>
              <a:bodyPr/>
              <a:lstStyle/>
              <a:p>
                <a:endParaRPr lang="da-DK"/>
              </a:p>
            </p:txBody>
          </p:sp>
          <p:sp>
            <p:nvSpPr>
              <p:cNvPr id="607" name="Freeform 419"/>
              <p:cNvSpPr>
                <a:spLocks/>
              </p:cNvSpPr>
              <p:nvPr/>
            </p:nvSpPr>
            <p:spPr bwMode="auto">
              <a:xfrm>
                <a:off x="2651" y="2128"/>
                <a:ext cx="24" cy="2"/>
              </a:xfrm>
              <a:custGeom>
                <a:avLst/>
                <a:gdLst>
                  <a:gd name="T0" fmla="*/ 453 w 453"/>
                  <a:gd name="T1" fmla="*/ 30 h 30"/>
                  <a:gd name="T2" fmla="*/ 58 w 453"/>
                  <a:gd name="T3" fmla="*/ 30 h 30"/>
                  <a:gd name="T4" fmla="*/ 0 w 453"/>
                  <a:gd name="T5" fmla="*/ 0 h 30"/>
                  <a:gd name="T6" fmla="*/ 395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8" y="30"/>
                    </a:lnTo>
                    <a:lnTo>
                      <a:pt x="0" y="0"/>
                    </a:lnTo>
                    <a:lnTo>
                      <a:pt x="395" y="0"/>
                    </a:lnTo>
                    <a:lnTo>
                      <a:pt x="453" y="30"/>
                    </a:lnTo>
                    <a:close/>
                  </a:path>
                </a:pathLst>
              </a:custGeom>
              <a:solidFill>
                <a:srgbClr val="7E5D8E"/>
              </a:solidFill>
              <a:ln w="9525">
                <a:noFill/>
                <a:round/>
                <a:headEnd/>
                <a:tailEnd/>
              </a:ln>
            </p:spPr>
            <p:txBody>
              <a:bodyPr/>
              <a:lstStyle/>
              <a:p>
                <a:endParaRPr lang="da-DK"/>
              </a:p>
            </p:txBody>
          </p:sp>
          <p:sp>
            <p:nvSpPr>
              <p:cNvPr id="608" name="Freeform 420"/>
              <p:cNvSpPr>
                <a:spLocks/>
              </p:cNvSpPr>
              <p:nvPr/>
            </p:nvSpPr>
            <p:spPr bwMode="auto">
              <a:xfrm>
                <a:off x="2650" y="2127"/>
                <a:ext cx="24" cy="2"/>
              </a:xfrm>
              <a:custGeom>
                <a:avLst/>
                <a:gdLst>
                  <a:gd name="T0" fmla="*/ 453 w 453"/>
                  <a:gd name="T1" fmla="*/ 30 h 30"/>
                  <a:gd name="T2" fmla="*/ 58 w 453"/>
                  <a:gd name="T3" fmla="*/ 30 h 30"/>
                  <a:gd name="T4" fmla="*/ 0 w 453"/>
                  <a:gd name="T5" fmla="*/ 0 h 30"/>
                  <a:gd name="T6" fmla="*/ 394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8" y="30"/>
                    </a:lnTo>
                    <a:lnTo>
                      <a:pt x="0" y="0"/>
                    </a:lnTo>
                    <a:lnTo>
                      <a:pt x="394" y="0"/>
                    </a:lnTo>
                    <a:lnTo>
                      <a:pt x="453" y="30"/>
                    </a:lnTo>
                    <a:close/>
                  </a:path>
                </a:pathLst>
              </a:custGeom>
              <a:solidFill>
                <a:srgbClr val="7E5D8E"/>
              </a:solidFill>
              <a:ln w="9525">
                <a:noFill/>
                <a:round/>
                <a:headEnd/>
                <a:tailEnd/>
              </a:ln>
            </p:spPr>
            <p:txBody>
              <a:bodyPr/>
              <a:lstStyle/>
              <a:p>
                <a:endParaRPr lang="da-DK"/>
              </a:p>
            </p:txBody>
          </p:sp>
          <p:sp>
            <p:nvSpPr>
              <p:cNvPr id="609" name="Freeform 421"/>
              <p:cNvSpPr>
                <a:spLocks/>
              </p:cNvSpPr>
              <p:nvPr/>
            </p:nvSpPr>
            <p:spPr bwMode="auto">
              <a:xfrm>
                <a:off x="2648" y="2127"/>
                <a:ext cx="24" cy="1"/>
              </a:xfrm>
              <a:custGeom>
                <a:avLst/>
                <a:gdLst>
                  <a:gd name="T0" fmla="*/ 453 w 453"/>
                  <a:gd name="T1" fmla="*/ 30 h 30"/>
                  <a:gd name="T2" fmla="*/ 58 w 453"/>
                  <a:gd name="T3" fmla="*/ 30 h 30"/>
                  <a:gd name="T4" fmla="*/ 0 w 453"/>
                  <a:gd name="T5" fmla="*/ 0 h 30"/>
                  <a:gd name="T6" fmla="*/ 394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8" y="30"/>
                    </a:lnTo>
                    <a:lnTo>
                      <a:pt x="0" y="0"/>
                    </a:lnTo>
                    <a:lnTo>
                      <a:pt x="394" y="0"/>
                    </a:lnTo>
                    <a:lnTo>
                      <a:pt x="453" y="30"/>
                    </a:lnTo>
                    <a:close/>
                  </a:path>
                </a:pathLst>
              </a:custGeom>
              <a:solidFill>
                <a:srgbClr val="7E5C8E"/>
              </a:solidFill>
              <a:ln w="9525">
                <a:noFill/>
                <a:round/>
                <a:headEnd/>
                <a:tailEnd/>
              </a:ln>
            </p:spPr>
            <p:txBody>
              <a:bodyPr/>
              <a:lstStyle/>
              <a:p>
                <a:endParaRPr lang="da-DK"/>
              </a:p>
            </p:txBody>
          </p:sp>
          <p:sp>
            <p:nvSpPr>
              <p:cNvPr id="610" name="Freeform 422"/>
              <p:cNvSpPr>
                <a:spLocks/>
              </p:cNvSpPr>
              <p:nvPr/>
            </p:nvSpPr>
            <p:spPr bwMode="auto">
              <a:xfrm>
                <a:off x="2647" y="2126"/>
                <a:ext cx="23" cy="1"/>
              </a:xfrm>
              <a:custGeom>
                <a:avLst/>
                <a:gdLst>
                  <a:gd name="T0" fmla="*/ 453 w 453"/>
                  <a:gd name="T1" fmla="*/ 29 h 29"/>
                  <a:gd name="T2" fmla="*/ 59 w 453"/>
                  <a:gd name="T3" fmla="*/ 29 h 29"/>
                  <a:gd name="T4" fmla="*/ 0 w 453"/>
                  <a:gd name="T5" fmla="*/ 0 h 29"/>
                  <a:gd name="T6" fmla="*/ 394 w 453"/>
                  <a:gd name="T7" fmla="*/ 0 h 29"/>
                  <a:gd name="T8" fmla="*/ 453 w 453"/>
                  <a:gd name="T9" fmla="*/ 29 h 29"/>
                  <a:gd name="T10" fmla="*/ 0 60000 65536"/>
                  <a:gd name="T11" fmla="*/ 0 60000 65536"/>
                  <a:gd name="T12" fmla="*/ 0 60000 65536"/>
                  <a:gd name="T13" fmla="*/ 0 60000 65536"/>
                  <a:gd name="T14" fmla="*/ 0 60000 65536"/>
                  <a:gd name="T15" fmla="*/ 0 w 453"/>
                  <a:gd name="T16" fmla="*/ 0 h 29"/>
                  <a:gd name="T17" fmla="*/ 453 w 453"/>
                  <a:gd name="T18" fmla="*/ 29 h 29"/>
                </a:gdLst>
                <a:ahLst/>
                <a:cxnLst>
                  <a:cxn ang="T10">
                    <a:pos x="T0" y="T1"/>
                  </a:cxn>
                  <a:cxn ang="T11">
                    <a:pos x="T2" y="T3"/>
                  </a:cxn>
                  <a:cxn ang="T12">
                    <a:pos x="T4" y="T5"/>
                  </a:cxn>
                  <a:cxn ang="T13">
                    <a:pos x="T6" y="T7"/>
                  </a:cxn>
                  <a:cxn ang="T14">
                    <a:pos x="T8" y="T9"/>
                  </a:cxn>
                </a:cxnLst>
                <a:rect l="T15" t="T16" r="T17" b="T18"/>
                <a:pathLst>
                  <a:path w="453" h="29">
                    <a:moveTo>
                      <a:pt x="453" y="29"/>
                    </a:moveTo>
                    <a:lnTo>
                      <a:pt x="59" y="29"/>
                    </a:lnTo>
                    <a:lnTo>
                      <a:pt x="0" y="0"/>
                    </a:lnTo>
                    <a:lnTo>
                      <a:pt x="394" y="0"/>
                    </a:lnTo>
                    <a:lnTo>
                      <a:pt x="453" y="29"/>
                    </a:lnTo>
                    <a:close/>
                  </a:path>
                </a:pathLst>
              </a:custGeom>
              <a:solidFill>
                <a:srgbClr val="7E5C8E"/>
              </a:solidFill>
              <a:ln w="9525">
                <a:noFill/>
                <a:round/>
                <a:headEnd/>
                <a:tailEnd/>
              </a:ln>
            </p:spPr>
            <p:txBody>
              <a:bodyPr/>
              <a:lstStyle/>
              <a:p>
                <a:endParaRPr lang="da-DK"/>
              </a:p>
            </p:txBody>
          </p:sp>
          <p:sp>
            <p:nvSpPr>
              <p:cNvPr id="611" name="Freeform 423"/>
              <p:cNvSpPr>
                <a:spLocks/>
              </p:cNvSpPr>
              <p:nvPr/>
            </p:nvSpPr>
            <p:spPr bwMode="auto">
              <a:xfrm>
                <a:off x="2645" y="2125"/>
                <a:ext cx="24" cy="2"/>
              </a:xfrm>
              <a:custGeom>
                <a:avLst/>
                <a:gdLst>
                  <a:gd name="T0" fmla="*/ 453 w 453"/>
                  <a:gd name="T1" fmla="*/ 29 h 29"/>
                  <a:gd name="T2" fmla="*/ 59 w 453"/>
                  <a:gd name="T3" fmla="*/ 29 h 29"/>
                  <a:gd name="T4" fmla="*/ 0 w 453"/>
                  <a:gd name="T5" fmla="*/ 0 h 29"/>
                  <a:gd name="T6" fmla="*/ 394 w 453"/>
                  <a:gd name="T7" fmla="*/ 0 h 29"/>
                  <a:gd name="T8" fmla="*/ 453 w 453"/>
                  <a:gd name="T9" fmla="*/ 29 h 29"/>
                  <a:gd name="T10" fmla="*/ 0 60000 65536"/>
                  <a:gd name="T11" fmla="*/ 0 60000 65536"/>
                  <a:gd name="T12" fmla="*/ 0 60000 65536"/>
                  <a:gd name="T13" fmla="*/ 0 60000 65536"/>
                  <a:gd name="T14" fmla="*/ 0 60000 65536"/>
                  <a:gd name="T15" fmla="*/ 0 w 453"/>
                  <a:gd name="T16" fmla="*/ 0 h 29"/>
                  <a:gd name="T17" fmla="*/ 453 w 453"/>
                  <a:gd name="T18" fmla="*/ 29 h 29"/>
                </a:gdLst>
                <a:ahLst/>
                <a:cxnLst>
                  <a:cxn ang="T10">
                    <a:pos x="T0" y="T1"/>
                  </a:cxn>
                  <a:cxn ang="T11">
                    <a:pos x="T2" y="T3"/>
                  </a:cxn>
                  <a:cxn ang="T12">
                    <a:pos x="T4" y="T5"/>
                  </a:cxn>
                  <a:cxn ang="T13">
                    <a:pos x="T6" y="T7"/>
                  </a:cxn>
                  <a:cxn ang="T14">
                    <a:pos x="T8" y="T9"/>
                  </a:cxn>
                </a:cxnLst>
                <a:rect l="T15" t="T16" r="T17" b="T18"/>
                <a:pathLst>
                  <a:path w="453" h="29">
                    <a:moveTo>
                      <a:pt x="453" y="29"/>
                    </a:moveTo>
                    <a:lnTo>
                      <a:pt x="59" y="29"/>
                    </a:lnTo>
                    <a:lnTo>
                      <a:pt x="0" y="0"/>
                    </a:lnTo>
                    <a:lnTo>
                      <a:pt x="394" y="0"/>
                    </a:lnTo>
                    <a:lnTo>
                      <a:pt x="453" y="29"/>
                    </a:lnTo>
                    <a:close/>
                  </a:path>
                </a:pathLst>
              </a:custGeom>
              <a:solidFill>
                <a:srgbClr val="7E5C8E"/>
              </a:solidFill>
              <a:ln w="9525">
                <a:noFill/>
                <a:round/>
                <a:headEnd/>
                <a:tailEnd/>
              </a:ln>
            </p:spPr>
            <p:txBody>
              <a:bodyPr/>
              <a:lstStyle/>
              <a:p>
                <a:endParaRPr lang="da-DK"/>
              </a:p>
            </p:txBody>
          </p:sp>
          <p:sp>
            <p:nvSpPr>
              <p:cNvPr id="612" name="Freeform 424"/>
              <p:cNvSpPr>
                <a:spLocks/>
              </p:cNvSpPr>
              <p:nvPr/>
            </p:nvSpPr>
            <p:spPr bwMode="auto">
              <a:xfrm>
                <a:off x="2644" y="2124"/>
                <a:ext cx="23" cy="2"/>
              </a:xfrm>
              <a:custGeom>
                <a:avLst/>
                <a:gdLst>
                  <a:gd name="T0" fmla="*/ 452 w 452"/>
                  <a:gd name="T1" fmla="*/ 30 h 30"/>
                  <a:gd name="T2" fmla="*/ 58 w 452"/>
                  <a:gd name="T3" fmla="*/ 30 h 30"/>
                  <a:gd name="T4" fmla="*/ 0 w 452"/>
                  <a:gd name="T5" fmla="*/ 0 h 30"/>
                  <a:gd name="T6" fmla="*/ 394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8" y="30"/>
                    </a:lnTo>
                    <a:lnTo>
                      <a:pt x="0" y="0"/>
                    </a:lnTo>
                    <a:lnTo>
                      <a:pt x="394" y="0"/>
                    </a:lnTo>
                    <a:lnTo>
                      <a:pt x="452" y="30"/>
                    </a:lnTo>
                    <a:close/>
                  </a:path>
                </a:pathLst>
              </a:custGeom>
              <a:solidFill>
                <a:srgbClr val="7E5C8D"/>
              </a:solidFill>
              <a:ln w="9525">
                <a:noFill/>
                <a:round/>
                <a:headEnd/>
                <a:tailEnd/>
              </a:ln>
            </p:spPr>
            <p:txBody>
              <a:bodyPr/>
              <a:lstStyle/>
              <a:p>
                <a:endParaRPr lang="da-DK"/>
              </a:p>
            </p:txBody>
          </p:sp>
          <p:sp>
            <p:nvSpPr>
              <p:cNvPr id="613" name="Freeform 425"/>
              <p:cNvSpPr>
                <a:spLocks/>
              </p:cNvSpPr>
              <p:nvPr/>
            </p:nvSpPr>
            <p:spPr bwMode="auto">
              <a:xfrm>
                <a:off x="2642" y="2123"/>
                <a:ext cx="24" cy="2"/>
              </a:xfrm>
              <a:custGeom>
                <a:avLst/>
                <a:gdLst>
                  <a:gd name="T0" fmla="*/ 453 w 453"/>
                  <a:gd name="T1" fmla="*/ 29 h 29"/>
                  <a:gd name="T2" fmla="*/ 59 w 453"/>
                  <a:gd name="T3" fmla="*/ 29 h 29"/>
                  <a:gd name="T4" fmla="*/ 0 w 453"/>
                  <a:gd name="T5" fmla="*/ 0 h 29"/>
                  <a:gd name="T6" fmla="*/ 394 w 453"/>
                  <a:gd name="T7" fmla="*/ 0 h 29"/>
                  <a:gd name="T8" fmla="*/ 453 w 453"/>
                  <a:gd name="T9" fmla="*/ 29 h 29"/>
                  <a:gd name="T10" fmla="*/ 0 60000 65536"/>
                  <a:gd name="T11" fmla="*/ 0 60000 65536"/>
                  <a:gd name="T12" fmla="*/ 0 60000 65536"/>
                  <a:gd name="T13" fmla="*/ 0 60000 65536"/>
                  <a:gd name="T14" fmla="*/ 0 60000 65536"/>
                  <a:gd name="T15" fmla="*/ 0 w 453"/>
                  <a:gd name="T16" fmla="*/ 0 h 29"/>
                  <a:gd name="T17" fmla="*/ 453 w 453"/>
                  <a:gd name="T18" fmla="*/ 29 h 29"/>
                </a:gdLst>
                <a:ahLst/>
                <a:cxnLst>
                  <a:cxn ang="T10">
                    <a:pos x="T0" y="T1"/>
                  </a:cxn>
                  <a:cxn ang="T11">
                    <a:pos x="T2" y="T3"/>
                  </a:cxn>
                  <a:cxn ang="T12">
                    <a:pos x="T4" y="T5"/>
                  </a:cxn>
                  <a:cxn ang="T13">
                    <a:pos x="T6" y="T7"/>
                  </a:cxn>
                  <a:cxn ang="T14">
                    <a:pos x="T8" y="T9"/>
                  </a:cxn>
                </a:cxnLst>
                <a:rect l="T15" t="T16" r="T17" b="T18"/>
                <a:pathLst>
                  <a:path w="453" h="29">
                    <a:moveTo>
                      <a:pt x="453" y="29"/>
                    </a:moveTo>
                    <a:lnTo>
                      <a:pt x="59" y="29"/>
                    </a:lnTo>
                    <a:lnTo>
                      <a:pt x="0" y="0"/>
                    </a:lnTo>
                    <a:lnTo>
                      <a:pt x="394" y="0"/>
                    </a:lnTo>
                    <a:lnTo>
                      <a:pt x="453" y="29"/>
                    </a:lnTo>
                    <a:close/>
                  </a:path>
                </a:pathLst>
              </a:custGeom>
              <a:solidFill>
                <a:srgbClr val="7D5C8D"/>
              </a:solidFill>
              <a:ln w="9525">
                <a:noFill/>
                <a:round/>
                <a:headEnd/>
                <a:tailEnd/>
              </a:ln>
            </p:spPr>
            <p:txBody>
              <a:bodyPr/>
              <a:lstStyle/>
              <a:p>
                <a:endParaRPr lang="da-DK"/>
              </a:p>
            </p:txBody>
          </p:sp>
          <p:sp>
            <p:nvSpPr>
              <p:cNvPr id="614" name="Freeform 426"/>
              <p:cNvSpPr>
                <a:spLocks/>
              </p:cNvSpPr>
              <p:nvPr/>
            </p:nvSpPr>
            <p:spPr bwMode="auto">
              <a:xfrm>
                <a:off x="2640" y="2123"/>
                <a:ext cx="24" cy="1"/>
              </a:xfrm>
              <a:custGeom>
                <a:avLst/>
                <a:gdLst>
                  <a:gd name="T0" fmla="*/ 453 w 453"/>
                  <a:gd name="T1" fmla="*/ 30 h 30"/>
                  <a:gd name="T2" fmla="*/ 59 w 453"/>
                  <a:gd name="T3" fmla="*/ 30 h 30"/>
                  <a:gd name="T4" fmla="*/ 0 w 453"/>
                  <a:gd name="T5" fmla="*/ 0 h 30"/>
                  <a:gd name="T6" fmla="*/ 394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9" y="30"/>
                    </a:lnTo>
                    <a:lnTo>
                      <a:pt x="0" y="0"/>
                    </a:lnTo>
                    <a:lnTo>
                      <a:pt x="394" y="0"/>
                    </a:lnTo>
                    <a:lnTo>
                      <a:pt x="453" y="30"/>
                    </a:lnTo>
                    <a:close/>
                  </a:path>
                </a:pathLst>
              </a:custGeom>
              <a:solidFill>
                <a:srgbClr val="7D5B8D"/>
              </a:solidFill>
              <a:ln w="9525">
                <a:noFill/>
                <a:round/>
                <a:headEnd/>
                <a:tailEnd/>
              </a:ln>
            </p:spPr>
            <p:txBody>
              <a:bodyPr/>
              <a:lstStyle/>
              <a:p>
                <a:endParaRPr lang="da-DK"/>
              </a:p>
            </p:txBody>
          </p:sp>
          <p:sp>
            <p:nvSpPr>
              <p:cNvPr id="615" name="Freeform 427"/>
              <p:cNvSpPr>
                <a:spLocks/>
              </p:cNvSpPr>
              <p:nvPr/>
            </p:nvSpPr>
            <p:spPr bwMode="auto">
              <a:xfrm>
                <a:off x="2639" y="2122"/>
                <a:ext cx="24" cy="1"/>
              </a:xfrm>
              <a:custGeom>
                <a:avLst/>
                <a:gdLst>
                  <a:gd name="T0" fmla="*/ 453 w 453"/>
                  <a:gd name="T1" fmla="*/ 30 h 30"/>
                  <a:gd name="T2" fmla="*/ 59 w 453"/>
                  <a:gd name="T3" fmla="*/ 30 h 30"/>
                  <a:gd name="T4" fmla="*/ 0 w 453"/>
                  <a:gd name="T5" fmla="*/ 0 h 30"/>
                  <a:gd name="T6" fmla="*/ 395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9" y="30"/>
                    </a:lnTo>
                    <a:lnTo>
                      <a:pt x="0" y="0"/>
                    </a:lnTo>
                    <a:lnTo>
                      <a:pt x="395" y="0"/>
                    </a:lnTo>
                    <a:lnTo>
                      <a:pt x="453" y="30"/>
                    </a:lnTo>
                    <a:close/>
                  </a:path>
                </a:pathLst>
              </a:custGeom>
              <a:solidFill>
                <a:srgbClr val="7D5B8D"/>
              </a:solidFill>
              <a:ln w="9525">
                <a:noFill/>
                <a:round/>
                <a:headEnd/>
                <a:tailEnd/>
              </a:ln>
            </p:spPr>
            <p:txBody>
              <a:bodyPr/>
              <a:lstStyle/>
              <a:p>
                <a:endParaRPr lang="da-DK"/>
              </a:p>
            </p:txBody>
          </p:sp>
          <p:sp>
            <p:nvSpPr>
              <p:cNvPr id="616" name="Freeform 428"/>
              <p:cNvSpPr>
                <a:spLocks/>
              </p:cNvSpPr>
              <p:nvPr/>
            </p:nvSpPr>
            <p:spPr bwMode="auto">
              <a:xfrm>
                <a:off x="2637" y="2121"/>
                <a:ext cx="24" cy="2"/>
              </a:xfrm>
              <a:custGeom>
                <a:avLst/>
                <a:gdLst>
                  <a:gd name="T0" fmla="*/ 453 w 453"/>
                  <a:gd name="T1" fmla="*/ 29 h 29"/>
                  <a:gd name="T2" fmla="*/ 59 w 453"/>
                  <a:gd name="T3" fmla="*/ 29 h 29"/>
                  <a:gd name="T4" fmla="*/ 0 w 453"/>
                  <a:gd name="T5" fmla="*/ 0 h 29"/>
                  <a:gd name="T6" fmla="*/ 394 w 453"/>
                  <a:gd name="T7" fmla="*/ 0 h 29"/>
                  <a:gd name="T8" fmla="*/ 453 w 453"/>
                  <a:gd name="T9" fmla="*/ 29 h 29"/>
                  <a:gd name="T10" fmla="*/ 0 60000 65536"/>
                  <a:gd name="T11" fmla="*/ 0 60000 65536"/>
                  <a:gd name="T12" fmla="*/ 0 60000 65536"/>
                  <a:gd name="T13" fmla="*/ 0 60000 65536"/>
                  <a:gd name="T14" fmla="*/ 0 60000 65536"/>
                  <a:gd name="T15" fmla="*/ 0 w 453"/>
                  <a:gd name="T16" fmla="*/ 0 h 29"/>
                  <a:gd name="T17" fmla="*/ 453 w 453"/>
                  <a:gd name="T18" fmla="*/ 29 h 29"/>
                </a:gdLst>
                <a:ahLst/>
                <a:cxnLst>
                  <a:cxn ang="T10">
                    <a:pos x="T0" y="T1"/>
                  </a:cxn>
                  <a:cxn ang="T11">
                    <a:pos x="T2" y="T3"/>
                  </a:cxn>
                  <a:cxn ang="T12">
                    <a:pos x="T4" y="T5"/>
                  </a:cxn>
                  <a:cxn ang="T13">
                    <a:pos x="T6" y="T7"/>
                  </a:cxn>
                  <a:cxn ang="T14">
                    <a:pos x="T8" y="T9"/>
                  </a:cxn>
                </a:cxnLst>
                <a:rect l="T15" t="T16" r="T17" b="T18"/>
                <a:pathLst>
                  <a:path w="453" h="29">
                    <a:moveTo>
                      <a:pt x="453" y="29"/>
                    </a:moveTo>
                    <a:lnTo>
                      <a:pt x="59" y="29"/>
                    </a:lnTo>
                    <a:lnTo>
                      <a:pt x="0" y="0"/>
                    </a:lnTo>
                    <a:lnTo>
                      <a:pt x="394" y="0"/>
                    </a:lnTo>
                    <a:lnTo>
                      <a:pt x="453" y="29"/>
                    </a:lnTo>
                    <a:close/>
                  </a:path>
                </a:pathLst>
              </a:custGeom>
              <a:solidFill>
                <a:srgbClr val="7D5B8C"/>
              </a:solidFill>
              <a:ln w="9525">
                <a:noFill/>
                <a:round/>
                <a:headEnd/>
                <a:tailEnd/>
              </a:ln>
            </p:spPr>
            <p:txBody>
              <a:bodyPr/>
              <a:lstStyle/>
              <a:p>
                <a:endParaRPr lang="da-DK"/>
              </a:p>
            </p:txBody>
          </p:sp>
          <p:sp>
            <p:nvSpPr>
              <p:cNvPr id="617" name="Freeform 429"/>
              <p:cNvSpPr>
                <a:spLocks/>
              </p:cNvSpPr>
              <p:nvPr/>
            </p:nvSpPr>
            <p:spPr bwMode="auto">
              <a:xfrm>
                <a:off x="2636" y="2120"/>
                <a:ext cx="24" cy="2"/>
              </a:xfrm>
              <a:custGeom>
                <a:avLst/>
                <a:gdLst>
                  <a:gd name="T0" fmla="*/ 453 w 453"/>
                  <a:gd name="T1" fmla="*/ 30 h 30"/>
                  <a:gd name="T2" fmla="*/ 58 w 453"/>
                  <a:gd name="T3" fmla="*/ 30 h 30"/>
                  <a:gd name="T4" fmla="*/ 0 w 453"/>
                  <a:gd name="T5" fmla="*/ 0 h 30"/>
                  <a:gd name="T6" fmla="*/ 394 w 453"/>
                  <a:gd name="T7" fmla="*/ 0 h 30"/>
                  <a:gd name="T8" fmla="*/ 453 w 453"/>
                  <a:gd name="T9" fmla="*/ 30 h 30"/>
                  <a:gd name="T10" fmla="*/ 0 60000 65536"/>
                  <a:gd name="T11" fmla="*/ 0 60000 65536"/>
                  <a:gd name="T12" fmla="*/ 0 60000 65536"/>
                  <a:gd name="T13" fmla="*/ 0 60000 65536"/>
                  <a:gd name="T14" fmla="*/ 0 60000 65536"/>
                  <a:gd name="T15" fmla="*/ 0 w 453"/>
                  <a:gd name="T16" fmla="*/ 0 h 30"/>
                  <a:gd name="T17" fmla="*/ 453 w 453"/>
                  <a:gd name="T18" fmla="*/ 30 h 30"/>
                </a:gdLst>
                <a:ahLst/>
                <a:cxnLst>
                  <a:cxn ang="T10">
                    <a:pos x="T0" y="T1"/>
                  </a:cxn>
                  <a:cxn ang="T11">
                    <a:pos x="T2" y="T3"/>
                  </a:cxn>
                  <a:cxn ang="T12">
                    <a:pos x="T4" y="T5"/>
                  </a:cxn>
                  <a:cxn ang="T13">
                    <a:pos x="T6" y="T7"/>
                  </a:cxn>
                  <a:cxn ang="T14">
                    <a:pos x="T8" y="T9"/>
                  </a:cxn>
                </a:cxnLst>
                <a:rect l="T15" t="T16" r="T17" b="T18"/>
                <a:pathLst>
                  <a:path w="453" h="30">
                    <a:moveTo>
                      <a:pt x="453" y="30"/>
                    </a:moveTo>
                    <a:lnTo>
                      <a:pt x="58" y="30"/>
                    </a:lnTo>
                    <a:lnTo>
                      <a:pt x="0" y="0"/>
                    </a:lnTo>
                    <a:lnTo>
                      <a:pt x="394" y="0"/>
                    </a:lnTo>
                    <a:lnTo>
                      <a:pt x="453" y="30"/>
                    </a:lnTo>
                    <a:close/>
                  </a:path>
                </a:pathLst>
              </a:custGeom>
              <a:solidFill>
                <a:srgbClr val="7D5B8C"/>
              </a:solidFill>
              <a:ln w="9525">
                <a:noFill/>
                <a:round/>
                <a:headEnd/>
                <a:tailEnd/>
              </a:ln>
            </p:spPr>
            <p:txBody>
              <a:bodyPr/>
              <a:lstStyle/>
              <a:p>
                <a:endParaRPr lang="da-DK"/>
              </a:p>
            </p:txBody>
          </p:sp>
          <p:sp>
            <p:nvSpPr>
              <p:cNvPr id="618" name="Freeform 430"/>
              <p:cNvSpPr>
                <a:spLocks/>
              </p:cNvSpPr>
              <p:nvPr/>
            </p:nvSpPr>
            <p:spPr bwMode="auto">
              <a:xfrm>
                <a:off x="2634" y="2120"/>
                <a:ext cx="24" cy="1"/>
              </a:xfrm>
              <a:custGeom>
                <a:avLst/>
                <a:gdLst>
                  <a:gd name="T0" fmla="*/ 453 w 453"/>
                  <a:gd name="T1" fmla="*/ 29 h 29"/>
                  <a:gd name="T2" fmla="*/ 59 w 453"/>
                  <a:gd name="T3" fmla="*/ 29 h 29"/>
                  <a:gd name="T4" fmla="*/ 0 w 453"/>
                  <a:gd name="T5" fmla="*/ 0 h 29"/>
                  <a:gd name="T6" fmla="*/ 394 w 453"/>
                  <a:gd name="T7" fmla="*/ 0 h 29"/>
                  <a:gd name="T8" fmla="*/ 453 w 453"/>
                  <a:gd name="T9" fmla="*/ 29 h 29"/>
                  <a:gd name="T10" fmla="*/ 0 60000 65536"/>
                  <a:gd name="T11" fmla="*/ 0 60000 65536"/>
                  <a:gd name="T12" fmla="*/ 0 60000 65536"/>
                  <a:gd name="T13" fmla="*/ 0 60000 65536"/>
                  <a:gd name="T14" fmla="*/ 0 60000 65536"/>
                  <a:gd name="T15" fmla="*/ 0 w 453"/>
                  <a:gd name="T16" fmla="*/ 0 h 29"/>
                  <a:gd name="T17" fmla="*/ 453 w 453"/>
                  <a:gd name="T18" fmla="*/ 29 h 29"/>
                </a:gdLst>
                <a:ahLst/>
                <a:cxnLst>
                  <a:cxn ang="T10">
                    <a:pos x="T0" y="T1"/>
                  </a:cxn>
                  <a:cxn ang="T11">
                    <a:pos x="T2" y="T3"/>
                  </a:cxn>
                  <a:cxn ang="T12">
                    <a:pos x="T4" y="T5"/>
                  </a:cxn>
                  <a:cxn ang="T13">
                    <a:pos x="T6" y="T7"/>
                  </a:cxn>
                  <a:cxn ang="T14">
                    <a:pos x="T8" y="T9"/>
                  </a:cxn>
                </a:cxnLst>
                <a:rect l="T15" t="T16" r="T17" b="T18"/>
                <a:pathLst>
                  <a:path w="453" h="29">
                    <a:moveTo>
                      <a:pt x="453" y="29"/>
                    </a:moveTo>
                    <a:lnTo>
                      <a:pt x="59" y="29"/>
                    </a:lnTo>
                    <a:lnTo>
                      <a:pt x="0" y="0"/>
                    </a:lnTo>
                    <a:lnTo>
                      <a:pt x="394" y="0"/>
                    </a:lnTo>
                    <a:lnTo>
                      <a:pt x="453" y="29"/>
                    </a:lnTo>
                    <a:close/>
                  </a:path>
                </a:pathLst>
              </a:custGeom>
              <a:solidFill>
                <a:srgbClr val="7D5B8C"/>
              </a:solidFill>
              <a:ln w="9525">
                <a:noFill/>
                <a:round/>
                <a:headEnd/>
                <a:tailEnd/>
              </a:ln>
            </p:spPr>
            <p:txBody>
              <a:bodyPr/>
              <a:lstStyle/>
              <a:p>
                <a:endParaRPr lang="da-DK"/>
              </a:p>
            </p:txBody>
          </p:sp>
          <p:sp>
            <p:nvSpPr>
              <p:cNvPr id="619" name="Freeform 431"/>
              <p:cNvSpPr>
                <a:spLocks/>
              </p:cNvSpPr>
              <p:nvPr/>
            </p:nvSpPr>
            <p:spPr bwMode="auto">
              <a:xfrm>
                <a:off x="2633" y="2119"/>
                <a:ext cx="24" cy="1"/>
              </a:xfrm>
              <a:custGeom>
                <a:avLst/>
                <a:gdLst>
                  <a:gd name="T0" fmla="*/ 452 w 452"/>
                  <a:gd name="T1" fmla="*/ 30 h 30"/>
                  <a:gd name="T2" fmla="*/ 58 w 452"/>
                  <a:gd name="T3" fmla="*/ 30 h 30"/>
                  <a:gd name="T4" fmla="*/ 0 w 452"/>
                  <a:gd name="T5" fmla="*/ 0 h 30"/>
                  <a:gd name="T6" fmla="*/ 393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8" y="30"/>
                    </a:lnTo>
                    <a:lnTo>
                      <a:pt x="0" y="0"/>
                    </a:lnTo>
                    <a:lnTo>
                      <a:pt x="393" y="0"/>
                    </a:lnTo>
                    <a:lnTo>
                      <a:pt x="452" y="30"/>
                    </a:lnTo>
                    <a:close/>
                  </a:path>
                </a:pathLst>
              </a:custGeom>
              <a:solidFill>
                <a:srgbClr val="7D5A8B"/>
              </a:solidFill>
              <a:ln w="9525">
                <a:noFill/>
                <a:round/>
                <a:headEnd/>
                <a:tailEnd/>
              </a:ln>
            </p:spPr>
            <p:txBody>
              <a:bodyPr/>
              <a:lstStyle/>
              <a:p>
                <a:endParaRPr lang="da-DK"/>
              </a:p>
            </p:txBody>
          </p:sp>
          <p:sp>
            <p:nvSpPr>
              <p:cNvPr id="620" name="Freeform 432"/>
              <p:cNvSpPr>
                <a:spLocks/>
              </p:cNvSpPr>
              <p:nvPr/>
            </p:nvSpPr>
            <p:spPr bwMode="auto">
              <a:xfrm>
                <a:off x="2631" y="2118"/>
                <a:ext cx="24" cy="2"/>
              </a:xfrm>
              <a:custGeom>
                <a:avLst/>
                <a:gdLst>
                  <a:gd name="T0" fmla="*/ 451 w 451"/>
                  <a:gd name="T1" fmla="*/ 30 h 30"/>
                  <a:gd name="T2" fmla="*/ 57 w 451"/>
                  <a:gd name="T3" fmla="*/ 30 h 30"/>
                  <a:gd name="T4" fmla="*/ 0 w 451"/>
                  <a:gd name="T5" fmla="*/ 0 h 30"/>
                  <a:gd name="T6" fmla="*/ 393 w 451"/>
                  <a:gd name="T7" fmla="*/ 0 h 30"/>
                  <a:gd name="T8" fmla="*/ 451 w 451"/>
                  <a:gd name="T9" fmla="*/ 30 h 30"/>
                  <a:gd name="T10" fmla="*/ 0 60000 65536"/>
                  <a:gd name="T11" fmla="*/ 0 60000 65536"/>
                  <a:gd name="T12" fmla="*/ 0 60000 65536"/>
                  <a:gd name="T13" fmla="*/ 0 60000 65536"/>
                  <a:gd name="T14" fmla="*/ 0 60000 65536"/>
                  <a:gd name="T15" fmla="*/ 0 w 451"/>
                  <a:gd name="T16" fmla="*/ 0 h 30"/>
                  <a:gd name="T17" fmla="*/ 451 w 451"/>
                  <a:gd name="T18" fmla="*/ 30 h 30"/>
                </a:gdLst>
                <a:ahLst/>
                <a:cxnLst>
                  <a:cxn ang="T10">
                    <a:pos x="T0" y="T1"/>
                  </a:cxn>
                  <a:cxn ang="T11">
                    <a:pos x="T2" y="T3"/>
                  </a:cxn>
                  <a:cxn ang="T12">
                    <a:pos x="T4" y="T5"/>
                  </a:cxn>
                  <a:cxn ang="T13">
                    <a:pos x="T6" y="T7"/>
                  </a:cxn>
                  <a:cxn ang="T14">
                    <a:pos x="T8" y="T9"/>
                  </a:cxn>
                </a:cxnLst>
                <a:rect l="T15" t="T16" r="T17" b="T18"/>
                <a:pathLst>
                  <a:path w="451" h="30">
                    <a:moveTo>
                      <a:pt x="451" y="30"/>
                    </a:moveTo>
                    <a:lnTo>
                      <a:pt x="57" y="30"/>
                    </a:lnTo>
                    <a:lnTo>
                      <a:pt x="0" y="0"/>
                    </a:lnTo>
                    <a:lnTo>
                      <a:pt x="393" y="0"/>
                    </a:lnTo>
                    <a:lnTo>
                      <a:pt x="451" y="30"/>
                    </a:lnTo>
                    <a:close/>
                  </a:path>
                </a:pathLst>
              </a:custGeom>
              <a:solidFill>
                <a:srgbClr val="7D598B"/>
              </a:solidFill>
              <a:ln w="9525">
                <a:noFill/>
                <a:round/>
                <a:headEnd/>
                <a:tailEnd/>
              </a:ln>
            </p:spPr>
            <p:txBody>
              <a:bodyPr/>
              <a:lstStyle/>
              <a:p>
                <a:endParaRPr lang="da-DK"/>
              </a:p>
            </p:txBody>
          </p:sp>
          <p:sp>
            <p:nvSpPr>
              <p:cNvPr id="621" name="Freeform 433"/>
              <p:cNvSpPr>
                <a:spLocks/>
              </p:cNvSpPr>
              <p:nvPr/>
            </p:nvSpPr>
            <p:spPr bwMode="auto">
              <a:xfrm>
                <a:off x="2630" y="2117"/>
                <a:ext cx="23" cy="2"/>
              </a:xfrm>
              <a:custGeom>
                <a:avLst/>
                <a:gdLst>
                  <a:gd name="T0" fmla="*/ 452 w 452"/>
                  <a:gd name="T1" fmla="*/ 29 h 29"/>
                  <a:gd name="T2" fmla="*/ 59 w 452"/>
                  <a:gd name="T3" fmla="*/ 29 h 29"/>
                  <a:gd name="T4" fmla="*/ 0 w 452"/>
                  <a:gd name="T5" fmla="*/ 0 h 29"/>
                  <a:gd name="T6" fmla="*/ 393 w 452"/>
                  <a:gd name="T7" fmla="*/ 0 h 29"/>
                  <a:gd name="T8" fmla="*/ 452 w 452"/>
                  <a:gd name="T9" fmla="*/ 29 h 29"/>
                  <a:gd name="T10" fmla="*/ 0 60000 65536"/>
                  <a:gd name="T11" fmla="*/ 0 60000 65536"/>
                  <a:gd name="T12" fmla="*/ 0 60000 65536"/>
                  <a:gd name="T13" fmla="*/ 0 60000 65536"/>
                  <a:gd name="T14" fmla="*/ 0 60000 65536"/>
                  <a:gd name="T15" fmla="*/ 0 w 452"/>
                  <a:gd name="T16" fmla="*/ 0 h 29"/>
                  <a:gd name="T17" fmla="*/ 452 w 452"/>
                  <a:gd name="T18" fmla="*/ 29 h 29"/>
                </a:gdLst>
                <a:ahLst/>
                <a:cxnLst>
                  <a:cxn ang="T10">
                    <a:pos x="T0" y="T1"/>
                  </a:cxn>
                  <a:cxn ang="T11">
                    <a:pos x="T2" y="T3"/>
                  </a:cxn>
                  <a:cxn ang="T12">
                    <a:pos x="T4" y="T5"/>
                  </a:cxn>
                  <a:cxn ang="T13">
                    <a:pos x="T6" y="T7"/>
                  </a:cxn>
                  <a:cxn ang="T14">
                    <a:pos x="T8" y="T9"/>
                  </a:cxn>
                </a:cxnLst>
                <a:rect l="T15" t="T16" r="T17" b="T18"/>
                <a:pathLst>
                  <a:path w="452" h="29">
                    <a:moveTo>
                      <a:pt x="452" y="29"/>
                    </a:moveTo>
                    <a:lnTo>
                      <a:pt x="59" y="29"/>
                    </a:lnTo>
                    <a:lnTo>
                      <a:pt x="0" y="0"/>
                    </a:lnTo>
                    <a:lnTo>
                      <a:pt x="393" y="0"/>
                    </a:lnTo>
                    <a:lnTo>
                      <a:pt x="452" y="29"/>
                    </a:lnTo>
                    <a:close/>
                  </a:path>
                </a:pathLst>
              </a:custGeom>
              <a:solidFill>
                <a:srgbClr val="7D598B"/>
              </a:solidFill>
              <a:ln w="9525">
                <a:noFill/>
                <a:round/>
                <a:headEnd/>
                <a:tailEnd/>
              </a:ln>
            </p:spPr>
            <p:txBody>
              <a:bodyPr/>
              <a:lstStyle/>
              <a:p>
                <a:endParaRPr lang="da-DK"/>
              </a:p>
            </p:txBody>
          </p:sp>
          <p:sp>
            <p:nvSpPr>
              <p:cNvPr id="622" name="Freeform 434"/>
              <p:cNvSpPr>
                <a:spLocks/>
              </p:cNvSpPr>
              <p:nvPr/>
            </p:nvSpPr>
            <p:spPr bwMode="auto">
              <a:xfrm>
                <a:off x="2628" y="2116"/>
                <a:ext cx="24" cy="2"/>
              </a:xfrm>
              <a:custGeom>
                <a:avLst/>
                <a:gdLst>
                  <a:gd name="T0" fmla="*/ 452 w 452"/>
                  <a:gd name="T1" fmla="*/ 30 h 30"/>
                  <a:gd name="T2" fmla="*/ 59 w 452"/>
                  <a:gd name="T3" fmla="*/ 30 h 30"/>
                  <a:gd name="T4" fmla="*/ 0 w 452"/>
                  <a:gd name="T5" fmla="*/ 0 h 30"/>
                  <a:gd name="T6" fmla="*/ 393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9" y="30"/>
                    </a:lnTo>
                    <a:lnTo>
                      <a:pt x="0" y="0"/>
                    </a:lnTo>
                    <a:lnTo>
                      <a:pt x="393" y="0"/>
                    </a:lnTo>
                    <a:lnTo>
                      <a:pt x="452" y="30"/>
                    </a:lnTo>
                    <a:close/>
                  </a:path>
                </a:pathLst>
              </a:custGeom>
              <a:solidFill>
                <a:srgbClr val="7D598B"/>
              </a:solidFill>
              <a:ln w="9525">
                <a:noFill/>
                <a:round/>
                <a:headEnd/>
                <a:tailEnd/>
              </a:ln>
            </p:spPr>
            <p:txBody>
              <a:bodyPr/>
              <a:lstStyle/>
              <a:p>
                <a:endParaRPr lang="da-DK"/>
              </a:p>
            </p:txBody>
          </p:sp>
          <p:sp>
            <p:nvSpPr>
              <p:cNvPr id="623" name="Freeform 435"/>
              <p:cNvSpPr>
                <a:spLocks/>
              </p:cNvSpPr>
              <p:nvPr/>
            </p:nvSpPr>
            <p:spPr bwMode="auto">
              <a:xfrm>
                <a:off x="2627" y="2116"/>
                <a:ext cx="23" cy="1"/>
              </a:xfrm>
              <a:custGeom>
                <a:avLst/>
                <a:gdLst>
                  <a:gd name="T0" fmla="*/ 451 w 451"/>
                  <a:gd name="T1" fmla="*/ 29 h 29"/>
                  <a:gd name="T2" fmla="*/ 58 w 451"/>
                  <a:gd name="T3" fmla="*/ 29 h 29"/>
                  <a:gd name="T4" fmla="*/ 0 w 451"/>
                  <a:gd name="T5" fmla="*/ 0 h 29"/>
                  <a:gd name="T6" fmla="*/ 393 w 451"/>
                  <a:gd name="T7" fmla="*/ 0 h 29"/>
                  <a:gd name="T8" fmla="*/ 451 w 451"/>
                  <a:gd name="T9" fmla="*/ 29 h 29"/>
                  <a:gd name="T10" fmla="*/ 0 60000 65536"/>
                  <a:gd name="T11" fmla="*/ 0 60000 65536"/>
                  <a:gd name="T12" fmla="*/ 0 60000 65536"/>
                  <a:gd name="T13" fmla="*/ 0 60000 65536"/>
                  <a:gd name="T14" fmla="*/ 0 60000 65536"/>
                  <a:gd name="T15" fmla="*/ 0 w 451"/>
                  <a:gd name="T16" fmla="*/ 0 h 29"/>
                  <a:gd name="T17" fmla="*/ 451 w 451"/>
                  <a:gd name="T18" fmla="*/ 29 h 29"/>
                </a:gdLst>
                <a:ahLst/>
                <a:cxnLst>
                  <a:cxn ang="T10">
                    <a:pos x="T0" y="T1"/>
                  </a:cxn>
                  <a:cxn ang="T11">
                    <a:pos x="T2" y="T3"/>
                  </a:cxn>
                  <a:cxn ang="T12">
                    <a:pos x="T4" y="T5"/>
                  </a:cxn>
                  <a:cxn ang="T13">
                    <a:pos x="T6" y="T7"/>
                  </a:cxn>
                  <a:cxn ang="T14">
                    <a:pos x="T8" y="T9"/>
                  </a:cxn>
                </a:cxnLst>
                <a:rect l="T15" t="T16" r="T17" b="T18"/>
                <a:pathLst>
                  <a:path w="451" h="29">
                    <a:moveTo>
                      <a:pt x="451" y="29"/>
                    </a:moveTo>
                    <a:lnTo>
                      <a:pt x="58" y="29"/>
                    </a:lnTo>
                    <a:lnTo>
                      <a:pt x="0" y="0"/>
                    </a:lnTo>
                    <a:lnTo>
                      <a:pt x="393" y="0"/>
                    </a:lnTo>
                    <a:lnTo>
                      <a:pt x="451" y="29"/>
                    </a:lnTo>
                    <a:close/>
                  </a:path>
                </a:pathLst>
              </a:custGeom>
              <a:solidFill>
                <a:srgbClr val="7E598B"/>
              </a:solidFill>
              <a:ln w="9525">
                <a:noFill/>
                <a:round/>
                <a:headEnd/>
                <a:tailEnd/>
              </a:ln>
            </p:spPr>
            <p:txBody>
              <a:bodyPr/>
              <a:lstStyle/>
              <a:p>
                <a:endParaRPr lang="da-DK"/>
              </a:p>
            </p:txBody>
          </p:sp>
          <p:sp>
            <p:nvSpPr>
              <p:cNvPr id="624" name="Freeform 436"/>
              <p:cNvSpPr>
                <a:spLocks/>
              </p:cNvSpPr>
              <p:nvPr/>
            </p:nvSpPr>
            <p:spPr bwMode="auto">
              <a:xfrm>
                <a:off x="2625" y="2115"/>
                <a:ext cx="24" cy="1"/>
              </a:xfrm>
              <a:custGeom>
                <a:avLst/>
                <a:gdLst>
                  <a:gd name="T0" fmla="*/ 452 w 452"/>
                  <a:gd name="T1" fmla="*/ 30 h 30"/>
                  <a:gd name="T2" fmla="*/ 59 w 452"/>
                  <a:gd name="T3" fmla="*/ 30 h 30"/>
                  <a:gd name="T4" fmla="*/ 0 w 452"/>
                  <a:gd name="T5" fmla="*/ 0 h 30"/>
                  <a:gd name="T6" fmla="*/ 393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9" y="30"/>
                    </a:lnTo>
                    <a:lnTo>
                      <a:pt x="0" y="0"/>
                    </a:lnTo>
                    <a:lnTo>
                      <a:pt x="393" y="0"/>
                    </a:lnTo>
                    <a:lnTo>
                      <a:pt x="452" y="30"/>
                    </a:lnTo>
                    <a:close/>
                  </a:path>
                </a:pathLst>
              </a:custGeom>
              <a:solidFill>
                <a:srgbClr val="7E598B"/>
              </a:solidFill>
              <a:ln w="9525">
                <a:noFill/>
                <a:round/>
                <a:headEnd/>
                <a:tailEnd/>
              </a:ln>
            </p:spPr>
            <p:txBody>
              <a:bodyPr/>
              <a:lstStyle/>
              <a:p>
                <a:endParaRPr lang="da-DK"/>
              </a:p>
            </p:txBody>
          </p:sp>
          <p:sp>
            <p:nvSpPr>
              <p:cNvPr id="625" name="Freeform 437"/>
              <p:cNvSpPr>
                <a:spLocks/>
              </p:cNvSpPr>
              <p:nvPr/>
            </p:nvSpPr>
            <p:spPr bwMode="auto">
              <a:xfrm>
                <a:off x="2623" y="2114"/>
                <a:ext cx="24" cy="2"/>
              </a:xfrm>
              <a:custGeom>
                <a:avLst/>
                <a:gdLst>
                  <a:gd name="T0" fmla="*/ 452 w 452"/>
                  <a:gd name="T1" fmla="*/ 30 h 30"/>
                  <a:gd name="T2" fmla="*/ 59 w 452"/>
                  <a:gd name="T3" fmla="*/ 30 h 30"/>
                  <a:gd name="T4" fmla="*/ 0 w 452"/>
                  <a:gd name="T5" fmla="*/ 0 h 30"/>
                  <a:gd name="T6" fmla="*/ 393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9" y="30"/>
                    </a:lnTo>
                    <a:lnTo>
                      <a:pt x="0" y="0"/>
                    </a:lnTo>
                    <a:lnTo>
                      <a:pt x="393" y="0"/>
                    </a:lnTo>
                    <a:lnTo>
                      <a:pt x="452" y="30"/>
                    </a:lnTo>
                    <a:close/>
                  </a:path>
                </a:pathLst>
              </a:custGeom>
              <a:solidFill>
                <a:srgbClr val="7D588A"/>
              </a:solidFill>
              <a:ln w="9525">
                <a:noFill/>
                <a:round/>
                <a:headEnd/>
                <a:tailEnd/>
              </a:ln>
            </p:spPr>
            <p:txBody>
              <a:bodyPr/>
              <a:lstStyle/>
              <a:p>
                <a:endParaRPr lang="da-DK"/>
              </a:p>
            </p:txBody>
          </p:sp>
          <p:sp>
            <p:nvSpPr>
              <p:cNvPr id="626" name="Freeform 438"/>
              <p:cNvSpPr>
                <a:spLocks/>
              </p:cNvSpPr>
              <p:nvPr/>
            </p:nvSpPr>
            <p:spPr bwMode="auto">
              <a:xfrm>
                <a:off x="2622" y="2113"/>
                <a:ext cx="24" cy="2"/>
              </a:xfrm>
              <a:custGeom>
                <a:avLst/>
                <a:gdLst>
                  <a:gd name="T0" fmla="*/ 452 w 452"/>
                  <a:gd name="T1" fmla="*/ 29 h 29"/>
                  <a:gd name="T2" fmla="*/ 59 w 452"/>
                  <a:gd name="T3" fmla="*/ 29 h 29"/>
                  <a:gd name="T4" fmla="*/ 0 w 452"/>
                  <a:gd name="T5" fmla="*/ 0 h 29"/>
                  <a:gd name="T6" fmla="*/ 393 w 452"/>
                  <a:gd name="T7" fmla="*/ 0 h 29"/>
                  <a:gd name="T8" fmla="*/ 452 w 452"/>
                  <a:gd name="T9" fmla="*/ 29 h 29"/>
                  <a:gd name="T10" fmla="*/ 0 60000 65536"/>
                  <a:gd name="T11" fmla="*/ 0 60000 65536"/>
                  <a:gd name="T12" fmla="*/ 0 60000 65536"/>
                  <a:gd name="T13" fmla="*/ 0 60000 65536"/>
                  <a:gd name="T14" fmla="*/ 0 60000 65536"/>
                  <a:gd name="T15" fmla="*/ 0 w 452"/>
                  <a:gd name="T16" fmla="*/ 0 h 29"/>
                  <a:gd name="T17" fmla="*/ 452 w 452"/>
                  <a:gd name="T18" fmla="*/ 29 h 29"/>
                </a:gdLst>
                <a:ahLst/>
                <a:cxnLst>
                  <a:cxn ang="T10">
                    <a:pos x="T0" y="T1"/>
                  </a:cxn>
                  <a:cxn ang="T11">
                    <a:pos x="T2" y="T3"/>
                  </a:cxn>
                  <a:cxn ang="T12">
                    <a:pos x="T4" y="T5"/>
                  </a:cxn>
                  <a:cxn ang="T13">
                    <a:pos x="T6" y="T7"/>
                  </a:cxn>
                  <a:cxn ang="T14">
                    <a:pos x="T8" y="T9"/>
                  </a:cxn>
                </a:cxnLst>
                <a:rect l="T15" t="T16" r="T17" b="T18"/>
                <a:pathLst>
                  <a:path w="452" h="29">
                    <a:moveTo>
                      <a:pt x="452" y="29"/>
                    </a:moveTo>
                    <a:lnTo>
                      <a:pt x="59" y="29"/>
                    </a:lnTo>
                    <a:lnTo>
                      <a:pt x="0" y="0"/>
                    </a:lnTo>
                    <a:lnTo>
                      <a:pt x="393" y="0"/>
                    </a:lnTo>
                    <a:lnTo>
                      <a:pt x="452" y="29"/>
                    </a:lnTo>
                    <a:close/>
                  </a:path>
                </a:pathLst>
              </a:custGeom>
              <a:solidFill>
                <a:srgbClr val="7D588A"/>
              </a:solidFill>
              <a:ln w="9525">
                <a:noFill/>
                <a:round/>
                <a:headEnd/>
                <a:tailEnd/>
              </a:ln>
            </p:spPr>
            <p:txBody>
              <a:bodyPr/>
              <a:lstStyle/>
              <a:p>
                <a:endParaRPr lang="da-DK"/>
              </a:p>
            </p:txBody>
          </p:sp>
          <p:sp>
            <p:nvSpPr>
              <p:cNvPr id="627" name="Freeform 439"/>
              <p:cNvSpPr>
                <a:spLocks/>
              </p:cNvSpPr>
              <p:nvPr/>
            </p:nvSpPr>
            <p:spPr bwMode="auto">
              <a:xfrm>
                <a:off x="2620" y="2113"/>
                <a:ext cx="24" cy="1"/>
              </a:xfrm>
              <a:custGeom>
                <a:avLst/>
                <a:gdLst>
                  <a:gd name="T0" fmla="*/ 452 w 452"/>
                  <a:gd name="T1" fmla="*/ 30 h 30"/>
                  <a:gd name="T2" fmla="*/ 59 w 452"/>
                  <a:gd name="T3" fmla="*/ 30 h 30"/>
                  <a:gd name="T4" fmla="*/ 0 w 452"/>
                  <a:gd name="T5" fmla="*/ 0 h 30"/>
                  <a:gd name="T6" fmla="*/ 393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9" y="30"/>
                    </a:lnTo>
                    <a:lnTo>
                      <a:pt x="0" y="0"/>
                    </a:lnTo>
                    <a:lnTo>
                      <a:pt x="393" y="0"/>
                    </a:lnTo>
                    <a:lnTo>
                      <a:pt x="452" y="30"/>
                    </a:lnTo>
                    <a:close/>
                  </a:path>
                </a:pathLst>
              </a:custGeom>
              <a:solidFill>
                <a:srgbClr val="7D588A"/>
              </a:solidFill>
              <a:ln w="9525">
                <a:noFill/>
                <a:round/>
                <a:headEnd/>
                <a:tailEnd/>
              </a:ln>
            </p:spPr>
            <p:txBody>
              <a:bodyPr/>
              <a:lstStyle/>
              <a:p>
                <a:endParaRPr lang="da-DK"/>
              </a:p>
            </p:txBody>
          </p:sp>
          <p:sp>
            <p:nvSpPr>
              <p:cNvPr id="628" name="Freeform 440"/>
              <p:cNvSpPr>
                <a:spLocks/>
              </p:cNvSpPr>
              <p:nvPr/>
            </p:nvSpPr>
            <p:spPr bwMode="auto">
              <a:xfrm>
                <a:off x="2619" y="2112"/>
                <a:ext cx="24" cy="1"/>
              </a:xfrm>
              <a:custGeom>
                <a:avLst/>
                <a:gdLst>
                  <a:gd name="T0" fmla="*/ 451 w 451"/>
                  <a:gd name="T1" fmla="*/ 29 h 29"/>
                  <a:gd name="T2" fmla="*/ 58 w 451"/>
                  <a:gd name="T3" fmla="*/ 29 h 29"/>
                  <a:gd name="T4" fmla="*/ 0 w 451"/>
                  <a:gd name="T5" fmla="*/ 0 h 29"/>
                  <a:gd name="T6" fmla="*/ 393 w 451"/>
                  <a:gd name="T7" fmla="*/ 0 h 29"/>
                  <a:gd name="T8" fmla="*/ 451 w 451"/>
                  <a:gd name="T9" fmla="*/ 29 h 29"/>
                  <a:gd name="T10" fmla="*/ 0 60000 65536"/>
                  <a:gd name="T11" fmla="*/ 0 60000 65536"/>
                  <a:gd name="T12" fmla="*/ 0 60000 65536"/>
                  <a:gd name="T13" fmla="*/ 0 60000 65536"/>
                  <a:gd name="T14" fmla="*/ 0 60000 65536"/>
                  <a:gd name="T15" fmla="*/ 0 w 451"/>
                  <a:gd name="T16" fmla="*/ 0 h 29"/>
                  <a:gd name="T17" fmla="*/ 451 w 451"/>
                  <a:gd name="T18" fmla="*/ 29 h 29"/>
                </a:gdLst>
                <a:ahLst/>
                <a:cxnLst>
                  <a:cxn ang="T10">
                    <a:pos x="T0" y="T1"/>
                  </a:cxn>
                  <a:cxn ang="T11">
                    <a:pos x="T2" y="T3"/>
                  </a:cxn>
                  <a:cxn ang="T12">
                    <a:pos x="T4" y="T5"/>
                  </a:cxn>
                  <a:cxn ang="T13">
                    <a:pos x="T6" y="T7"/>
                  </a:cxn>
                  <a:cxn ang="T14">
                    <a:pos x="T8" y="T9"/>
                  </a:cxn>
                </a:cxnLst>
                <a:rect l="T15" t="T16" r="T17" b="T18"/>
                <a:pathLst>
                  <a:path w="451" h="29">
                    <a:moveTo>
                      <a:pt x="451" y="29"/>
                    </a:moveTo>
                    <a:lnTo>
                      <a:pt x="58" y="29"/>
                    </a:lnTo>
                    <a:lnTo>
                      <a:pt x="0" y="0"/>
                    </a:lnTo>
                    <a:lnTo>
                      <a:pt x="393" y="0"/>
                    </a:lnTo>
                    <a:lnTo>
                      <a:pt x="451" y="29"/>
                    </a:lnTo>
                    <a:close/>
                  </a:path>
                </a:pathLst>
              </a:custGeom>
              <a:solidFill>
                <a:srgbClr val="7D588A"/>
              </a:solidFill>
              <a:ln w="9525">
                <a:noFill/>
                <a:round/>
                <a:headEnd/>
                <a:tailEnd/>
              </a:ln>
            </p:spPr>
            <p:txBody>
              <a:bodyPr/>
              <a:lstStyle/>
              <a:p>
                <a:endParaRPr lang="da-DK"/>
              </a:p>
            </p:txBody>
          </p:sp>
          <p:sp>
            <p:nvSpPr>
              <p:cNvPr id="629" name="Freeform 441"/>
              <p:cNvSpPr>
                <a:spLocks/>
              </p:cNvSpPr>
              <p:nvPr/>
            </p:nvSpPr>
            <p:spPr bwMode="auto">
              <a:xfrm>
                <a:off x="2617" y="2111"/>
                <a:ext cx="24" cy="2"/>
              </a:xfrm>
              <a:custGeom>
                <a:avLst/>
                <a:gdLst>
                  <a:gd name="T0" fmla="*/ 452 w 452"/>
                  <a:gd name="T1" fmla="*/ 30 h 30"/>
                  <a:gd name="T2" fmla="*/ 59 w 452"/>
                  <a:gd name="T3" fmla="*/ 30 h 30"/>
                  <a:gd name="T4" fmla="*/ 0 w 452"/>
                  <a:gd name="T5" fmla="*/ 0 h 30"/>
                  <a:gd name="T6" fmla="*/ 393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9" y="30"/>
                    </a:lnTo>
                    <a:lnTo>
                      <a:pt x="0" y="0"/>
                    </a:lnTo>
                    <a:lnTo>
                      <a:pt x="393" y="0"/>
                    </a:lnTo>
                    <a:lnTo>
                      <a:pt x="452" y="30"/>
                    </a:lnTo>
                    <a:close/>
                  </a:path>
                </a:pathLst>
              </a:custGeom>
              <a:solidFill>
                <a:srgbClr val="7D588A"/>
              </a:solidFill>
              <a:ln w="9525">
                <a:noFill/>
                <a:round/>
                <a:headEnd/>
                <a:tailEnd/>
              </a:ln>
            </p:spPr>
            <p:txBody>
              <a:bodyPr/>
              <a:lstStyle/>
              <a:p>
                <a:endParaRPr lang="da-DK"/>
              </a:p>
            </p:txBody>
          </p:sp>
          <p:sp>
            <p:nvSpPr>
              <p:cNvPr id="630" name="Freeform 442"/>
              <p:cNvSpPr>
                <a:spLocks/>
              </p:cNvSpPr>
              <p:nvPr/>
            </p:nvSpPr>
            <p:spPr bwMode="auto">
              <a:xfrm>
                <a:off x="2616" y="2110"/>
                <a:ext cx="24" cy="2"/>
              </a:xfrm>
              <a:custGeom>
                <a:avLst/>
                <a:gdLst>
                  <a:gd name="T0" fmla="*/ 452 w 452"/>
                  <a:gd name="T1" fmla="*/ 30 h 30"/>
                  <a:gd name="T2" fmla="*/ 59 w 452"/>
                  <a:gd name="T3" fmla="*/ 30 h 30"/>
                  <a:gd name="T4" fmla="*/ 0 w 452"/>
                  <a:gd name="T5" fmla="*/ 0 h 30"/>
                  <a:gd name="T6" fmla="*/ 393 w 452"/>
                  <a:gd name="T7" fmla="*/ 0 h 30"/>
                  <a:gd name="T8" fmla="*/ 452 w 452"/>
                  <a:gd name="T9" fmla="*/ 30 h 30"/>
                  <a:gd name="T10" fmla="*/ 0 60000 65536"/>
                  <a:gd name="T11" fmla="*/ 0 60000 65536"/>
                  <a:gd name="T12" fmla="*/ 0 60000 65536"/>
                  <a:gd name="T13" fmla="*/ 0 60000 65536"/>
                  <a:gd name="T14" fmla="*/ 0 60000 65536"/>
                  <a:gd name="T15" fmla="*/ 0 w 452"/>
                  <a:gd name="T16" fmla="*/ 0 h 30"/>
                  <a:gd name="T17" fmla="*/ 452 w 452"/>
                  <a:gd name="T18" fmla="*/ 30 h 30"/>
                </a:gdLst>
                <a:ahLst/>
                <a:cxnLst>
                  <a:cxn ang="T10">
                    <a:pos x="T0" y="T1"/>
                  </a:cxn>
                  <a:cxn ang="T11">
                    <a:pos x="T2" y="T3"/>
                  </a:cxn>
                  <a:cxn ang="T12">
                    <a:pos x="T4" y="T5"/>
                  </a:cxn>
                  <a:cxn ang="T13">
                    <a:pos x="T6" y="T7"/>
                  </a:cxn>
                  <a:cxn ang="T14">
                    <a:pos x="T8" y="T9"/>
                  </a:cxn>
                </a:cxnLst>
                <a:rect l="T15" t="T16" r="T17" b="T18"/>
                <a:pathLst>
                  <a:path w="452" h="30">
                    <a:moveTo>
                      <a:pt x="452" y="30"/>
                    </a:moveTo>
                    <a:lnTo>
                      <a:pt x="59" y="30"/>
                    </a:lnTo>
                    <a:lnTo>
                      <a:pt x="0" y="0"/>
                    </a:lnTo>
                    <a:lnTo>
                      <a:pt x="393" y="0"/>
                    </a:lnTo>
                    <a:lnTo>
                      <a:pt x="452" y="30"/>
                    </a:lnTo>
                    <a:close/>
                  </a:path>
                </a:pathLst>
              </a:custGeom>
              <a:solidFill>
                <a:srgbClr val="7D5789"/>
              </a:solidFill>
              <a:ln w="9525">
                <a:noFill/>
                <a:round/>
                <a:headEnd/>
                <a:tailEnd/>
              </a:ln>
            </p:spPr>
            <p:txBody>
              <a:bodyPr/>
              <a:lstStyle/>
              <a:p>
                <a:endParaRPr lang="da-DK"/>
              </a:p>
            </p:txBody>
          </p:sp>
          <p:sp>
            <p:nvSpPr>
              <p:cNvPr id="631" name="Freeform 443"/>
              <p:cNvSpPr>
                <a:spLocks/>
              </p:cNvSpPr>
              <p:nvPr/>
            </p:nvSpPr>
            <p:spPr bwMode="auto">
              <a:xfrm>
                <a:off x="2614" y="2109"/>
                <a:ext cx="24" cy="2"/>
              </a:xfrm>
              <a:custGeom>
                <a:avLst/>
                <a:gdLst>
                  <a:gd name="T0" fmla="*/ 450 w 450"/>
                  <a:gd name="T1" fmla="*/ 29 h 29"/>
                  <a:gd name="T2" fmla="*/ 57 w 450"/>
                  <a:gd name="T3" fmla="*/ 29 h 29"/>
                  <a:gd name="T4" fmla="*/ 0 w 450"/>
                  <a:gd name="T5" fmla="*/ 0 h 29"/>
                  <a:gd name="T6" fmla="*/ 392 w 450"/>
                  <a:gd name="T7" fmla="*/ 0 h 29"/>
                  <a:gd name="T8" fmla="*/ 450 w 450"/>
                  <a:gd name="T9" fmla="*/ 29 h 29"/>
                  <a:gd name="T10" fmla="*/ 0 60000 65536"/>
                  <a:gd name="T11" fmla="*/ 0 60000 65536"/>
                  <a:gd name="T12" fmla="*/ 0 60000 65536"/>
                  <a:gd name="T13" fmla="*/ 0 60000 65536"/>
                  <a:gd name="T14" fmla="*/ 0 60000 65536"/>
                  <a:gd name="T15" fmla="*/ 0 w 450"/>
                  <a:gd name="T16" fmla="*/ 0 h 29"/>
                  <a:gd name="T17" fmla="*/ 450 w 450"/>
                  <a:gd name="T18" fmla="*/ 29 h 29"/>
                </a:gdLst>
                <a:ahLst/>
                <a:cxnLst>
                  <a:cxn ang="T10">
                    <a:pos x="T0" y="T1"/>
                  </a:cxn>
                  <a:cxn ang="T11">
                    <a:pos x="T2" y="T3"/>
                  </a:cxn>
                  <a:cxn ang="T12">
                    <a:pos x="T4" y="T5"/>
                  </a:cxn>
                  <a:cxn ang="T13">
                    <a:pos x="T6" y="T7"/>
                  </a:cxn>
                  <a:cxn ang="T14">
                    <a:pos x="T8" y="T9"/>
                  </a:cxn>
                </a:cxnLst>
                <a:rect l="T15" t="T16" r="T17" b="T18"/>
                <a:pathLst>
                  <a:path w="450" h="29">
                    <a:moveTo>
                      <a:pt x="450" y="29"/>
                    </a:moveTo>
                    <a:lnTo>
                      <a:pt x="57" y="29"/>
                    </a:lnTo>
                    <a:lnTo>
                      <a:pt x="0" y="0"/>
                    </a:lnTo>
                    <a:lnTo>
                      <a:pt x="392" y="0"/>
                    </a:lnTo>
                    <a:lnTo>
                      <a:pt x="450" y="29"/>
                    </a:lnTo>
                    <a:close/>
                  </a:path>
                </a:pathLst>
              </a:custGeom>
              <a:solidFill>
                <a:srgbClr val="7D5789"/>
              </a:solidFill>
              <a:ln w="9525">
                <a:noFill/>
                <a:round/>
                <a:headEnd/>
                <a:tailEnd/>
              </a:ln>
            </p:spPr>
            <p:txBody>
              <a:bodyPr/>
              <a:lstStyle/>
              <a:p>
                <a:endParaRPr lang="da-DK"/>
              </a:p>
            </p:txBody>
          </p:sp>
          <p:sp>
            <p:nvSpPr>
              <p:cNvPr id="632" name="Freeform 444"/>
              <p:cNvSpPr>
                <a:spLocks/>
              </p:cNvSpPr>
              <p:nvPr/>
            </p:nvSpPr>
            <p:spPr bwMode="auto">
              <a:xfrm>
                <a:off x="2613" y="2109"/>
                <a:ext cx="23" cy="1"/>
              </a:xfrm>
              <a:custGeom>
                <a:avLst/>
                <a:gdLst>
                  <a:gd name="T0" fmla="*/ 451 w 451"/>
                  <a:gd name="T1" fmla="*/ 29 h 29"/>
                  <a:gd name="T2" fmla="*/ 58 w 451"/>
                  <a:gd name="T3" fmla="*/ 29 h 29"/>
                  <a:gd name="T4" fmla="*/ 0 w 451"/>
                  <a:gd name="T5" fmla="*/ 0 h 29"/>
                  <a:gd name="T6" fmla="*/ 392 w 451"/>
                  <a:gd name="T7" fmla="*/ 0 h 29"/>
                  <a:gd name="T8" fmla="*/ 451 w 451"/>
                  <a:gd name="T9" fmla="*/ 29 h 29"/>
                  <a:gd name="T10" fmla="*/ 0 60000 65536"/>
                  <a:gd name="T11" fmla="*/ 0 60000 65536"/>
                  <a:gd name="T12" fmla="*/ 0 60000 65536"/>
                  <a:gd name="T13" fmla="*/ 0 60000 65536"/>
                  <a:gd name="T14" fmla="*/ 0 60000 65536"/>
                  <a:gd name="T15" fmla="*/ 0 w 451"/>
                  <a:gd name="T16" fmla="*/ 0 h 29"/>
                  <a:gd name="T17" fmla="*/ 451 w 451"/>
                  <a:gd name="T18" fmla="*/ 29 h 29"/>
                </a:gdLst>
                <a:ahLst/>
                <a:cxnLst>
                  <a:cxn ang="T10">
                    <a:pos x="T0" y="T1"/>
                  </a:cxn>
                  <a:cxn ang="T11">
                    <a:pos x="T2" y="T3"/>
                  </a:cxn>
                  <a:cxn ang="T12">
                    <a:pos x="T4" y="T5"/>
                  </a:cxn>
                  <a:cxn ang="T13">
                    <a:pos x="T6" y="T7"/>
                  </a:cxn>
                  <a:cxn ang="T14">
                    <a:pos x="T8" y="T9"/>
                  </a:cxn>
                </a:cxnLst>
                <a:rect l="T15" t="T16" r="T17" b="T18"/>
                <a:pathLst>
                  <a:path w="451" h="29">
                    <a:moveTo>
                      <a:pt x="451" y="29"/>
                    </a:moveTo>
                    <a:lnTo>
                      <a:pt x="58" y="29"/>
                    </a:lnTo>
                    <a:lnTo>
                      <a:pt x="0" y="0"/>
                    </a:lnTo>
                    <a:lnTo>
                      <a:pt x="392" y="0"/>
                    </a:lnTo>
                    <a:lnTo>
                      <a:pt x="451" y="29"/>
                    </a:lnTo>
                    <a:close/>
                  </a:path>
                </a:pathLst>
              </a:custGeom>
              <a:solidFill>
                <a:srgbClr val="7D5789"/>
              </a:solidFill>
              <a:ln w="9525">
                <a:noFill/>
                <a:round/>
                <a:headEnd/>
                <a:tailEnd/>
              </a:ln>
            </p:spPr>
            <p:txBody>
              <a:bodyPr/>
              <a:lstStyle/>
              <a:p>
                <a:endParaRPr lang="da-DK"/>
              </a:p>
            </p:txBody>
          </p:sp>
          <p:sp>
            <p:nvSpPr>
              <p:cNvPr id="633" name="Freeform 445"/>
              <p:cNvSpPr>
                <a:spLocks/>
              </p:cNvSpPr>
              <p:nvPr/>
            </p:nvSpPr>
            <p:spPr bwMode="auto">
              <a:xfrm>
                <a:off x="2611" y="2108"/>
                <a:ext cx="24" cy="1"/>
              </a:xfrm>
              <a:custGeom>
                <a:avLst/>
                <a:gdLst>
                  <a:gd name="T0" fmla="*/ 451 w 451"/>
                  <a:gd name="T1" fmla="*/ 29 h 29"/>
                  <a:gd name="T2" fmla="*/ 59 w 451"/>
                  <a:gd name="T3" fmla="*/ 29 h 29"/>
                  <a:gd name="T4" fmla="*/ 0 w 451"/>
                  <a:gd name="T5" fmla="*/ 0 h 29"/>
                  <a:gd name="T6" fmla="*/ 392 w 451"/>
                  <a:gd name="T7" fmla="*/ 0 h 29"/>
                  <a:gd name="T8" fmla="*/ 451 w 451"/>
                  <a:gd name="T9" fmla="*/ 29 h 29"/>
                  <a:gd name="T10" fmla="*/ 0 60000 65536"/>
                  <a:gd name="T11" fmla="*/ 0 60000 65536"/>
                  <a:gd name="T12" fmla="*/ 0 60000 65536"/>
                  <a:gd name="T13" fmla="*/ 0 60000 65536"/>
                  <a:gd name="T14" fmla="*/ 0 60000 65536"/>
                  <a:gd name="T15" fmla="*/ 0 w 451"/>
                  <a:gd name="T16" fmla="*/ 0 h 29"/>
                  <a:gd name="T17" fmla="*/ 451 w 451"/>
                  <a:gd name="T18" fmla="*/ 29 h 29"/>
                </a:gdLst>
                <a:ahLst/>
                <a:cxnLst>
                  <a:cxn ang="T10">
                    <a:pos x="T0" y="T1"/>
                  </a:cxn>
                  <a:cxn ang="T11">
                    <a:pos x="T2" y="T3"/>
                  </a:cxn>
                  <a:cxn ang="T12">
                    <a:pos x="T4" y="T5"/>
                  </a:cxn>
                  <a:cxn ang="T13">
                    <a:pos x="T6" y="T7"/>
                  </a:cxn>
                  <a:cxn ang="T14">
                    <a:pos x="T8" y="T9"/>
                  </a:cxn>
                </a:cxnLst>
                <a:rect l="T15" t="T16" r="T17" b="T18"/>
                <a:pathLst>
                  <a:path w="451" h="29">
                    <a:moveTo>
                      <a:pt x="451" y="29"/>
                    </a:moveTo>
                    <a:lnTo>
                      <a:pt x="59" y="29"/>
                    </a:lnTo>
                    <a:lnTo>
                      <a:pt x="0" y="0"/>
                    </a:lnTo>
                    <a:lnTo>
                      <a:pt x="392" y="0"/>
                    </a:lnTo>
                    <a:lnTo>
                      <a:pt x="451" y="29"/>
                    </a:lnTo>
                    <a:close/>
                  </a:path>
                </a:pathLst>
              </a:custGeom>
              <a:solidFill>
                <a:srgbClr val="7D5789"/>
              </a:solidFill>
              <a:ln w="9525">
                <a:noFill/>
                <a:round/>
                <a:headEnd/>
                <a:tailEnd/>
              </a:ln>
            </p:spPr>
            <p:txBody>
              <a:bodyPr/>
              <a:lstStyle/>
              <a:p>
                <a:endParaRPr lang="da-DK"/>
              </a:p>
            </p:txBody>
          </p:sp>
          <p:sp>
            <p:nvSpPr>
              <p:cNvPr id="634" name="Freeform 446"/>
              <p:cNvSpPr>
                <a:spLocks/>
              </p:cNvSpPr>
              <p:nvPr/>
            </p:nvSpPr>
            <p:spPr bwMode="auto">
              <a:xfrm>
                <a:off x="2610" y="2107"/>
                <a:ext cx="23" cy="2"/>
              </a:xfrm>
              <a:custGeom>
                <a:avLst/>
                <a:gdLst>
                  <a:gd name="T0" fmla="*/ 451 w 451"/>
                  <a:gd name="T1" fmla="*/ 30 h 30"/>
                  <a:gd name="T2" fmla="*/ 59 w 451"/>
                  <a:gd name="T3" fmla="*/ 30 h 30"/>
                  <a:gd name="T4" fmla="*/ 0 w 451"/>
                  <a:gd name="T5" fmla="*/ 0 h 30"/>
                  <a:gd name="T6" fmla="*/ 392 w 451"/>
                  <a:gd name="T7" fmla="*/ 0 h 30"/>
                  <a:gd name="T8" fmla="*/ 451 w 451"/>
                  <a:gd name="T9" fmla="*/ 30 h 30"/>
                  <a:gd name="T10" fmla="*/ 0 60000 65536"/>
                  <a:gd name="T11" fmla="*/ 0 60000 65536"/>
                  <a:gd name="T12" fmla="*/ 0 60000 65536"/>
                  <a:gd name="T13" fmla="*/ 0 60000 65536"/>
                  <a:gd name="T14" fmla="*/ 0 60000 65536"/>
                  <a:gd name="T15" fmla="*/ 0 w 451"/>
                  <a:gd name="T16" fmla="*/ 0 h 30"/>
                  <a:gd name="T17" fmla="*/ 451 w 451"/>
                  <a:gd name="T18" fmla="*/ 30 h 30"/>
                </a:gdLst>
                <a:ahLst/>
                <a:cxnLst>
                  <a:cxn ang="T10">
                    <a:pos x="T0" y="T1"/>
                  </a:cxn>
                  <a:cxn ang="T11">
                    <a:pos x="T2" y="T3"/>
                  </a:cxn>
                  <a:cxn ang="T12">
                    <a:pos x="T4" y="T5"/>
                  </a:cxn>
                  <a:cxn ang="T13">
                    <a:pos x="T6" y="T7"/>
                  </a:cxn>
                  <a:cxn ang="T14">
                    <a:pos x="T8" y="T9"/>
                  </a:cxn>
                </a:cxnLst>
                <a:rect l="T15" t="T16" r="T17" b="T18"/>
                <a:pathLst>
                  <a:path w="451" h="30">
                    <a:moveTo>
                      <a:pt x="451" y="30"/>
                    </a:moveTo>
                    <a:lnTo>
                      <a:pt x="59" y="30"/>
                    </a:lnTo>
                    <a:lnTo>
                      <a:pt x="0" y="0"/>
                    </a:lnTo>
                    <a:lnTo>
                      <a:pt x="392" y="0"/>
                    </a:lnTo>
                    <a:lnTo>
                      <a:pt x="451" y="30"/>
                    </a:lnTo>
                    <a:close/>
                  </a:path>
                </a:pathLst>
              </a:custGeom>
              <a:solidFill>
                <a:srgbClr val="7D5688"/>
              </a:solidFill>
              <a:ln w="9525">
                <a:noFill/>
                <a:round/>
                <a:headEnd/>
                <a:tailEnd/>
              </a:ln>
            </p:spPr>
            <p:txBody>
              <a:bodyPr/>
              <a:lstStyle/>
              <a:p>
                <a:endParaRPr lang="da-DK"/>
              </a:p>
            </p:txBody>
          </p:sp>
          <p:sp>
            <p:nvSpPr>
              <p:cNvPr id="635" name="Freeform 447"/>
              <p:cNvSpPr>
                <a:spLocks/>
              </p:cNvSpPr>
              <p:nvPr/>
            </p:nvSpPr>
            <p:spPr bwMode="auto">
              <a:xfrm>
                <a:off x="2608" y="2106"/>
                <a:ext cx="24" cy="2"/>
              </a:xfrm>
              <a:custGeom>
                <a:avLst/>
                <a:gdLst>
                  <a:gd name="T0" fmla="*/ 451 w 451"/>
                  <a:gd name="T1" fmla="*/ 30 h 30"/>
                  <a:gd name="T2" fmla="*/ 59 w 451"/>
                  <a:gd name="T3" fmla="*/ 30 h 30"/>
                  <a:gd name="T4" fmla="*/ 0 w 451"/>
                  <a:gd name="T5" fmla="*/ 0 h 30"/>
                  <a:gd name="T6" fmla="*/ 392 w 451"/>
                  <a:gd name="T7" fmla="*/ 0 h 30"/>
                  <a:gd name="T8" fmla="*/ 451 w 451"/>
                  <a:gd name="T9" fmla="*/ 30 h 30"/>
                  <a:gd name="T10" fmla="*/ 0 60000 65536"/>
                  <a:gd name="T11" fmla="*/ 0 60000 65536"/>
                  <a:gd name="T12" fmla="*/ 0 60000 65536"/>
                  <a:gd name="T13" fmla="*/ 0 60000 65536"/>
                  <a:gd name="T14" fmla="*/ 0 60000 65536"/>
                  <a:gd name="T15" fmla="*/ 0 w 451"/>
                  <a:gd name="T16" fmla="*/ 0 h 30"/>
                  <a:gd name="T17" fmla="*/ 451 w 451"/>
                  <a:gd name="T18" fmla="*/ 30 h 30"/>
                </a:gdLst>
                <a:ahLst/>
                <a:cxnLst>
                  <a:cxn ang="T10">
                    <a:pos x="T0" y="T1"/>
                  </a:cxn>
                  <a:cxn ang="T11">
                    <a:pos x="T2" y="T3"/>
                  </a:cxn>
                  <a:cxn ang="T12">
                    <a:pos x="T4" y="T5"/>
                  </a:cxn>
                  <a:cxn ang="T13">
                    <a:pos x="T6" y="T7"/>
                  </a:cxn>
                  <a:cxn ang="T14">
                    <a:pos x="T8" y="T9"/>
                  </a:cxn>
                </a:cxnLst>
                <a:rect l="T15" t="T16" r="T17" b="T18"/>
                <a:pathLst>
                  <a:path w="451" h="30">
                    <a:moveTo>
                      <a:pt x="451" y="30"/>
                    </a:moveTo>
                    <a:lnTo>
                      <a:pt x="59" y="30"/>
                    </a:lnTo>
                    <a:lnTo>
                      <a:pt x="0" y="0"/>
                    </a:lnTo>
                    <a:lnTo>
                      <a:pt x="392" y="0"/>
                    </a:lnTo>
                    <a:lnTo>
                      <a:pt x="451" y="30"/>
                    </a:lnTo>
                    <a:close/>
                  </a:path>
                </a:pathLst>
              </a:custGeom>
              <a:solidFill>
                <a:srgbClr val="7D5688"/>
              </a:solidFill>
              <a:ln w="9525">
                <a:noFill/>
                <a:round/>
                <a:headEnd/>
                <a:tailEnd/>
              </a:ln>
            </p:spPr>
            <p:txBody>
              <a:bodyPr/>
              <a:lstStyle/>
              <a:p>
                <a:endParaRPr lang="da-DK"/>
              </a:p>
            </p:txBody>
          </p:sp>
          <p:sp>
            <p:nvSpPr>
              <p:cNvPr id="636" name="Freeform 448"/>
              <p:cNvSpPr>
                <a:spLocks/>
              </p:cNvSpPr>
              <p:nvPr/>
            </p:nvSpPr>
            <p:spPr bwMode="auto">
              <a:xfrm>
                <a:off x="2607" y="2106"/>
                <a:ext cx="23" cy="1"/>
              </a:xfrm>
              <a:custGeom>
                <a:avLst/>
                <a:gdLst>
                  <a:gd name="T0" fmla="*/ 450 w 450"/>
                  <a:gd name="T1" fmla="*/ 30 h 30"/>
                  <a:gd name="T2" fmla="*/ 58 w 450"/>
                  <a:gd name="T3" fmla="*/ 30 h 30"/>
                  <a:gd name="T4" fmla="*/ 0 w 450"/>
                  <a:gd name="T5" fmla="*/ 0 h 30"/>
                  <a:gd name="T6" fmla="*/ 392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8" y="30"/>
                    </a:lnTo>
                    <a:lnTo>
                      <a:pt x="0" y="0"/>
                    </a:lnTo>
                    <a:lnTo>
                      <a:pt x="392" y="0"/>
                    </a:lnTo>
                    <a:lnTo>
                      <a:pt x="450" y="30"/>
                    </a:lnTo>
                    <a:close/>
                  </a:path>
                </a:pathLst>
              </a:custGeom>
              <a:solidFill>
                <a:srgbClr val="7D5688"/>
              </a:solidFill>
              <a:ln w="9525">
                <a:noFill/>
                <a:round/>
                <a:headEnd/>
                <a:tailEnd/>
              </a:ln>
            </p:spPr>
            <p:txBody>
              <a:bodyPr/>
              <a:lstStyle/>
              <a:p>
                <a:endParaRPr lang="da-DK"/>
              </a:p>
            </p:txBody>
          </p:sp>
          <p:sp>
            <p:nvSpPr>
              <p:cNvPr id="637" name="Freeform 449"/>
              <p:cNvSpPr>
                <a:spLocks/>
              </p:cNvSpPr>
              <p:nvPr/>
            </p:nvSpPr>
            <p:spPr bwMode="auto">
              <a:xfrm>
                <a:off x="2605" y="2105"/>
                <a:ext cx="24" cy="1"/>
              </a:xfrm>
              <a:custGeom>
                <a:avLst/>
                <a:gdLst>
                  <a:gd name="T0" fmla="*/ 451 w 451"/>
                  <a:gd name="T1" fmla="*/ 29 h 29"/>
                  <a:gd name="T2" fmla="*/ 59 w 451"/>
                  <a:gd name="T3" fmla="*/ 29 h 29"/>
                  <a:gd name="T4" fmla="*/ 0 w 451"/>
                  <a:gd name="T5" fmla="*/ 0 h 29"/>
                  <a:gd name="T6" fmla="*/ 392 w 451"/>
                  <a:gd name="T7" fmla="*/ 0 h 29"/>
                  <a:gd name="T8" fmla="*/ 451 w 451"/>
                  <a:gd name="T9" fmla="*/ 29 h 29"/>
                  <a:gd name="T10" fmla="*/ 0 60000 65536"/>
                  <a:gd name="T11" fmla="*/ 0 60000 65536"/>
                  <a:gd name="T12" fmla="*/ 0 60000 65536"/>
                  <a:gd name="T13" fmla="*/ 0 60000 65536"/>
                  <a:gd name="T14" fmla="*/ 0 60000 65536"/>
                  <a:gd name="T15" fmla="*/ 0 w 451"/>
                  <a:gd name="T16" fmla="*/ 0 h 29"/>
                  <a:gd name="T17" fmla="*/ 451 w 451"/>
                  <a:gd name="T18" fmla="*/ 29 h 29"/>
                </a:gdLst>
                <a:ahLst/>
                <a:cxnLst>
                  <a:cxn ang="T10">
                    <a:pos x="T0" y="T1"/>
                  </a:cxn>
                  <a:cxn ang="T11">
                    <a:pos x="T2" y="T3"/>
                  </a:cxn>
                  <a:cxn ang="T12">
                    <a:pos x="T4" y="T5"/>
                  </a:cxn>
                  <a:cxn ang="T13">
                    <a:pos x="T6" y="T7"/>
                  </a:cxn>
                  <a:cxn ang="T14">
                    <a:pos x="T8" y="T9"/>
                  </a:cxn>
                </a:cxnLst>
                <a:rect l="T15" t="T16" r="T17" b="T18"/>
                <a:pathLst>
                  <a:path w="451" h="29">
                    <a:moveTo>
                      <a:pt x="451" y="29"/>
                    </a:moveTo>
                    <a:lnTo>
                      <a:pt x="59" y="29"/>
                    </a:lnTo>
                    <a:lnTo>
                      <a:pt x="0" y="0"/>
                    </a:lnTo>
                    <a:lnTo>
                      <a:pt x="392" y="0"/>
                    </a:lnTo>
                    <a:lnTo>
                      <a:pt x="451" y="29"/>
                    </a:lnTo>
                    <a:close/>
                  </a:path>
                </a:pathLst>
              </a:custGeom>
              <a:solidFill>
                <a:srgbClr val="7D5588"/>
              </a:solidFill>
              <a:ln w="9525">
                <a:noFill/>
                <a:round/>
                <a:headEnd/>
                <a:tailEnd/>
              </a:ln>
            </p:spPr>
            <p:txBody>
              <a:bodyPr/>
              <a:lstStyle/>
              <a:p>
                <a:endParaRPr lang="da-DK"/>
              </a:p>
            </p:txBody>
          </p:sp>
          <p:sp>
            <p:nvSpPr>
              <p:cNvPr id="638" name="Freeform 450"/>
              <p:cNvSpPr>
                <a:spLocks/>
              </p:cNvSpPr>
              <p:nvPr/>
            </p:nvSpPr>
            <p:spPr bwMode="auto">
              <a:xfrm>
                <a:off x="2603" y="2104"/>
                <a:ext cx="24" cy="2"/>
              </a:xfrm>
              <a:custGeom>
                <a:avLst/>
                <a:gdLst>
                  <a:gd name="T0" fmla="*/ 451 w 451"/>
                  <a:gd name="T1" fmla="*/ 29 h 29"/>
                  <a:gd name="T2" fmla="*/ 59 w 451"/>
                  <a:gd name="T3" fmla="*/ 29 h 29"/>
                  <a:gd name="T4" fmla="*/ 0 w 451"/>
                  <a:gd name="T5" fmla="*/ 0 h 29"/>
                  <a:gd name="T6" fmla="*/ 392 w 451"/>
                  <a:gd name="T7" fmla="*/ 0 h 29"/>
                  <a:gd name="T8" fmla="*/ 451 w 451"/>
                  <a:gd name="T9" fmla="*/ 29 h 29"/>
                  <a:gd name="T10" fmla="*/ 0 60000 65536"/>
                  <a:gd name="T11" fmla="*/ 0 60000 65536"/>
                  <a:gd name="T12" fmla="*/ 0 60000 65536"/>
                  <a:gd name="T13" fmla="*/ 0 60000 65536"/>
                  <a:gd name="T14" fmla="*/ 0 60000 65536"/>
                  <a:gd name="T15" fmla="*/ 0 w 451"/>
                  <a:gd name="T16" fmla="*/ 0 h 29"/>
                  <a:gd name="T17" fmla="*/ 451 w 451"/>
                  <a:gd name="T18" fmla="*/ 29 h 29"/>
                </a:gdLst>
                <a:ahLst/>
                <a:cxnLst>
                  <a:cxn ang="T10">
                    <a:pos x="T0" y="T1"/>
                  </a:cxn>
                  <a:cxn ang="T11">
                    <a:pos x="T2" y="T3"/>
                  </a:cxn>
                  <a:cxn ang="T12">
                    <a:pos x="T4" y="T5"/>
                  </a:cxn>
                  <a:cxn ang="T13">
                    <a:pos x="T6" y="T7"/>
                  </a:cxn>
                  <a:cxn ang="T14">
                    <a:pos x="T8" y="T9"/>
                  </a:cxn>
                </a:cxnLst>
                <a:rect l="T15" t="T16" r="T17" b="T18"/>
                <a:pathLst>
                  <a:path w="451" h="29">
                    <a:moveTo>
                      <a:pt x="451" y="29"/>
                    </a:moveTo>
                    <a:lnTo>
                      <a:pt x="59" y="29"/>
                    </a:lnTo>
                    <a:lnTo>
                      <a:pt x="0" y="0"/>
                    </a:lnTo>
                    <a:lnTo>
                      <a:pt x="392" y="0"/>
                    </a:lnTo>
                    <a:lnTo>
                      <a:pt x="451" y="29"/>
                    </a:lnTo>
                    <a:close/>
                  </a:path>
                </a:pathLst>
              </a:custGeom>
              <a:solidFill>
                <a:srgbClr val="7D5588"/>
              </a:solidFill>
              <a:ln w="9525">
                <a:noFill/>
                <a:round/>
                <a:headEnd/>
                <a:tailEnd/>
              </a:ln>
            </p:spPr>
            <p:txBody>
              <a:bodyPr/>
              <a:lstStyle/>
              <a:p>
                <a:endParaRPr lang="da-DK"/>
              </a:p>
            </p:txBody>
          </p:sp>
          <p:sp>
            <p:nvSpPr>
              <p:cNvPr id="639" name="Freeform 451"/>
              <p:cNvSpPr>
                <a:spLocks/>
              </p:cNvSpPr>
              <p:nvPr/>
            </p:nvSpPr>
            <p:spPr bwMode="auto">
              <a:xfrm>
                <a:off x="2602" y="2103"/>
                <a:ext cx="24" cy="2"/>
              </a:xfrm>
              <a:custGeom>
                <a:avLst/>
                <a:gdLst>
                  <a:gd name="T0" fmla="*/ 450 w 450"/>
                  <a:gd name="T1" fmla="*/ 30 h 30"/>
                  <a:gd name="T2" fmla="*/ 58 w 450"/>
                  <a:gd name="T3" fmla="*/ 30 h 30"/>
                  <a:gd name="T4" fmla="*/ 0 w 450"/>
                  <a:gd name="T5" fmla="*/ 0 h 30"/>
                  <a:gd name="T6" fmla="*/ 392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8" y="30"/>
                    </a:lnTo>
                    <a:lnTo>
                      <a:pt x="0" y="0"/>
                    </a:lnTo>
                    <a:lnTo>
                      <a:pt x="392" y="0"/>
                    </a:lnTo>
                    <a:lnTo>
                      <a:pt x="450" y="30"/>
                    </a:lnTo>
                    <a:close/>
                  </a:path>
                </a:pathLst>
              </a:custGeom>
              <a:solidFill>
                <a:srgbClr val="7E5587"/>
              </a:solidFill>
              <a:ln w="9525">
                <a:noFill/>
                <a:round/>
                <a:headEnd/>
                <a:tailEnd/>
              </a:ln>
            </p:spPr>
            <p:txBody>
              <a:bodyPr/>
              <a:lstStyle/>
              <a:p>
                <a:endParaRPr lang="da-DK"/>
              </a:p>
            </p:txBody>
          </p:sp>
          <p:sp>
            <p:nvSpPr>
              <p:cNvPr id="640" name="Freeform 452"/>
              <p:cNvSpPr>
                <a:spLocks/>
              </p:cNvSpPr>
              <p:nvPr/>
            </p:nvSpPr>
            <p:spPr bwMode="auto">
              <a:xfrm>
                <a:off x="2600" y="2102"/>
                <a:ext cx="24" cy="2"/>
              </a:xfrm>
              <a:custGeom>
                <a:avLst/>
                <a:gdLst>
                  <a:gd name="T0" fmla="*/ 451 w 451"/>
                  <a:gd name="T1" fmla="*/ 30 h 30"/>
                  <a:gd name="T2" fmla="*/ 59 w 451"/>
                  <a:gd name="T3" fmla="*/ 30 h 30"/>
                  <a:gd name="T4" fmla="*/ 0 w 451"/>
                  <a:gd name="T5" fmla="*/ 0 h 30"/>
                  <a:gd name="T6" fmla="*/ 392 w 451"/>
                  <a:gd name="T7" fmla="*/ 0 h 30"/>
                  <a:gd name="T8" fmla="*/ 451 w 451"/>
                  <a:gd name="T9" fmla="*/ 30 h 30"/>
                  <a:gd name="T10" fmla="*/ 0 60000 65536"/>
                  <a:gd name="T11" fmla="*/ 0 60000 65536"/>
                  <a:gd name="T12" fmla="*/ 0 60000 65536"/>
                  <a:gd name="T13" fmla="*/ 0 60000 65536"/>
                  <a:gd name="T14" fmla="*/ 0 60000 65536"/>
                  <a:gd name="T15" fmla="*/ 0 w 451"/>
                  <a:gd name="T16" fmla="*/ 0 h 30"/>
                  <a:gd name="T17" fmla="*/ 451 w 451"/>
                  <a:gd name="T18" fmla="*/ 30 h 30"/>
                </a:gdLst>
                <a:ahLst/>
                <a:cxnLst>
                  <a:cxn ang="T10">
                    <a:pos x="T0" y="T1"/>
                  </a:cxn>
                  <a:cxn ang="T11">
                    <a:pos x="T2" y="T3"/>
                  </a:cxn>
                  <a:cxn ang="T12">
                    <a:pos x="T4" y="T5"/>
                  </a:cxn>
                  <a:cxn ang="T13">
                    <a:pos x="T6" y="T7"/>
                  </a:cxn>
                  <a:cxn ang="T14">
                    <a:pos x="T8" y="T9"/>
                  </a:cxn>
                </a:cxnLst>
                <a:rect l="T15" t="T16" r="T17" b="T18"/>
                <a:pathLst>
                  <a:path w="451" h="30">
                    <a:moveTo>
                      <a:pt x="451" y="30"/>
                    </a:moveTo>
                    <a:lnTo>
                      <a:pt x="59" y="30"/>
                    </a:lnTo>
                    <a:lnTo>
                      <a:pt x="0" y="0"/>
                    </a:lnTo>
                    <a:lnTo>
                      <a:pt x="392" y="0"/>
                    </a:lnTo>
                    <a:lnTo>
                      <a:pt x="451" y="30"/>
                    </a:lnTo>
                    <a:close/>
                  </a:path>
                </a:pathLst>
              </a:custGeom>
              <a:solidFill>
                <a:srgbClr val="7E5587"/>
              </a:solidFill>
              <a:ln w="9525">
                <a:noFill/>
                <a:round/>
                <a:headEnd/>
                <a:tailEnd/>
              </a:ln>
            </p:spPr>
            <p:txBody>
              <a:bodyPr/>
              <a:lstStyle/>
              <a:p>
                <a:endParaRPr lang="da-DK"/>
              </a:p>
            </p:txBody>
          </p:sp>
          <p:sp>
            <p:nvSpPr>
              <p:cNvPr id="641" name="Freeform 453"/>
              <p:cNvSpPr>
                <a:spLocks/>
              </p:cNvSpPr>
              <p:nvPr/>
            </p:nvSpPr>
            <p:spPr bwMode="auto">
              <a:xfrm>
                <a:off x="2599" y="2102"/>
                <a:ext cx="24" cy="1"/>
              </a:xfrm>
              <a:custGeom>
                <a:avLst/>
                <a:gdLst>
                  <a:gd name="T0" fmla="*/ 451 w 451"/>
                  <a:gd name="T1" fmla="*/ 30 h 30"/>
                  <a:gd name="T2" fmla="*/ 59 w 451"/>
                  <a:gd name="T3" fmla="*/ 30 h 30"/>
                  <a:gd name="T4" fmla="*/ 0 w 451"/>
                  <a:gd name="T5" fmla="*/ 0 h 30"/>
                  <a:gd name="T6" fmla="*/ 392 w 451"/>
                  <a:gd name="T7" fmla="*/ 0 h 30"/>
                  <a:gd name="T8" fmla="*/ 451 w 451"/>
                  <a:gd name="T9" fmla="*/ 30 h 30"/>
                  <a:gd name="T10" fmla="*/ 0 60000 65536"/>
                  <a:gd name="T11" fmla="*/ 0 60000 65536"/>
                  <a:gd name="T12" fmla="*/ 0 60000 65536"/>
                  <a:gd name="T13" fmla="*/ 0 60000 65536"/>
                  <a:gd name="T14" fmla="*/ 0 60000 65536"/>
                  <a:gd name="T15" fmla="*/ 0 w 451"/>
                  <a:gd name="T16" fmla="*/ 0 h 30"/>
                  <a:gd name="T17" fmla="*/ 451 w 451"/>
                  <a:gd name="T18" fmla="*/ 30 h 30"/>
                </a:gdLst>
                <a:ahLst/>
                <a:cxnLst>
                  <a:cxn ang="T10">
                    <a:pos x="T0" y="T1"/>
                  </a:cxn>
                  <a:cxn ang="T11">
                    <a:pos x="T2" y="T3"/>
                  </a:cxn>
                  <a:cxn ang="T12">
                    <a:pos x="T4" y="T5"/>
                  </a:cxn>
                  <a:cxn ang="T13">
                    <a:pos x="T6" y="T7"/>
                  </a:cxn>
                  <a:cxn ang="T14">
                    <a:pos x="T8" y="T9"/>
                  </a:cxn>
                </a:cxnLst>
                <a:rect l="T15" t="T16" r="T17" b="T18"/>
                <a:pathLst>
                  <a:path w="451" h="30">
                    <a:moveTo>
                      <a:pt x="451" y="30"/>
                    </a:moveTo>
                    <a:lnTo>
                      <a:pt x="59" y="30"/>
                    </a:lnTo>
                    <a:lnTo>
                      <a:pt x="0" y="0"/>
                    </a:lnTo>
                    <a:lnTo>
                      <a:pt x="392" y="0"/>
                    </a:lnTo>
                    <a:lnTo>
                      <a:pt x="451" y="30"/>
                    </a:lnTo>
                    <a:close/>
                  </a:path>
                </a:pathLst>
              </a:custGeom>
              <a:solidFill>
                <a:srgbClr val="7E5487"/>
              </a:solidFill>
              <a:ln w="9525">
                <a:noFill/>
                <a:round/>
                <a:headEnd/>
                <a:tailEnd/>
              </a:ln>
            </p:spPr>
            <p:txBody>
              <a:bodyPr/>
              <a:lstStyle/>
              <a:p>
                <a:endParaRPr lang="da-DK"/>
              </a:p>
            </p:txBody>
          </p:sp>
          <p:sp>
            <p:nvSpPr>
              <p:cNvPr id="642" name="Freeform 454"/>
              <p:cNvSpPr>
                <a:spLocks/>
              </p:cNvSpPr>
              <p:nvPr/>
            </p:nvSpPr>
            <p:spPr bwMode="auto">
              <a:xfrm>
                <a:off x="2597" y="2101"/>
                <a:ext cx="24" cy="1"/>
              </a:xfrm>
              <a:custGeom>
                <a:avLst/>
                <a:gdLst>
                  <a:gd name="T0" fmla="*/ 451 w 451"/>
                  <a:gd name="T1" fmla="*/ 29 h 29"/>
                  <a:gd name="T2" fmla="*/ 59 w 451"/>
                  <a:gd name="T3" fmla="*/ 29 h 29"/>
                  <a:gd name="T4" fmla="*/ 0 w 451"/>
                  <a:gd name="T5" fmla="*/ 0 h 29"/>
                  <a:gd name="T6" fmla="*/ 392 w 451"/>
                  <a:gd name="T7" fmla="*/ 0 h 29"/>
                  <a:gd name="T8" fmla="*/ 451 w 451"/>
                  <a:gd name="T9" fmla="*/ 29 h 29"/>
                  <a:gd name="T10" fmla="*/ 0 60000 65536"/>
                  <a:gd name="T11" fmla="*/ 0 60000 65536"/>
                  <a:gd name="T12" fmla="*/ 0 60000 65536"/>
                  <a:gd name="T13" fmla="*/ 0 60000 65536"/>
                  <a:gd name="T14" fmla="*/ 0 60000 65536"/>
                  <a:gd name="T15" fmla="*/ 0 w 451"/>
                  <a:gd name="T16" fmla="*/ 0 h 29"/>
                  <a:gd name="T17" fmla="*/ 451 w 451"/>
                  <a:gd name="T18" fmla="*/ 29 h 29"/>
                </a:gdLst>
                <a:ahLst/>
                <a:cxnLst>
                  <a:cxn ang="T10">
                    <a:pos x="T0" y="T1"/>
                  </a:cxn>
                  <a:cxn ang="T11">
                    <a:pos x="T2" y="T3"/>
                  </a:cxn>
                  <a:cxn ang="T12">
                    <a:pos x="T4" y="T5"/>
                  </a:cxn>
                  <a:cxn ang="T13">
                    <a:pos x="T6" y="T7"/>
                  </a:cxn>
                  <a:cxn ang="T14">
                    <a:pos x="T8" y="T9"/>
                  </a:cxn>
                </a:cxnLst>
                <a:rect l="T15" t="T16" r="T17" b="T18"/>
                <a:pathLst>
                  <a:path w="451" h="29">
                    <a:moveTo>
                      <a:pt x="451" y="29"/>
                    </a:moveTo>
                    <a:lnTo>
                      <a:pt x="59" y="29"/>
                    </a:lnTo>
                    <a:lnTo>
                      <a:pt x="0" y="0"/>
                    </a:lnTo>
                    <a:lnTo>
                      <a:pt x="392" y="0"/>
                    </a:lnTo>
                    <a:lnTo>
                      <a:pt x="451" y="29"/>
                    </a:lnTo>
                    <a:close/>
                  </a:path>
                </a:pathLst>
              </a:custGeom>
              <a:solidFill>
                <a:srgbClr val="7E5487"/>
              </a:solidFill>
              <a:ln w="9525">
                <a:noFill/>
                <a:round/>
                <a:headEnd/>
                <a:tailEnd/>
              </a:ln>
            </p:spPr>
            <p:txBody>
              <a:bodyPr/>
              <a:lstStyle/>
              <a:p>
                <a:endParaRPr lang="da-DK"/>
              </a:p>
            </p:txBody>
          </p:sp>
          <p:sp>
            <p:nvSpPr>
              <p:cNvPr id="643" name="Freeform 455"/>
              <p:cNvSpPr>
                <a:spLocks/>
              </p:cNvSpPr>
              <p:nvPr/>
            </p:nvSpPr>
            <p:spPr bwMode="auto">
              <a:xfrm>
                <a:off x="2596" y="2100"/>
                <a:ext cx="23" cy="2"/>
              </a:xfrm>
              <a:custGeom>
                <a:avLst/>
                <a:gdLst>
                  <a:gd name="T0" fmla="*/ 450 w 450"/>
                  <a:gd name="T1" fmla="*/ 29 h 29"/>
                  <a:gd name="T2" fmla="*/ 58 w 450"/>
                  <a:gd name="T3" fmla="*/ 29 h 29"/>
                  <a:gd name="T4" fmla="*/ 0 w 450"/>
                  <a:gd name="T5" fmla="*/ 0 h 29"/>
                  <a:gd name="T6" fmla="*/ 391 w 450"/>
                  <a:gd name="T7" fmla="*/ 0 h 29"/>
                  <a:gd name="T8" fmla="*/ 450 w 450"/>
                  <a:gd name="T9" fmla="*/ 29 h 29"/>
                  <a:gd name="T10" fmla="*/ 0 60000 65536"/>
                  <a:gd name="T11" fmla="*/ 0 60000 65536"/>
                  <a:gd name="T12" fmla="*/ 0 60000 65536"/>
                  <a:gd name="T13" fmla="*/ 0 60000 65536"/>
                  <a:gd name="T14" fmla="*/ 0 60000 65536"/>
                  <a:gd name="T15" fmla="*/ 0 w 450"/>
                  <a:gd name="T16" fmla="*/ 0 h 29"/>
                  <a:gd name="T17" fmla="*/ 450 w 450"/>
                  <a:gd name="T18" fmla="*/ 29 h 29"/>
                </a:gdLst>
                <a:ahLst/>
                <a:cxnLst>
                  <a:cxn ang="T10">
                    <a:pos x="T0" y="T1"/>
                  </a:cxn>
                  <a:cxn ang="T11">
                    <a:pos x="T2" y="T3"/>
                  </a:cxn>
                  <a:cxn ang="T12">
                    <a:pos x="T4" y="T5"/>
                  </a:cxn>
                  <a:cxn ang="T13">
                    <a:pos x="T6" y="T7"/>
                  </a:cxn>
                  <a:cxn ang="T14">
                    <a:pos x="T8" y="T9"/>
                  </a:cxn>
                </a:cxnLst>
                <a:rect l="T15" t="T16" r="T17" b="T18"/>
                <a:pathLst>
                  <a:path w="450" h="29">
                    <a:moveTo>
                      <a:pt x="450" y="29"/>
                    </a:moveTo>
                    <a:lnTo>
                      <a:pt x="58" y="29"/>
                    </a:lnTo>
                    <a:lnTo>
                      <a:pt x="0" y="0"/>
                    </a:lnTo>
                    <a:lnTo>
                      <a:pt x="391" y="0"/>
                    </a:lnTo>
                    <a:lnTo>
                      <a:pt x="450" y="29"/>
                    </a:lnTo>
                    <a:close/>
                  </a:path>
                </a:pathLst>
              </a:custGeom>
              <a:solidFill>
                <a:srgbClr val="7E5487"/>
              </a:solidFill>
              <a:ln w="9525">
                <a:noFill/>
                <a:round/>
                <a:headEnd/>
                <a:tailEnd/>
              </a:ln>
            </p:spPr>
            <p:txBody>
              <a:bodyPr/>
              <a:lstStyle/>
              <a:p>
                <a:endParaRPr lang="da-DK"/>
              </a:p>
            </p:txBody>
          </p:sp>
          <p:sp>
            <p:nvSpPr>
              <p:cNvPr id="644" name="Freeform 456"/>
              <p:cNvSpPr>
                <a:spLocks/>
              </p:cNvSpPr>
              <p:nvPr/>
            </p:nvSpPr>
            <p:spPr bwMode="auto">
              <a:xfrm>
                <a:off x="2594" y="2099"/>
                <a:ext cx="24" cy="2"/>
              </a:xfrm>
              <a:custGeom>
                <a:avLst/>
                <a:gdLst>
                  <a:gd name="T0" fmla="*/ 449 w 449"/>
                  <a:gd name="T1" fmla="*/ 30 h 30"/>
                  <a:gd name="T2" fmla="*/ 57 w 449"/>
                  <a:gd name="T3" fmla="*/ 30 h 30"/>
                  <a:gd name="T4" fmla="*/ 0 w 449"/>
                  <a:gd name="T5" fmla="*/ 0 h 30"/>
                  <a:gd name="T6" fmla="*/ 391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7" y="30"/>
                    </a:lnTo>
                    <a:lnTo>
                      <a:pt x="0" y="0"/>
                    </a:lnTo>
                    <a:lnTo>
                      <a:pt x="391" y="0"/>
                    </a:lnTo>
                    <a:lnTo>
                      <a:pt x="449" y="30"/>
                    </a:lnTo>
                    <a:close/>
                  </a:path>
                </a:pathLst>
              </a:custGeom>
              <a:solidFill>
                <a:srgbClr val="7D5486"/>
              </a:solidFill>
              <a:ln w="9525">
                <a:noFill/>
                <a:round/>
                <a:headEnd/>
                <a:tailEnd/>
              </a:ln>
            </p:spPr>
            <p:txBody>
              <a:bodyPr/>
              <a:lstStyle/>
              <a:p>
                <a:endParaRPr lang="da-DK"/>
              </a:p>
            </p:txBody>
          </p:sp>
          <p:sp>
            <p:nvSpPr>
              <p:cNvPr id="645" name="Freeform 457"/>
              <p:cNvSpPr>
                <a:spLocks/>
              </p:cNvSpPr>
              <p:nvPr/>
            </p:nvSpPr>
            <p:spPr bwMode="auto">
              <a:xfrm>
                <a:off x="2593" y="2099"/>
                <a:ext cx="23" cy="1"/>
              </a:xfrm>
              <a:custGeom>
                <a:avLst/>
                <a:gdLst>
                  <a:gd name="T0" fmla="*/ 450 w 450"/>
                  <a:gd name="T1" fmla="*/ 30 h 30"/>
                  <a:gd name="T2" fmla="*/ 59 w 450"/>
                  <a:gd name="T3" fmla="*/ 30 h 30"/>
                  <a:gd name="T4" fmla="*/ 0 w 450"/>
                  <a:gd name="T5" fmla="*/ 0 h 30"/>
                  <a:gd name="T6" fmla="*/ 391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9" y="30"/>
                    </a:lnTo>
                    <a:lnTo>
                      <a:pt x="0" y="0"/>
                    </a:lnTo>
                    <a:lnTo>
                      <a:pt x="391" y="0"/>
                    </a:lnTo>
                    <a:lnTo>
                      <a:pt x="450" y="30"/>
                    </a:lnTo>
                    <a:close/>
                  </a:path>
                </a:pathLst>
              </a:custGeom>
              <a:solidFill>
                <a:srgbClr val="7D5486"/>
              </a:solidFill>
              <a:ln w="9525">
                <a:noFill/>
                <a:round/>
                <a:headEnd/>
                <a:tailEnd/>
              </a:ln>
            </p:spPr>
            <p:txBody>
              <a:bodyPr/>
              <a:lstStyle/>
              <a:p>
                <a:endParaRPr lang="da-DK"/>
              </a:p>
            </p:txBody>
          </p:sp>
          <p:sp>
            <p:nvSpPr>
              <p:cNvPr id="646" name="Freeform 458"/>
              <p:cNvSpPr>
                <a:spLocks/>
              </p:cNvSpPr>
              <p:nvPr/>
            </p:nvSpPr>
            <p:spPr bwMode="auto">
              <a:xfrm>
                <a:off x="2591" y="2098"/>
                <a:ext cx="24" cy="1"/>
              </a:xfrm>
              <a:custGeom>
                <a:avLst/>
                <a:gdLst>
                  <a:gd name="T0" fmla="*/ 450 w 450"/>
                  <a:gd name="T1" fmla="*/ 30 h 30"/>
                  <a:gd name="T2" fmla="*/ 59 w 450"/>
                  <a:gd name="T3" fmla="*/ 30 h 30"/>
                  <a:gd name="T4" fmla="*/ 0 w 450"/>
                  <a:gd name="T5" fmla="*/ 0 h 30"/>
                  <a:gd name="T6" fmla="*/ 391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9" y="30"/>
                    </a:lnTo>
                    <a:lnTo>
                      <a:pt x="0" y="0"/>
                    </a:lnTo>
                    <a:lnTo>
                      <a:pt x="391" y="0"/>
                    </a:lnTo>
                    <a:lnTo>
                      <a:pt x="450" y="30"/>
                    </a:lnTo>
                    <a:close/>
                  </a:path>
                </a:pathLst>
              </a:custGeom>
              <a:solidFill>
                <a:srgbClr val="7D5386"/>
              </a:solidFill>
              <a:ln w="9525">
                <a:noFill/>
                <a:round/>
                <a:headEnd/>
                <a:tailEnd/>
              </a:ln>
            </p:spPr>
            <p:txBody>
              <a:bodyPr/>
              <a:lstStyle/>
              <a:p>
                <a:endParaRPr lang="da-DK"/>
              </a:p>
            </p:txBody>
          </p:sp>
          <p:sp>
            <p:nvSpPr>
              <p:cNvPr id="647" name="Freeform 459"/>
              <p:cNvSpPr>
                <a:spLocks/>
              </p:cNvSpPr>
              <p:nvPr/>
            </p:nvSpPr>
            <p:spPr bwMode="auto">
              <a:xfrm>
                <a:off x="2590" y="2097"/>
                <a:ext cx="23" cy="2"/>
              </a:xfrm>
              <a:custGeom>
                <a:avLst/>
                <a:gdLst>
                  <a:gd name="T0" fmla="*/ 449 w 449"/>
                  <a:gd name="T1" fmla="*/ 29 h 29"/>
                  <a:gd name="T2" fmla="*/ 58 w 449"/>
                  <a:gd name="T3" fmla="*/ 29 h 29"/>
                  <a:gd name="T4" fmla="*/ 0 w 449"/>
                  <a:gd name="T5" fmla="*/ 0 h 29"/>
                  <a:gd name="T6" fmla="*/ 391 w 449"/>
                  <a:gd name="T7" fmla="*/ 0 h 29"/>
                  <a:gd name="T8" fmla="*/ 449 w 449"/>
                  <a:gd name="T9" fmla="*/ 29 h 29"/>
                  <a:gd name="T10" fmla="*/ 0 60000 65536"/>
                  <a:gd name="T11" fmla="*/ 0 60000 65536"/>
                  <a:gd name="T12" fmla="*/ 0 60000 65536"/>
                  <a:gd name="T13" fmla="*/ 0 60000 65536"/>
                  <a:gd name="T14" fmla="*/ 0 60000 65536"/>
                  <a:gd name="T15" fmla="*/ 0 w 449"/>
                  <a:gd name="T16" fmla="*/ 0 h 29"/>
                  <a:gd name="T17" fmla="*/ 449 w 449"/>
                  <a:gd name="T18" fmla="*/ 29 h 29"/>
                </a:gdLst>
                <a:ahLst/>
                <a:cxnLst>
                  <a:cxn ang="T10">
                    <a:pos x="T0" y="T1"/>
                  </a:cxn>
                  <a:cxn ang="T11">
                    <a:pos x="T2" y="T3"/>
                  </a:cxn>
                  <a:cxn ang="T12">
                    <a:pos x="T4" y="T5"/>
                  </a:cxn>
                  <a:cxn ang="T13">
                    <a:pos x="T6" y="T7"/>
                  </a:cxn>
                  <a:cxn ang="T14">
                    <a:pos x="T8" y="T9"/>
                  </a:cxn>
                </a:cxnLst>
                <a:rect l="T15" t="T16" r="T17" b="T18"/>
                <a:pathLst>
                  <a:path w="449" h="29">
                    <a:moveTo>
                      <a:pt x="449" y="29"/>
                    </a:moveTo>
                    <a:lnTo>
                      <a:pt x="58" y="29"/>
                    </a:lnTo>
                    <a:lnTo>
                      <a:pt x="0" y="0"/>
                    </a:lnTo>
                    <a:lnTo>
                      <a:pt x="391" y="0"/>
                    </a:lnTo>
                    <a:lnTo>
                      <a:pt x="449" y="29"/>
                    </a:lnTo>
                    <a:close/>
                  </a:path>
                </a:pathLst>
              </a:custGeom>
              <a:solidFill>
                <a:srgbClr val="7D5386"/>
              </a:solidFill>
              <a:ln w="9525">
                <a:noFill/>
                <a:round/>
                <a:headEnd/>
                <a:tailEnd/>
              </a:ln>
            </p:spPr>
            <p:txBody>
              <a:bodyPr/>
              <a:lstStyle/>
              <a:p>
                <a:endParaRPr lang="da-DK"/>
              </a:p>
            </p:txBody>
          </p:sp>
          <p:sp>
            <p:nvSpPr>
              <p:cNvPr id="648" name="Freeform 460"/>
              <p:cNvSpPr>
                <a:spLocks/>
              </p:cNvSpPr>
              <p:nvPr/>
            </p:nvSpPr>
            <p:spPr bwMode="auto">
              <a:xfrm>
                <a:off x="2588" y="2096"/>
                <a:ext cx="24" cy="2"/>
              </a:xfrm>
              <a:custGeom>
                <a:avLst/>
                <a:gdLst>
                  <a:gd name="T0" fmla="*/ 450 w 450"/>
                  <a:gd name="T1" fmla="*/ 29 h 29"/>
                  <a:gd name="T2" fmla="*/ 59 w 450"/>
                  <a:gd name="T3" fmla="*/ 29 h 29"/>
                  <a:gd name="T4" fmla="*/ 0 w 450"/>
                  <a:gd name="T5" fmla="*/ 0 h 29"/>
                  <a:gd name="T6" fmla="*/ 391 w 450"/>
                  <a:gd name="T7" fmla="*/ 0 h 29"/>
                  <a:gd name="T8" fmla="*/ 450 w 450"/>
                  <a:gd name="T9" fmla="*/ 29 h 29"/>
                  <a:gd name="T10" fmla="*/ 0 60000 65536"/>
                  <a:gd name="T11" fmla="*/ 0 60000 65536"/>
                  <a:gd name="T12" fmla="*/ 0 60000 65536"/>
                  <a:gd name="T13" fmla="*/ 0 60000 65536"/>
                  <a:gd name="T14" fmla="*/ 0 60000 65536"/>
                  <a:gd name="T15" fmla="*/ 0 w 450"/>
                  <a:gd name="T16" fmla="*/ 0 h 29"/>
                  <a:gd name="T17" fmla="*/ 450 w 450"/>
                  <a:gd name="T18" fmla="*/ 29 h 29"/>
                </a:gdLst>
                <a:ahLst/>
                <a:cxnLst>
                  <a:cxn ang="T10">
                    <a:pos x="T0" y="T1"/>
                  </a:cxn>
                  <a:cxn ang="T11">
                    <a:pos x="T2" y="T3"/>
                  </a:cxn>
                  <a:cxn ang="T12">
                    <a:pos x="T4" y="T5"/>
                  </a:cxn>
                  <a:cxn ang="T13">
                    <a:pos x="T6" y="T7"/>
                  </a:cxn>
                  <a:cxn ang="T14">
                    <a:pos x="T8" y="T9"/>
                  </a:cxn>
                </a:cxnLst>
                <a:rect l="T15" t="T16" r="T17" b="T18"/>
                <a:pathLst>
                  <a:path w="450" h="29">
                    <a:moveTo>
                      <a:pt x="450" y="29"/>
                    </a:moveTo>
                    <a:lnTo>
                      <a:pt x="59" y="29"/>
                    </a:lnTo>
                    <a:lnTo>
                      <a:pt x="0" y="0"/>
                    </a:lnTo>
                    <a:lnTo>
                      <a:pt x="391" y="0"/>
                    </a:lnTo>
                    <a:lnTo>
                      <a:pt x="450" y="29"/>
                    </a:lnTo>
                    <a:close/>
                  </a:path>
                </a:pathLst>
              </a:custGeom>
              <a:solidFill>
                <a:srgbClr val="7D5386"/>
              </a:solidFill>
              <a:ln w="9525">
                <a:noFill/>
                <a:round/>
                <a:headEnd/>
                <a:tailEnd/>
              </a:ln>
            </p:spPr>
            <p:txBody>
              <a:bodyPr/>
              <a:lstStyle/>
              <a:p>
                <a:endParaRPr lang="da-DK"/>
              </a:p>
            </p:txBody>
          </p:sp>
          <p:sp>
            <p:nvSpPr>
              <p:cNvPr id="649" name="Freeform 461"/>
              <p:cNvSpPr>
                <a:spLocks/>
              </p:cNvSpPr>
              <p:nvPr/>
            </p:nvSpPr>
            <p:spPr bwMode="auto">
              <a:xfrm>
                <a:off x="2586" y="2095"/>
                <a:ext cx="24" cy="2"/>
              </a:xfrm>
              <a:custGeom>
                <a:avLst/>
                <a:gdLst>
                  <a:gd name="T0" fmla="*/ 450 w 450"/>
                  <a:gd name="T1" fmla="*/ 30 h 30"/>
                  <a:gd name="T2" fmla="*/ 59 w 450"/>
                  <a:gd name="T3" fmla="*/ 30 h 30"/>
                  <a:gd name="T4" fmla="*/ 0 w 450"/>
                  <a:gd name="T5" fmla="*/ 0 h 30"/>
                  <a:gd name="T6" fmla="*/ 391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9" y="30"/>
                    </a:lnTo>
                    <a:lnTo>
                      <a:pt x="0" y="0"/>
                    </a:lnTo>
                    <a:lnTo>
                      <a:pt x="391" y="0"/>
                    </a:lnTo>
                    <a:lnTo>
                      <a:pt x="450" y="30"/>
                    </a:lnTo>
                    <a:close/>
                  </a:path>
                </a:pathLst>
              </a:custGeom>
              <a:solidFill>
                <a:srgbClr val="7D5386"/>
              </a:solidFill>
              <a:ln w="9525">
                <a:noFill/>
                <a:round/>
                <a:headEnd/>
                <a:tailEnd/>
              </a:ln>
            </p:spPr>
            <p:txBody>
              <a:bodyPr/>
              <a:lstStyle/>
              <a:p>
                <a:endParaRPr lang="da-DK"/>
              </a:p>
            </p:txBody>
          </p:sp>
          <p:sp>
            <p:nvSpPr>
              <p:cNvPr id="650" name="Freeform 462"/>
              <p:cNvSpPr>
                <a:spLocks/>
              </p:cNvSpPr>
              <p:nvPr/>
            </p:nvSpPr>
            <p:spPr bwMode="auto">
              <a:xfrm>
                <a:off x="2585" y="2095"/>
                <a:ext cx="24" cy="1"/>
              </a:xfrm>
              <a:custGeom>
                <a:avLst/>
                <a:gdLst>
                  <a:gd name="T0" fmla="*/ 450 w 450"/>
                  <a:gd name="T1" fmla="*/ 30 h 30"/>
                  <a:gd name="T2" fmla="*/ 59 w 450"/>
                  <a:gd name="T3" fmla="*/ 30 h 30"/>
                  <a:gd name="T4" fmla="*/ 0 w 450"/>
                  <a:gd name="T5" fmla="*/ 0 h 30"/>
                  <a:gd name="T6" fmla="*/ 391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9" y="30"/>
                    </a:lnTo>
                    <a:lnTo>
                      <a:pt x="0" y="0"/>
                    </a:lnTo>
                    <a:lnTo>
                      <a:pt x="391" y="0"/>
                    </a:lnTo>
                    <a:lnTo>
                      <a:pt x="450" y="30"/>
                    </a:lnTo>
                    <a:close/>
                  </a:path>
                </a:pathLst>
              </a:custGeom>
              <a:solidFill>
                <a:srgbClr val="7D5285"/>
              </a:solidFill>
              <a:ln w="9525">
                <a:noFill/>
                <a:round/>
                <a:headEnd/>
                <a:tailEnd/>
              </a:ln>
            </p:spPr>
            <p:txBody>
              <a:bodyPr/>
              <a:lstStyle/>
              <a:p>
                <a:endParaRPr lang="da-DK"/>
              </a:p>
            </p:txBody>
          </p:sp>
          <p:sp>
            <p:nvSpPr>
              <p:cNvPr id="651" name="Freeform 463"/>
              <p:cNvSpPr>
                <a:spLocks/>
              </p:cNvSpPr>
              <p:nvPr/>
            </p:nvSpPr>
            <p:spPr bwMode="auto">
              <a:xfrm>
                <a:off x="2583" y="2094"/>
                <a:ext cx="24" cy="1"/>
              </a:xfrm>
              <a:custGeom>
                <a:avLst/>
                <a:gdLst>
                  <a:gd name="T0" fmla="*/ 450 w 450"/>
                  <a:gd name="T1" fmla="*/ 30 h 30"/>
                  <a:gd name="T2" fmla="*/ 59 w 450"/>
                  <a:gd name="T3" fmla="*/ 30 h 30"/>
                  <a:gd name="T4" fmla="*/ 0 w 450"/>
                  <a:gd name="T5" fmla="*/ 0 h 30"/>
                  <a:gd name="T6" fmla="*/ 391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9" y="30"/>
                    </a:lnTo>
                    <a:lnTo>
                      <a:pt x="0" y="0"/>
                    </a:lnTo>
                    <a:lnTo>
                      <a:pt x="391" y="0"/>
                    </a:lnTo>
                    <a:lnTo>
                      <a:pt x="450" y="30"/>
                    </a:lnTo>
                    <a:close/>
                  </a:path>
                </a:pathLst>
              </a:custGeom>
              <a:solidFill>
                <a:srgbClr val="7D5285"/>
              </a:solidFill>
              <a:ln w="9525">
                <a:noFill/>
                <a:round/>
                <a:headEnd/>
                <a:tailEnd/>
              </a:ln>
            </p:spPr>
            <p:txBody>
              <a:bodyPr/>
              <a:lstStyle/>
              <a:p>
                <a:endParaRPr lang="da-DK"/>
              </a:p>
            </p:txBody>
          </p:sp>
          <p:sp>
            <p:nvSpPr>
              <p:cNvPr id="652" name="Freeform 464"/>
              <p:cNvSpPr>
                <a:spLocks/>
              </p:cNvSpPr>
              <p:nvPr/>
            </p:nvSpPr>
            <p:spPr bwMode="auto">
              <a:xfrm>
                <a:off x="2582" y="2093"/>
                <a:ext cx="23" cy="2"/>
              </a:xfrm>
              <a:custGeom>
                <a:avLst/>
                <a:gdLst>
                  <a:gd name="T0" fmla="*/ 449 w 449"/>
                  <a:gd name="T1" fmla="*/ 29 h 29"/>
                  <a:gd name="T2" fmla="*/ 58 w 449"/>
                  <a:gd name="T3" fmla="*/ 29 h 29"/>
                  <a:gd name="T4" fmla="*/ 0 w 449"/>
                  <a:gd name="T5" fmla="*/ 0 h 29"/>
                  <a:gd name="T6" fmla="*/ 391 w 449"/>
                  <a:gd name="T7" fmla="*/ 0 h 29"/>
                  <a:gd name="T8" fmla="*/ 449 w 449"/>
                  <a:gd name="T9" fmla="*/ 29 h 29"/>
                  <a:gd name="T10" fmla="*/ 0 60000 65536"/>
                  <a:gd name="T11" fmla="*/ 0 60000 65536"/>
                  <a:gd name="T12" fmla="*/ 0 60000 65536"/>
                  <a:gd name="T13" fmla="*/ 0 60000 65536"/>
                  <a:gd name="T14" fmla="*/ 0 60000 65536"/>
                  <a:gd name="T15" fmla="*/ 0 w 449"/>
                  <a:gd name="T16" fmla="*/ 0 h 29"/>
                  <a:gd name="T17" fmla="*/ 449 w 449"/>
                  <a:gd name="T18" fmla="*/ 29 h 29"/>
                </a:gdLst>
                <a:ahLst/>
                <a:cxnLst>
                  <a:cxn ang="T10">
                    <a:pos x="T0" y="T1"/>
                  </a:cxn>
                  <a:cxn ang="T11">
                    <a:pos x="T2" y="T3"/>
                  </a:cxn>
                  <a:cxn ang="T12">
                    <a:pos x="T4" y="T5"/>
                  </a:cxn>
                  <a:cxn ang="T13">
                    <a:pos x="T6" y="T7"/>
                  </a:cxn>
                  <a:cxn ang="T14">
                    <a:pos x="T8" y="T9"/>
                  </a:cxn>
                </a:cxnLst>
                <a:rect l="T15" t="T16" r="T17" b="T18"/>
                <a:pathLst>
                  <a:path w="449" h="29">
                    <a:moveTo>
                      <a:pt x="449" y="29"/>
                    </a:moveTo>
                    <a:lnTo>
                      <a:pt x="58" y="29"/>
                    </a:lnTo>
                    <a:lnTo>
                      <a:pt x="0" y="0"/>
                    </a:lnTo>
                    <a:lnTo>
                      <a:pt x="391" y="0"/>
                    </a:lnTo>
                    <a:lnTo>
                      <a:pt x="449" y="29"/>
                    </a:lnTo>
                    <a:close/>
                  </a:path>
                </a:pathLst>
              </a:custGeom>
              <a:solidFill>
                <a:srgbClr val="7D5285"/>
              </a:solidFill>
              <a:ln w="9525">
                <a:noFill/>
                <a:round/>
                <a:headEnd/>
                <a:tailEnd/>
              </a:ln>
            </p:spPr>
            <p:txBody>
              <a:bodyPr/>
              <a:lstStyle/>
              <a:p>
                <a:endParaRPr lang="da-DK"/>
              </a:p>
            </p:txBody>
          </p:sp>
          <p:sp>
            <p:nvSpPr>
              <p:cNvPr id="653" name="Freeform 465"/>
              <p:cNvSpPr>
                <a:spLocks/>
              </p:cNvSpPr>
              <p:nvPr/>
            </p:nvSpPr>
            <p:spPr bwMode="auto">
              <a:xfrm>
                <a:off x="2580" y="2092"/>
                <a:ext cx="24" cy="2"/>
              </a:xfrm>
              <a:custGeom>
                <a:avLst/>
                <a:gdLst>
                  <a:gd name="T0" fmla="*/ 450 w 450"/>
                  <a:gd name="T1" fmla="*/ 29 h 29"/>
                  <a:gd name="T2" fmla="*/ 59 w 450"/>
                  <a:gd name="T3" fmla="*/ 29 h 29"/>
                  <a:gd name="T4" fmla="*/ 0 w 450"/>
                  <a:gd name="T5" fmla="*/ 0 h 29"/>
                  <a:gd name="T6" fmla="*/ 391 w 450"/>
                  <a:gd name="T7" fmla="*/ 0 h 29"/>
                  <a:gd name="T8" fmla="*/ 450 w 450"/>
                  <a:gd name="T9" fmla="*/ 29 h 29"/>
                  <a:gd name="T10" fmla="*/ 0 60000 65536"/>
                  <a:gd name="T11" fmla="*/ 0 60000 65536"/>
                  <a:gd name="T12" fmla="*/ 0 60000 65536"/>
                  <a:gd name="T13" fmla="*/ 0 60000 65536"/>
                  <a:gd name="T14" fmla="*/ 0 60000 65536"/>
                  <a:gd name="T15" fmla="*/ 0 w 450"/>
                  <a:gd name="T16" fmla="*/ 0 h 29"/>
                  <a:gd name="T17" fmla="*/ 450 w 450"/>
                  <a:gd name="T18" fmla="*/ 29 h 29"/>
                </a:gdLst>
                <a:ahLst/>
                <a:cxnLst>
                  <a:cxn ang="T10">
                    <a:pos x="T0" y="T1"/>
                  </a:cxn>
                  <a:cxn ang="T11">
                    <a:pos x="T2" y="T3"/>
                  </a:cxn>
                  <a:cxn ang="T12">
                    <a:pos x="T4" y="T5"/>
                  </a:cxn>
                  <a:cxn ang="T13">
                    <a:pos x="T6" y="T7"/>
                  </a:cxn>
                  <a:cxn ang="T14">
                    <a:pos x="T8" y="T9"/>
                  </a:cxn>
                </a:cxnLst>
                <a:rect l="T15" t="T16" r="T17" b="T18"/>
                <a:pathLst>
                  <a:path w="450" h="29">
                    <a:moveTo>
                      <a:pt x="450" y="29"/>
                    </a:moveTo>
                    <a:lnTo>
                      <a:pt x="59" y="29"/>
                    </a:lnTo>
                    <a:lnTo>
                      <a:pt x="0" y="0"/>
                    </a:lnTo>
                    <a:lnTo>
                      <a:pt x="391" y="0"/>
                    </a:lnTo>
                    <a:lnTo>
                      <a:pt x="450" y="29"/>
                    </a:lnTo>
                    <a:close/>
                  </a:path>
                </a:pathLst>
              </a:custGeom>
              <a:solidFill>
                <a:srgbClr val="7D5184"/>
              </a:solidFill>
              <a:ln w="9525">
                <a:noFill/>
                <a:round/>
                <a:headEnd/>
                <a:tailEnd/>
              </a:ln>
            </p:spPr>
            <p:txBody>
              <a:bodyPr/>
              <a:lstStyle/>
              <a:p>
                <a:endParaRPr lang="da-DK"/>
              </a:p>
            </p:txBody>
          </p:sp>
          <p:sp>
            <p:nvSpPr>
              <p:cNvPr id="654" name="Freeform 466"/>
              <p:cNvSpPr>
                <a:spLocks/>
              </p:cNvSpPr>
              <p:nvPr/>
            </p:nvSpPr>
            <p:spPr bwMode="auto">
              <a:xfrm>
                <a:off x="2579" y="2092"/>
                <a:ext cx="23" cy="1"/>
              </a:xfrm>
              <a:custGeom>
                <a:avLst/>
                <a:gdLst>
                  <a:gd name="T0" fmla="*/ 450 w 450"/>
                  <a:gd name="T1" fmla="*/ 30 h 30"/>
                  <a:gd name="T2" fmla="*/ 59 w 450"/>
                  <a:gd name="T3" fmla="*/ 30 h 30"/>
                  <a:gd name="T4" fmla="*/ 0 w 450"/>
                  <a:gd name="T5" fmla="*/ 0 h 30"/>
                  <a:gd name="T6" fmla="*/ 391 w 450"/>
                  <a:gd name="T7" fmla="*/ 0 h 30"/>
                  <a:gd name="T8" fmla="*/ 450 w 450"/>
                  <a:gd name="T9" fmla="*/ 30 h 30"/>
                  <a:gd name="T10" fmla="*/ 0 60000 65536"/>
                  <a:gd name="T11" fmla="*/ 0 60000 65536"/>
                  <a:gd name="T12" fmla="*/ 0 60000 65536"/>
                  <a:gd name="T13" fmla="*/ 0 60000 65536"/>
                  <a:gd name="T14" fmla="*/ 0 60000 65536"/>
                  <a:gd name="T15" fmla="*/ 0 w 450"/>
                  <a:gd name="T16" fmla="*/ 0 h 30"/>
                  <a:gd name="T17" fmla="*/ 450 w 450"/>
                  <a:gd name="T18" fmla="*/ 30 h 30"/>
                </a:gdLst>
                <a:ahLst/>
                <a:cxnLst>
                  <a:cxn ang="T10">
                    <a:pos x="T0" y="T1"/>
                  </a:cxn>
                  <a:cxn ang="T11">
                    <a:pos x="T2" y="T3"/>
                  </a:cxn>
                  <a:cxn ang="T12">
                    <a:pos x="T4" y="T5"/>
                  </a:cxn>
                  <a:cxn ang="T13">
                    <a:pos x="T6" y="T7"/>
                  </a:cxn>
                  <a:cxn ang="T14">
                    <a:pos x="T8" y="T9"/>
                  </a:cxn>
                </a:cxnLst>
                <a:rect l="T15" t="T16" r="T17" b="T18"/>
                <a:pathLst>
                  <a:path w="450" h="30">
                    <a:moveTo>
                      <a:pt x="450" y="30"/>
                    </a:moveTo>
                    <a:lnTo>
                      <a:pt x="59" y="30"/>
                    </a:lnTo>
                    <a:lnTo>
                      <a:pt x="0" y="0"/>
                    </a:lnTo>
                    <a:lnTo>
                      <a:pt x="391" y="0"/>
                    </a:lnTo>
                    <a:lnTo>
                      <a:pt x="450" y="30"/>
                    </a:lnTo>
                    <a:close/>
                  </a:path>
                </a:pathLst>
              </a:custGeom>
              <a:solidFill>
                <a:srgbClr val="7D5184"/>
              </a:solidFill>
              <a:ln w="9525">
                <a:noFill/>
                <a:round/>
                <a:headEnd/>
                <a:tailEnd/>
              </a:ln>
            </p:spPr>
            <p:txBody>
              <a:bodyPr/>
              <a:lstStyle/>
              <a:p>
                <a:endParaRPr lang="da-DK"/>
              </a:p>
            </p:txBody>
          </p:sp>
          <p:sp>
            <p:nvSpPr>
              <p:cNvPr id="655" name="Freeform 467"/>
              <p:cNvSpPr>
                <a:spLocks/>
              </p:cNvSpPr>
              <p:nvPr/>
            </p:nvSpPr>
            <p:spPr bwMode="auto">
              <a:xfrm>
                <a:off x="2577" y="2091"/>
                <a:ext cx="24" cy="1"/>
              </a:xfrm>
              <a:custGeom>
                <a:avLst/>
                <a:gdLst>
                  <a:gd name="T0" fmla="*/ 448 w 448"/>
                  <a:gd name="T1" fmla="*/ 29 h 29"/>
                  <a:gd name="T2" fmla="*/ 57 w 448"/>
                  <a:gd name="T3" fmla="*/ 29 h 29"/>
                  <a:gd name="T4" fmla="*/ 0 w 448"/>
                  <a:gd name="T5" fmla="*/ 0 h 29"/>
                  <a:gd name="T6" fmla="*/ 390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7" y="29"/>
                    </a:lnTo>
                    <a:lnTo>
                      <a:pt x="0" y="0"/>
                    </a:lnTo>
                    <a:lnTo>
                      <a:pt x="390" y="0"/>
                    </a:lnTo>
                    <a:lnTo>
                      <a:pt x="448" y="29"/>
                    </a:lnTo>
                    <a:close/>
                  </a:path>
                </a:pathLst>
              </a:custGeom>
              <a:solidFill>
                <a:srgbClr val="7D5184"/>
              </a:solidFill>
              <a:ln w="9525">
                <a:noFill/>
                <a:round/>
                <a:headEnd/>
                <a:tailEnd/>
              </a:ln>
            </p:spPr>
            <p:txBody>
              <a:bodyPr/>
              <a:lstStyle/>
              <a:p>
                <a:endParaRPr lang="da-DK"/>
              </a:p>
            </p:txBody>
          </p:sp>
          <p:sp>
            <p:nvSpPr>
              <p:cNvPr id="656" name="Freeform 468"/>
              <p:cNvSpPr>
                <a:spLocks/>
              </p:cNvSpPr>
              <p:nvPr/>
            </p:nvSpPr>
            <p:spPr bwMode="auto">
              <a:xfrm>
                <a:off x="2576" y="2090"/>
                <a:ext cx="23" cy="2"/>
              </a:xfrm>
              <a:custGeom>
                <a:avLst/>
                <a:gdLst>
                  <a:gd name="T0" fmla="*/ 449 w 449"/>
                  <a:gd name="T1" fmla="*/ 30 h 30"/>
                  <a:gd name="T2" fmla="*/ 58 w 449"/>
                  <a:gd name="T3" fmla="*/ 30 h 30"/>
                  <a:gd name="T4" fmla="*/ 0 w 449"/>
                  <a:gd name="T5" fmla="*/ 0 h 30"/>
                  <a:gd name="T6" fmla="*/ 390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8" y="30"/>
                    </a:lnTo>
                    <a:lnTo>
                      <a:pt x="0" y="0"/>
                    </a:lnTo>
                    <a:lnTo>
                      <a:pt x="390" y="0"/>
                    </a:lnTo>
                    <a:lnTo>
                      <a:pt x="449" y="30"/>
                    </a:lnTo>
                    <a:close/>
                  </a:path>
                </a:pathLst>
              </a:custGeom>
              <a:solidFill>
                <a:srgbClr val="7D5184"/>
              </a:solidFill>
              <a:ln w="9525">
                <a:noFill/>
                <a:round/>
                <a:headEnd/>
                <a:tailEnd/>
              </a:ln>
            </p:spPr>
            <p:txBody>
              <a:bodyPr/>
              <a:lstStyle/>
              <a:p>
                <a:endParaRPr lang="da-DK"/>
              </a:p>
            </p:txBody>
          </p:sp>
          <p:sp>
            <p:nvSpPr>
              <p:cNvPr id="657" name="Freeform 469"/>
              <p:cNvSpPr>
                <a:spLocks/>
              </p:cNvSpPr>
              <p:nvPr/>
            </p:nvSpPr>
            <p:spPr bwMode="auto">
              <a:xfrm>
                <a:off x="2574" y="2089"/>
                <a:ext cx="24" cy="2"/>
              </a:xfrm>
              <a:custGeom>
                <a:avLst/>
                <a:gdLst>
                  <a:gd name="T0" fmla="*/ 449 w 449"/>
                  <a:gd name="T1" fmla="*/ 30 h 30"/>
                  <a:gd name="T2" fmla="*/ 59 w 449"/>
                  <a:gd name="T3" fmla="*/ 30 h 30"/>
                  <a:gd name="T4" fmla="*/ 0 w 449"/>
                  <a:gd name="T5" fmla="*/ 0 h 30"/>
                  <a:gd name="T6" fmla="*/ 390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9" y="30"/>
                    </a:lnTo>
                    <a:lnTo>
                      <a:pt x="0" y="0"/>
                    </a:lnTo>
                    <a:lnTo>
                      <a:pt x="390" y="0"/>
                    </a:lnTo>
                    <a:lnTo>
                      <a:pt x="449" y="30"/>
                    </a:lnTo>
                    <a:close/>
                  </a:path>
                </a:pathLst>
              </a:custGeom>
              <a:solidFill>
                <a:srgbClr val="7D5083"/>
              </a:solidFill>
              <a:ln w="9525">
                <a:noFill/>
                <a:round/>
                <a:headEnd/>
                <a:tailEnd/>
              </a:ln>
            </p:spPr>
            <p:txBody>
              <a:bodyPr/>
              <a:lstStyle/>
              <a:p>
                <a:endParaRPr lang="da-DK"/>
              </a:p>
            </p:txBody>
          </p:sp>
          <p:sp>
            <p:nvSpPr>
              <p:cNvPr id="658" name="Freeform 470"/>
              <p:cNvSpPr>
                <a:spLocks/>
              </p:cNvSpPr>
              <p:nvPr/>
            </p:nvSpPr>
            <p:spPr bwMode="auto">
              <a:xfrm>
                <a:off x="2573" y="2088"/>
                <a:ext cx="23" cy="2"/>
              </a:xfrm>
              <a:custGeom>
                <a:avLst/>
                <a:gdLst>
                  <a:gd name="T0" fmla="*/ 449 w 449"/>
                  <a:gd name="T1" fmla="*/ 29 h 29"/>
                  <a:gd name="T2" fmla="*/ 59 w 449"/>
                  <a:gd name="T3" fmla="*/ 29 h 29"/>
                  <a:gd name="T4" fmla="*/ 0 w 449"/>
                  <a:gd name="T5" fmla="*/ 0 h 29"/>
                  <a:gd name="T6" fmla="*/ 390 w 449"/>
                  <a:gd name="T7" fmla="*/ 0 h 29"/>
                  <a:gd name="T8" fmla="*/ 449 w 449"/>
                  <a:gd name="T9" fmla="*/ 29 h 29"/>
                  <a:gd name="T10" fmla="*/ 0 60000 65536"/>
                  <a:gd name="T11" fmla="*/ 0 60000 65536"/>
                  <a:gd name="T12" fmla="*/ 0 60000 65536"/>
                  <a:gd name="T13" fmla="*/ 0 60000 65536"/>
                  <a:gd name="T14" fmla="*/ 0 60000 65536"/>
                  <a:gd name="T15" fmla="*/ 0 w 449"/>
                  <a:gd name="T16" fmla="*/ 0 h 29"/>
                  <a:gd name="T17" fmla="*/ 449 w 449"/>
                  <a:gd name="T18" fmla="*/ 29 h 29"/>
                </a:gdLst>
                <a:ahLst/>
                <a:cxnLst>
                  <a:cxn ang="T10">
                    <a:pos x="T0" y="T1"/>
                  </a:cxn>
                  <a:cxn ang="T11">
                    <a:pos x="T2" y="T3"/>
                  </a:cxn>
                  <a:cxn ang="T12">
                    <a:pos x="T4" y="T5"/>
                  </a:cxn>
                  <a:cxn ang="T13">
                    <a:pos x="T6" y="T7"/>
                  </a:cxn>
                  <a:cxn ang="T14">
                    <a:pos x="T8" y="T9"/>
                  </a:cxn>
                </a:cxnLst>
                <a:rect l="T15" t="T16" r="T17" b="T18"/>
                <a:pathLst>
                  <a:path w="449" h="29">
                    <a:moveTo>
                      <a:pt x="449" y="29"/>
                    </a:moveTo>
                    <a:lnTo>
                      <a:pt x="59" y="29"/>
                    </a:lnTo>
                    <a:lnTo>
                      <a:pt x="0" y="0"/>
                    </a:lnTo>
                    <a:lnTo>
                      <a:pt x="390" y="0"/>
                    </a:lnTo>
                    <a:lnTo>
                      <a:pt x="449" y="29"/>
                    </a:lnTo>
                    <a:close/>
                  </a:path>
                </a:pathLst>
              </a:custGeom>
              <a:solidFill>
                <a:srgbClr val="7D5083"/>
              </a:solidFill>
              <a:ln w="9525">
                <a:noFill/>
                <a:round/>
                <a:headEnd/>
                <a:tailEnd/>
              </a:ln>
            </p:spPr>
            <p:txBody>
              <a:bodyPr/>
              <a:lstStyle/>
              <a:p>
                <a:endParaRPr lang="da-DK"/>
              </a:p>
            </p:txBody>
          </p:sp>
          <p:sp>
            <p:nvSpPr>
              <p:cNvPr id="659" name="Freeform 471"/>
              <p:cNvSpPr>
                <a:spLocks/>
              </p:cNvSpPr>
              <p:nvPr/>
            </p:nvSpPr>
            <p:spPr bwMode="auto">
              <a:xfrm>
                <a:off x="2571" y="2088"/>
                <a:ext cx="24" cy="1"/>
              </a:xfrm>
              <a:custGeom>
                <a:avLst/>
                <a:gdLst>
                  <a:gd name="T0" fmla="*/ 449 w 449"/>
                  <a:gd name="T1" fmla="*/ 30 h 30"/>
                  <a:gd name="T2" fmla="*/ 59 w 449"/>
                  <a:gd name="T3" fmla="*/ 30 h 30"/>
                  <a:gd name="T4" fmla="*/ 0 w 449"/>
                  <a:gd name="T5" fmla="*/ 0 h 30"/>
                  <a:gd name="T6" fmla="*/ 390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9" y="30"/>
                    </a:lnTo>
                    <a:lnTo>
                      <a:pt x="0" y="0"/>
                    </a:lnTo>
                    <a:lnTo>
                      <a:pt x="390" y="0"/>
                    </a:lnTo>
                    <a:lnTo>
                      <a:pt x="449" y="30"/>
                    </a:lnTo>
                    <a:close/>
                  </a:path>
                </a:pathLst>
              </a:custGeom>
              <a:solidFill>
                <a:srgbClr val="7D5083"/>
              </a:solidFill>
              <a:ln w="9525">
                <a:noFill/>
                <a:round/>
                <a:headEnd/>
                <a:tailEnd/>
              </a:ln>
            </p:spPr>
            <p:txBody>
              <a:bodyPr/>
              <a:lstStyle/>
              <a:p>
                <a:endParaRPr lang="da-DK"/>
              </a:p>
            </p:txBody>
          </p:sp>
          <p:sp>
            <p:nvSpPr>
              <p:cNvPr id="660" name="Freeform 472"/>
              <p:cNvSpPr>
                <a:spLocks/>
              </p:cNvSpPr>
              <p:nvPr/>
            </p:nvSpPr>
            <p:spPr bwMode="auto">
              <a:xfrm>
                <a:off x="2570" y="2087"/>
                <a:ext cx="23" cy="1"/>
              </a:xfrm>
              <a:custGeom>
                <a:avLst/>
                <a:gdLst>
                  <a:gd name="T0" fmla="*/ 448 w 448"/>
                  <a:gd name="T1" fmla="*/ 29 h 29"/>
                  <a:gd name="T2" fmla="*/ 58 w 448"/>
                  <a:gd name="T3" fmla="*/ 29 h 29"/>
                  <a:gd name="T4" fmla="*/ 0 w 448"/>
                  <a:gd name="T5" fmla="*/ 0 h 29"/>
                  <a:gd name="T6" fmla="*/ 390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8" y="29"/>
                    </a:lnTo>
                    <a:lnTo>
                      <a:pt x="0" y="0"/>
                    </a:lnTo>
                    <a:lnTo>
                      <a:pt x="390" y="0"/>
                    </a:lnTo>
                    <a:lnTo>
                      <a:pt x="448" y="29"/>
                    </a:lnTo>
                    <a:close/>
                  </a:path>
                </a:pathLst>
              </a:custGeom>
              <a:solidFill>
                <a:srgbClr val="7D5083"/>
              </a:solidFill>
              <a:ln w="9525">
                <a:noFill/>
                <a:round/>
                <a:headEnd/>
                <a:tailEnd/>
              </a:ln>
            </p:spPr>
            <p:txBody>
              <a:bodyPr/>
              <a:lstStyle/>
              <a:p>
                <a:endParaRPr lang="da-DK"/>
              </a:p>
            </p:txBody>
          </p:sp>
          <p:sp>
            <p:nvSpPr>
              <p:cNvPr id="661" name="Freeform 473"/>
              <p:cNvSpPr>
                <a:spLocks/>
              </p:cNvSpPr>
              <p:nvPr/>
            </p:nvSpPr>
            <p:spPr bwMode="auto">
              <a:xfrm>
                <a:off x="2568" y="2086"/>
                <a:ext cx="24" cy="2"/>
              </a:xfrm>
              <a:custGeom>
                <a:avLst/>
                <a:gdLst>
                  <a:gd name="T0" fmla="*/ 449 w 449"/>
                  <a:gd name="T1" fmla="*/ 30 h 30"/>
                  <a:gd name="T2" fmla="*/ 59 w 449"/>
                  <a:gd name="T3" fmla="*/ 30 h 30"/>
                  <a:gd name="T4" fmla="*/ 0 w 449"/>
                  <a:gd name="T5" fmla="*/ 0 h 30"/>
                  <a:gd name="T6" fmla="*/ 390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9" y="30"/>
                    </a:lnTo>
                    <a:lnTo>
                      <a:pt x="0" y="0"/>
                    </a:lnTo>
                    <a:lnTo>
                      <a:pt x="390" y="0"/>
                    </a:lnTo>
                    <a:lnTo>
                      <a:pt x="449" y="30"/>
                    </a:lnTo>
                    <a:close/>
                  </a:path>
                </a:pathLst>
              </a:custGeom>
              <a:solidFill>
                <a:srgbClr val="7D5083"/>
              </a:solidFill>
              <a:ln w="9525">
                <a:noFill/>
                <a:round/>
                <a:headEnd/>
                <a:tailEnd/>
              </a:ln>
            </p:spPr>
            <p:txBody>
              <a:bodyPr/>
              <a:lstStyle/>
              <a:p>
                <a:endParaRPr lang="da-DK"/>
              </a:p>
            </p:txBody>
          </p:sp>
          <p:sp>
            <p:nvSpPr>
              <p:cNvPr id="662" name="Freeform 474"/>
              <p:cNvSpPr>
                <a:spLocks/>
              </p:cNvSpPr>
              <p:nvPr/>
            </p:nvSpPr>
            <p:spPr bwMode="auto">
              <a:xfrm>
                <a:off x="2566" y="2085"/>
                <a:ext cx="24" cy="2"/>
              </a:xfrm>
              <a:custGeom>
                <a:avLst/>
                <a:gdLst>
                  <a:gd name="T0" fmla="*/ 449 w 449"/>
                  <a:gd name="T1" fmla="*/ 30 h 30"/>
                  <a:gd name="T2" fmla="*/ 59 w 449"/>
                  <a:gd name="T3" fmla="*/ 30 h 30"/>
                  <a:gd name="T4" fmla="*/ 0 w 449"/>
                  <a:gd name="T5" fmla="*/ 0 h 30"/>
                  <a:gd name="T6" fmla="*/ 390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9" y="30"/>
                    </a:lnTo>
                    <a:lnTo>
                      <a:pt x="0" y="0"/>
                    </a:lnTo>
                    <a:lnTo>
                      <a:pt x="390" y="0"/>
                    </a:lnTo>
                    <a:lnTo>
                      <a:pt x="449" y="30"/>
                    </a:lnTo>
                    <a:close/>
                  </a:path>
                </a:pathLst>
              </a:custGeom>
              <a:solidFill>
                <a:srgbClr val="7D4F83"/>
              </a:solidFill>
              <a:ln w="9525">
                <a:noFill/>
                <a:round/>
                <a:headEnd/>
                <a:tailEnd/>
              </a:ln>
            </p:spPr>
            <p:txBody>
              <a:bodyPr/>
              <a:lstStyle/>
              <a:p>
                <a:endParaRPr lang="da-DK"/>
              </a:p>
            </p:txBody>
          </p:sp>
          <p:sp>
            <p:nvSpPr>
              <p:cNvPr id="663" name="Freeform 475"/>
              <p:cNvSpPr>
                <a:spLocks/>
              </p:cNvSpPr>
              <p:nvPr/>
            </p:nvSpPr>
            <p:spPr bwMode="auto">
              <a:xfrm>
                <a:off x="2565" y="2085"/>
                <a:ext cx="23" cy="1"/>
              </a:xfrm>
              <a:custGeom>
                <a:avLst/>
                <a:gdLst>
                  <a:gd name="T0" fmla="*/ 448 w 448"/>
                  <a:gd name="T1" fmla="*/ 29 h 29"/>
                  <a:gd name="T2" fmla="*/ 58 w 448"/>
                  <a:gd name="T3" fmla="*/ 29 h 29"/>
                  <a:gd name="T4" fmla="*/ 0 w 448"/>
                  <a:gd name="T5" fmla="*/ 0 h 29"/>
                  <a:gd name="T6" fmla="*/ 390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8" y="29"/>
                    </a:lnTo>
                    <a:lnTo>
                      <a:pt x="0" y="0"/>
                    </a:lnTo>
                    <a:lnTo>
                      <a:pt x="390" y="0"/>
                    </a:lnTo>
                    <a:lnTo>
                      <a:pt x="448" y="29"/>
                    </a:lnTo>
                    <a:close/>
                  </a:path>
                </a:pathLst>
              </a:custGeom>
              <a:solidFill>
                <a:srgbClr val="7C4F82"/>
              </a:solidFill>
              <a:ln w="9525">
                <a:noFill/>
                <a:round/>
                <a:headEnd/>
                <a:tailEnd/>
              </a:ln>
            </p:spPr>
            <p:txBody>
              <a:bodyPr/>
              <a:lstStyle/>
              <a:p>
                <a:endParaRPr lang="da-DK"/>
              </a:p>
            </p:txBody>
          </p:sp>
          <p:sp>
            <p:nvSpPr>
              <p:cNvPr id="664" name="Freeform 476"/>
              <p:cNvSpPr>
                <a:spLocks/>
              </p:cNvSpPr>
              <p:nvPr/>
            </p:nvSpPr>
            <p:spPr bwMode="auto">
              <a:xfrm>
                <a:off x="2563" y="2084"/>
                <a:ext cx="24" cy="1"/>
              </a:xfrm>
              <a:custGeom>
                <a:avLst/>
                <a:gdLst>
                  <a:gd name="T0" fmla="*/ 449 w 449"/>
                  <a:gd name="T1" fmla="*/ 30 h 30"/>
                  <a:gd name="T2" fmla="*/ 59 w 449"/>
                  <a:gd name="T3" fmla="*/ 30 h 30"/>
                  <a:gd name="T4" fmla="*/ 0 w 449"/>
                  <a:gd name="T5" fmla="*/ 0 h 30"/>
                  <a:gd name="T6" fmla="*/ 390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9" y="30"/>
                    </a:lnTo>
                    <a:lnTo>
                      <a:pt x="0" y="0"/>
                    </a:lnTo>
                    <a:lnTo>
                      <a:pt x="390" y="0"/>
                    </a:lnTo>
                    <a:lnTo>
                      <a:pt x="449" y="30"/>
                    </a:lnTo>
                    <a:close/>
                  </a:path>
                </a:pathLst>
              </a:custGeom>
              <a:solidFill>
                <a:srgbClr val="7C4F82"/>
              </a:solidFill>
              <a:ln w="9525">
                <a:noFill/>
                <a:round/>
                <a:headEnd/>
                <a:tailEnd/>
              </a:ln>
            </p:spPr>
            <p:txBody>
              <a:bodyPr/>
              <a:lstStyle/>
              <a:p>
                <a:endParaRPr lang="da-DK"/>
              </a:p>
            </p:txBody>
          </p:sp>
          <p:sp>
            <p:nvSpPr>
              <p:cNvPr id="665" name="Freeform 477"/>
              <p:cNvSpPr>
                <a:spLocks/>
              </p:cNvSpPr>
              <p:nvPr/>
            </p:nvSpPr>
            <p:spPr bwMode="auto">
              <a:xfrm>
                <a:off x="2562" y="2083"/>
                <a:ext cx="23" cy="2"/>
              </a:xfrm>
              <a:custGeom>
                <a:avLst/>
                <a:gdLst>
                  <a:gd name="T0" fmla="*/ 449 w 449"/>
                  <a:gd name="T1" fmla="*/ 29 h 29"/>
                  <a:gd name="T2" fmla="*/ 59 w 449"/>
                  <a:gd name="T3" fmla="*/ 29 h 29"/>
                  <a:gd name="T4" fmla="*/ 0 w 449"/>
                  <a:gd name="T5" fmla="*/ 0 h 29"/>
                  <a:gd name="T6" fmla="*/ 390 w 449"/>
                  <a:gd name="T7" fmla="*/ 0 h 29"/>
                  <a:gd name="T8" fmla="*/ 449 w 449"/>
                  <a:gd name="T9" fmla="*/ 29 h 29"/>
                  <a:gd name="T10" fmla="*/ 0 60000 65536"/>
                  <a:gd name="T11" fmla="*/ 0 60000 65536"/>
                  <a:gd name="T12" fmla="*/ 0 60000 65536"/>
                  <a:gd name="T13" fmla="*/ 0 60000 65536"/>
                  <a:gd name="T14" fmla="*/ 0 60000 65536"/>
                  <a:gd name="T15" fmla="*/ 0 w 449"/>
                  <a:gd name="T16" fmla="*/ 0 h 29"/>
                  <a:gd name="T17" fmla="*/ 449 w 449"/>
                  <a:gd name="T18" fmla="*/ 29 h 29"/>
                </a:gdLst>
                <a:ahLst/>
                <a:cxnLst>
                  <a:cxn ang="T10">
                    <a:pos x="T0" y="T1"/>
                  </a:cxn>
                  <a:cxn ang="T11">
                    <a:pos x="T2" y="T3"/>
                  </a:cxn>
                  <a:cxn ang="T12">
                    <a:pos x="T4" y="T5"/>
                  </a:cxn>
                  <a:cxn ang="T13">
                    <a:pos x="T6" y="T7"/>
                  </a:cxn>
                  <a:cxn ang="T14">
                    <a:pos x="T8" y="T9"/>
                  </a:cxn>
                </a:cxnLst>
                <a:rect l="T15" t="T16" r="T17" b="T18"/>
                <a:pathLst>
                  <a:path w="449" h="29">
                    <a:moveTo>
                      <a:pt x="449" y="29"/>
                    </a:moveTo>
                    <a:lnTo>
                      <a:pt x="59" y="29"/>
                    </a:lnTo>
                    <a:lnTo>
                      <a:pt x="0" y="0"/>
                    </a:lnTo>
                    <a:lnTo>
                      <a:pt x="390" y="0"/>
                    </a:lnTo>
                    <a:lnTo>
                      <a:pt x="449" y="29"/>
                    </a:lnTo>
                    <a:close/>
                  </a:path>
                </a:pathLst>
              </a:custGeom>
              <a:solidFill>
                <a:srgbClr val="7C4F82"/>
              </a:solidFill>
              <a:ln w="9525">
                <a:noFill/>
                <a:round/>
                <a:headEnd/>
                <a:tailEnd/>
              </a:ln>
            </p:spPr>
            <p:txBody>
              <a:bodyPr/>
              <a:lstStyle/>
              <a:p>
                <a:endParaRPr lang="da-DK"/>
              </a:p>
            </p:txBody>
          </p:sp>
          <p:sp>
            <p:nvSpPr>
              <p:cNvPr id="666" name="Freeform 478"/>
              <p:cNvSpPr>
                <a:spLocks/>
              </p:cNvSpPr>
              <p:nvPr/>
            </p:nvSpPr>
            <p:spPr bwMode="auto">
              <a:xfrm>
                <a:off x="2560" y="2082"/>
                <a:ext cx="24" cy="2"/>
              </a:xfrm>
              <a:custGeom>
                <a:avLst/>
                <a:gdLst>
                  <a:gd name="T0" fmla="*/ 449 w 449"/>
                  <a:gd name="T1" fmla="*/ 30 h 30"/>
                  <a:gd name="T2" fmla="*/ 59 w 449"/>
                  <a:gd name="T3" fmla="*/ 30 h 30"/>
                  <a:gd name="T4" fmla="*/ 0 w 449"/>
                  <a:gd name="T5" fmla="*/ 0 h 30"/>
                  <a:gd name="T6" fmla="*/ 390 w 449"/>
                  <a:gd name="T7" fmla="*/ 0 h 30"/>
                  <a:gd name="T8" fmla="*/ 449 w 449"/>
                  <a:gd name="T9" fmla="*/ 30 h 30"/>
                  <a:gd name="T10" fmla="*/ 0 60000 65536"/>
                  <a:gd name="T11" fmla="*/ 0 60000 65536"/>
                  <a:gd name="T12" fmla="*/ 0 60000 65536"/>
                  <a:gd name="T13" fmla="*/ 0 60000 65536"/>
                  <a:gd name="T14" fmla="*/ 0 60000 65536"/>
                  <a:gd name="T15" fmla="*/ 0 w 449"/>
                  <a:gd name="T16" fmla="*/ 0 h 30"/>
                  <a:gd name="T17" fmla="*/ 449 w 449"/>
                  <a:gd name="T18" fmla="*/ 30 h 30"/>
                </a:gdLst>
                <a:ahLst/>
                <a:cxnLst>
                  <a:cxn ang="T10">
                    <a:pos x="T0" y="T1"/>
                  </a:cxn>
                  <a:cxn ang="T11">
                    <a:pos x="T2" y="T3"/>
                  </a:cxn>
                  <a:cxn ang="T12">
                    <a:pos x="T4" y="T5"/>
                  </a:cxn>
                  <a:cxn ang="T13">
                    <a:pos x="T6" y="T7"/>
                  </a:cxn>
                  <a:cxn ang="T14">
                    <a:pos x="T8" y="T9"/>
                  </a:cxn>
                </a:cxnLst>
                <a:rect l="T15" t="T16" r="T17" b="T18"/>
                <a:pathLst>
                  <a:path w="449" h="30">
                    <a:moveTo>
                      <a:pt x="449" y="30"/>
                    </a:moveTo>
                    <a:lnTo>
                      <a:pt x="59" y="30"/>
                    </a:lnTo>
                    <a:lnTo>
                      <a:pt x="0" y="0"/>
                    </a:lnTo>
                    <a:lnTo>
                      <a:pt x="390" y="0"/>
                    </a:lnTo>
                    <a:lnTo>
                      <a:pt x="449" y="30"/>
                    </a:lnTo>
                    <a:close/>
                  </a:path>
                </a:pathLst>
              </a:custGeom>
              <a:solidFill>
                <a:srgbClr val="7C4E82"/>
              </a:solidFill>
              <a:ln w="9525">
                <a:noFill/>
                <a:round/>
                <a:headEnd/>
                <a:tailEnd/>
              </a:ln>
            </p:spPr>
            <p:txBody>
              <a:bodyPr/>
              <a:lstStyle/>
              <a:p>
                <a:endParaRPr lang="da-DK"/>
              </a:p>
            </p:txBody>
          </p:sp>
          <p:sp>
            <p:nvSpPr>
              <p:cNvPr id="667" name="Freeform 479"/>
              <p:cNvSpPr>
                <a:spLocks/>
              </p:cNvSpPr>
              <p:nvPr/>
            </p:nvSpPr>
            <p:spPr bwMode="auto">
              <a:xfrm>
                <a:off x="2559" y="2081"/>
                <a:ext cx="23" cy="2"/>
              </a:xfrm>
              <a:custGeom>
                <a:avLst/>
                <a:gdLst>
                  <a:gd name="T0" fmla="*/ 448 w 448"/>
                  <a:gd name="T1" fmla="*/ 30 h 30"/>
                  <a:gd name="T2" fmla="*/ 58 w 448"/>
                  <a:gd name="T3" fmla="*/ 30 h 30"/>
                  <a:gd name="T4" fmla="*/ 0 w 448"/>
                  <a:gd name="T5" fmla="*/ 0 h 30"/>
                  <a:gd name="T6" fmla="*/ 389 w 448"/>
                  <a:gd name="T7" fmla="*/ 0 h 30"/>
                  <a:gd name="T8" fmla="*/ 448 w 448"/>
                  <a:gd name="T9" fmla="*/ 30 h 30"/>
                  <a:gd name="T10" fmla="*/ 0 60000 65536"/>
                  <a:gd name="T11" fmla="*/ 0 60000 65536"/>
                  <a:gd name="T12" fmla="*/ 0 60000 65536"/>
                  <a:gd name="T13" fmla="*/ 0 60000 65536"/>
                  <a:gd name="T14" fmla="*/ 0 60000 65536"/>
                  <a:gd name="T15" fmla="*/ 0 w 448"/>
                  <a:gd name="T16" fmla="*/ 0 h 30"/>
                  <a:gd name="T17" fmla="*/ 448 w 448"/>
                  <a:gd name="T18" fmla="*/ 30 h 30"/>
                </a:gdLst>
                <a:ahLst/>
                <a:cxnLst>
                  <a:cxn ang="T10">
                    <a:pos x="T0" y="T1"/>
                  </a:cxn>
                  <a:cxn ang="T11">
                    <a:pos x="T2" y="T3"/>
                  </a:cxn>
                  <a:cxn ang="T12">
                    <a:pos x="T4" y="T5"/>
                  </a:cxn>
                  <a:cxn ang="T13">
                    <a:pos x="T6" y="T7"/>
                  </a:cxn>
                  <a:cxn ang="T14">
                    <a:pos x="T8" y="T9"/>
                  </a:cxn>
                </a:cxnLst>
                <a:rect l="T15" t="T16" r="T17" b="T18"/>
                <a:pathLst>
                  <a:path w="448" h="30">
                    <a:moveTo>
                      <a:pt x="448" y="30"/>
                    </a:moveTo>
                    <a:lnTo>
                      <a:pt x="58" y="30"/>
                    </a:lnTo>
                    <a:lnTo>
                      <a:pt x="0" y="0"/>
                    </a:lnTo>
                    <a:lnTo>
                      <a:pt x="389" y="0"/>
                    </a:lnTo>
                    <a:lnTo>
                      <a:pt x="448" y="30"/>
                    </a:lnTo>
                    <a:close/>
                  </a:path>
                </a:pathLst>
              </a:custGeom>
              <a:solidFill>
                <a:srgbClr val="7C4E82"/>
              </a:solidFill>
              <a:ln w="9525">
                <a:noFill/>
                <a:round/>
                <a:headEnd/>
                <a:tailEnd/>
              </a:ln>
            </p:spPr>
            <p:txBody>
              <a:bodyPr/>
              <a:lstStyle/>
              <a:p>
                <a:endParaRPr lang="da-DK"/>
              </a:p>
            </p:txBody>
          </p:sp>
          <p:sp>
            <p:nvSpPr>
              <p:cNvPr id="668" name="Freeform 480"/>
              <p:cNvSpPr>
                <a:spLocks/>
              </p:cNvSpPr>
              <p:nvPr/>
            </p:nvSpPr>
            <p:spPr bwMode="auto">
              <a:xfrm>
                <a:off x="2557" y="2081"/>
                <a:ext cx="24" cy="1"/>
              </a:xfrm>
              <a:custGeom>
                <a:avLst/>
                <a:gdLst>
                  <a:gd name="T0" fmla="*/ 447 w 447"/>
                  <a:gd name="T1" fmla="*/ 29 h 29"/>
                  <a:gd name="T2" fmla="*/ 57 w 447"/>
                  <a:gd name="T3" fmla="*/ 29 h 29"/>
                  <a:gd name="T4" fmla="*/ 0 w 447"/>
                  <a:gd name="T5" fmla="*/ 0 h 29"/>
                  <a:gd name="T6" fmla="*/ 389 w 447"/>
                  <a:gd name="T7" fmla="*/ 0 h 29"/>
                  <a:gd name="T8" fmla="*/ 447 w 447"/>
                  <a:gd name="T9" fmla="*/ 29 h 29"/>
                  <a:gd name="T10" fmla="*/ 0 60000 65536"/>
                  <a:gd name="T11" fmla="*/ 0 60000 65536"/>
                  <a:gd name="T12" fmla="*/ 0 60000 65536"/>
                  <a:gd name="T13" fmla="*/ 0 60000 65536"/>
                  <a:gd name="T14" fmla="*/ 0 60000 65536"/>
                  <a:gd name="T15" fmla="*/ 0 w 447"/>
                  <a:gd name="T16" fmla="*/ 0 h 29"/>
                  <a:gd name="T17" fmla="*/ 447 w 447"/>
                  <a:gd name="T18" fmla="*/ 29 h 29"/>
                </a:gdLst>
                <a:ahLst/>
                <a:cxnLst>
                  <a:cxn ang="T10">
                    <a:pos x="T0" y="T1"/>
                  </a:cxn>
                  <a:cxn ang="T11">
                    <a:pos x="T2" y="T3"/>
                  </a:cxn>
                  <a:cxn ang="T12">
                    <a:pos x="T4" y="T5"/>
                  </a:cxn>
                  <a:cxn ang="T13">
                    <a:pos x="T6" y="T7"/>
                  </a:cxn>
                  <a:cxn ang="T14">
                    <a:pos x="T8" y="T9"/>
                  </a:cxn>
                </a:cxnLst>
                <a:rect l="T15" t="T16" r="T17" b="T18"/>
                <a:pathLst>
                  <a:path w="447" h="29">
                    <a:moveTo>
                      <a:pt x="447" y="29"/>
                    </a:moveTo>
                    <a:lnTo>
                      <a:pt x="57" y="29"/>
                    </a:lnTo>
                    <a:lnTo>
                      <a:pt x="0" y="0"/>
                    </a:lnTo>
                    <a:lnTo>
                      <a:pt x="389" y="0"/>
                    </a:lnTo>
                    <a:lnTo>
                      <a:pt x="447" y="29"/>
                    </a:lnTo>
                    <a:close/>
                  </a:path>
                </a:pathLst>
              </a:custGeom>
              <a:solidFill>
                <a:srgbClr val="7C4E82"/>
              </a:solidFill>
              <a:ln w="9525">
                <a:noFill/>
                <a:round/>
                <a:headEnd/>
                <a:tailEnd/>
              </a:ln>
            </p:spPr>
            <p:txBody>
              <a:bodyPr/>
              <a:lstStyle/>
              <a:p>
                <a:endParaRPr lang="da-DK"/>
              </a:p>
            </p:txBody>
          </p:sp>
          <p:sp>
            <p:nvSpPr>
              <p:cNvPr id="669" name="Freeform 481"/>
              <p:cNvSpPr>
                <a:spLocks/>
              </p:cNvSpPr>
              <p:nvPr/>
            </p:nvSpPr>
            <p:spPr bwMode="auto">
              <a:xfrm>
                <a:off x="2556" y="2080"/>
                <a:ext cx="23" cy="1"/>
              </a:xfrm>
              <a:custGeom>
                <a:avLst/>
                <a:gdLst>
                  <a:gd name="T0" fmla="*/ 448 w 448"/>
                  <a:gd name="T1" fmla="*/ 30 h 30"/>
                  <a:gd name="T2" fmla="*/ 59 w 448"/>
                  <a:gd name="T3" fmla="*/ 30 h 30"/>
                  <a:gd name="T4" fmla="*/ 0 w 448"/>
                  <a:gd name="T5" fmla="*/ 0 h 30"/>
                  <a:gd name="T6" fmla="*/ 389 w 448"/>
                  <a:gd name="T7" fmla="*/ 0 h 30"/>
                  <a:gd name="T8" fmla="*/ 448 w 448"/>
                  <a:gd name="T9" fmla="*/ 30 h 30"/>
                  <a:gd name="T10" fmla="*/ 0 60000 65536"/>
                  <a:gd name="T11" fmla="*/ 0 60000 65536"/>
                  <a:gd name="T12" fmla="*/ 0 60000 65536"/>
                  <a:gd name="T13" fmla="*/ 0 60000 65536"/>
                  <a:gd name="T14" fmla="*/ 0 60000 65536"/>
                  <a:gd name="T15" fmla="*/ 0 w 448"/>
                  <a:gd name="T16" fmla="*/ 0 h 30"/>
                  <a:gd name="T17" fmla="*/ 448 w 448"/>
                  <a:gd name="T18" fmla="*/ 30 h 30"/>
                </a:gdLst>
                <a:ahLst/>
                <a:cxnLst>
                  <a:cxn ang="T10">
                    <a:pos x="T0" y="T1"/>
                  </a:cxn>
                  <a:cxn ang="T11">
                    <a:pos x="T2" y="T3"/>
                  </a:cxn>
                  <a:cxn ang="T12">
                    <a:pos x="T4" y="T5"/>
                  </a:cxn>
                  <a:cxn ang="T13">
                    <a:pos x="T6" y="T7"/>
                  </a:cxn>
                  <a:cxn ang="T14">
                    <a:pos x="T8" y="T9"/>
                  </a:cxn>
                </a:cxnLst>
                <a:rect l="T15" t="T16" r="T17" b="T18"/>
                <a:pathLst>
                  <a:path w="448" h="30">
                    <a:moveTo>
                      <a:pt x="448" y="30"/>
                    </a:moveTo>
                    <a:lnTo>
                      <a:pt x="59" y="30"/>
                    </a:lnTo>
                    <a:lnTo>
                      <a:pt x="0" y="0"/>
                    </a:lnTo>
                    <a:lnTo>
                      <a:pt x="389" y="0"/>
                    </a:lnTo>
                    <a:lnTo>
                      <a:pt x="448" y="30"/>
                    </a:lnTo>
                    <a:close/>
                  </a:path>
                </a:pathLst>
              </a:custGeom>
              <a:solidFill>
                <a:srgbClr val="7C4D81"/>
              </a:solidFill>
              <a:ln w="9525">
                <a:noFill/>
                <a:round/>
                <a:headEnd/>
                <a:tailEnd/>
              </a:ln>
            </p:spPr>
            <p:txBody>
              <a:bodyPr/>
              <a:lstStyle/>
              <a:p>
                <a:endParaRPr lang="da-DK"/>
              </a:p>
            </p:txBody>
          </p:sp>
          <p:sp>
            <p:nvSpPr>
              <p:cNvPr id="670" name="Freeform 482"/>
              <p:cNvSpPr>
                <a:spLocks/>
              </p:cNvSpPr>
              <p:nvPr/>
            </p:nvSpPr>
            <p:spPr bwMode="auto">
              <a:xfrm>
                <a:off x="2554" y="2079"/>
                <a:ext cx="24" cy="2"/>
              </a:xfrm>
              <a:custGeom>
                <a:avLst/>
                <a:gdLst>
                  <a:gd name="T0" fmla="*/ 448 w 448"/>
                  <a:gd name="T1" fmla="*/ 29 h 29"/>
                  <a:gd name="T2" fmla="*/ 59 w 448"/>
                  <a:gd name="T3" fmla="*/ 29 h 29"/>
                  <a:gd name="T4" fmla="*/ 0 w 448"/>
                  <a:gd name="T5" fmla="*/ 0 h 29"/>
                  <a:gd name="T6" fmla="*/ 389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9" y="29"/>
                    </a:lnTo>
                    <a:lnTo>
                      <a:pt x="0" y="0"/>
                    </a:lnTo>
                    <a:lnTo>
                      <a:pt x="389" y="0"/>
                    </a:lnTo>
                    <a:lnTo>
                      <a:pt x="448" y="29"/>
                    </a:lnTo>
                    <a:close/>
                  </a:path>
                </a:pathLst>
              </a:custGeom>
              <a:solidFill>
                <a:srgbClr val="7C4D81"/>
              </a:solidFill>
              <a:ln w="9525">
                <a:noFill/>
                <a:round/>
                <a:headEnd/>
                <a:tailEnd/>
              </a:ln>
            </p:spPr>
            <p:txBody>
              <a:bodyPr/>
              <a:lstStyle/>
              <a:p>
                <a:endParaRPr lang="da-DK"/>
              </a:p>
            </p:txBody>
          </p:sp>
          <p:sp>
            <p:nvSpPr>
              <p:cNvPr id="671" name="Freeform 483"/>
              <p:cNvSpPr>
                <a:spLocks/>
              </p:cNvSpPr>
              <p:nvPr/>
            </p:nvSpPr>
            <p:spPr bwMode="auto">
              <a:xfrm>
                <a:off x="2553" y="2078"/>
                <a:ext cx="23" cy="2"/>
              </a:xfrm>
              <a:custGeom>
                <a:avLst/>
                <a:gdLst>
                  <a:gd name="T0" fmla="*/ 447 w 447"/>
                  <a:gd name="T1" fmla="*/ 30 h 30"/>
                  <a:gd name="T2" fmla="*/ 58 w 447"/>
                  <a:gd name="T3" fmla="*/ 30 h 30"/>
                  <a:gd name="T4" fmla="*/ 0 w 447"/>
                  <a:gd name="T5" fmla="*/ 0 h 30"/>
                  <a:gd name="T6" fmla="*/ 389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8" y="30"/>
                    </a:lnTo>
                    <a:lnTo>
                      <a:pt x="0" y="0"/>
                    </a:lnTo>
                    <a:lnTo>
                      <a:pt x="389" y="0"/>
                    </a:lnTo>
                    <a:lnTo>
                      <a:pt x="447" y="30"/>
                    </a:lnTo>
                    <a:close/>
                  </a:path>
                </a:pathLst>
              </a:custGeom>
              <a:solidFill>
                <a:srgbClr val="7C4D80"/>
              </a:solidFill>
              <a:ln w="9525">
                <a:noFill/>
                <a:round/>
                <a:headEnd/>
                <a:tailEnd/>
              </a:ln>
            </p:spPr>
            <p:txBody>
              <a:bodyPr/>
              <a:lstStyle/>
              <a:p>
                <a:endParaRPr lang="da-DK"/>
              </a:p>
            </p:txBody>
          </p:sp>
          <p:sp>
            <p:nvSpPr>
              <p:cNvPr id="672" name="Freeform 484"/>
              <p:cNvSpPr>
                <a:spLocks/>
              </p:cNvSpPr>
              <p:nvPr/>
            </p:nvSpPr>
            <p:spPr bwMode="auto">
              <a:xfrm>
                <a:off x="2551" y="2078"/>
                <a:ext cx="24" cy="1"/>
              </a:xfrm>
              <a:custGeom>
                <a:avLst/>
                <a:gdLst>
                  <a:gd name="T0" fmla="*/ 448 w 448"/>
                  <a:gd name="T1" fmla="*/ 30 h 30"/>
                  <a:gd name="T2" fmla="*/ 59 w 448"/>
                  <a:gd name="T3" fmla="*/ 30 h 30"/>
                  <a:gd name="T4" fmla="*/ 0 w 448"/>
                  <a:gd name="T5" fmla="*/ 0 h 30"/>
                  <a:gd name="T6" fmla="*/ 389 w 448"/>
                  <a:gd name="T7" fmla="*/ 0 h 30"/>
                  <a:gd name="T8" fmla="*/ 448 w 448"/>
                  <a:gd name="T9" fmla="*/ 30 h 30"/>
                  <a:gd name="T10" fmla="*/ 0 60000 65536"/>
                  <a:gd name="T11" fmla="*/ 0 60000 65536"/>
                  <a:gd name="T12" fmla="*/ 0 60000 65536"/>
                  <a:gd name="T13" fmla="*/ 0 60000 65536"/>
                  <a:gd name="T14" fmla="*/ 0 60000 65536"/>
                  <a:gd name="T15" fmla="*/ 0 w 448"/>
                  <a:gd name="T16" fmla="*/ 0 h 30"/>
                  <a:gd name="T17" fmla="*/ 448 w 448"/>
                  <a:gd name="T18" fmla="*/ 30 h 30"/>
                </a:gdLst>
                <a:ahLst/>
                <a:cxnLst>
                  <a:cxn ang="T10">
                    <a:pos x="T0" y="T1"/>
                  </a:cxn>
                  <a:cxn ang="T11">
                    <a:pos x="T2" y="T3"/>
                  </a:cxn>
                  <a:cxn ang="T12">
                    <a:pos x="T4" y="T5"/>
                  </a:cxn>
                  <a:cxn ang="T13">
                    <a:pos x="T6" y="T7"/>
                  </a:cxn>
                  <a:cxn ang="T14">
                    <a:pos x="T8" y="T9"/>
                  </a:cxn>
                </a:cxnLst>
                <a:rect l="T15" t="T16" r="T17" b="T18"/>
                <a:pathLst>
                  <a:path w="448" h="30">
                    <a:moveTo>
                      <a:pt x="448" y="30"/>
                    </a:moveTo>
                    <a:lnTo>
                      <a:pt x="59" y="30"/>
                    </a:lnTo>
                    <a:lnTo>
                      <a:pt x="0" y="0"/>
                    </a:lnTo>
                    <a:lnTo>
                      <a:pt x="389" y="0"/>
                    </a:lnTo>
                    <a:lnTo>
                      <a:pt x="448" y="30"/>
                    </a:lnTo>
                    <a:close/>
                  </a:path>
                </a:pathLst>
              </a:custGeom>
              <a:solidFill>
                <a:srgbClr val="7C4D80"/>
              </a:solidFill>
              <a:ln w="9525">
                <a:noFill/>
                <a:round/>
                <a:headEnd/>
                <a:tailEnd/>
              </a:ln>
            </p:spPr>
            <p:txBody>
              <a:bodyPr/>
              <a:lstStyle/>
              <a:p>
                <a:endParaRPr lang="da-DK"/>
              </a:p>
            </p:txBody>
          </p:sp>
          <p:sp>
            <p:nvSpPr>
              <p:cNvPr id="673" name="Freeform 485"/>
              <p:cNvSpPr>
                <a:spLocks/>
              </p:cNvSpPr>
              <p:nvPr/>
            </p:nvSpPr>
            <p:spPr bwMode="auto">
              <a:xfrm>
                <a:off x="2549" y="2077"/>
                <a:ext cx="24" cy="1"/>
              </a:xfrm>
              <a:custGeom>
                <a:avLst/>
                <a:gdLst>
                  <a:gd name="T0" fmla="*/ 448 w 448"/>
                  <a:gd name="T1" fmla="*/ 29 h 29"/>
                  <a:gd name="T2" fmla="*/ 59 w 448"/>
                  <a:gd name="T3" fmla="*/ 29 h 29"/>
                  <a:gd name="T4" fmla="*/ 0 w 448"/>
                  <a:gd name="T5" fmla="*/ 0 h 29"/>
                  <a:gd name="T6" fmla="*/ 389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9" y="29"/>
                    </a:lnTo>
                    <a:lnTo>
                      <a:pt x="0" y="0"/>
                    </a:lnTo>
                    <a:lnTo>
                      <a:pt x="389" y="0"/>
                    </a:lnTo>
                    <a:lnTo>
                      <a:pt x="448" y="29"/>
                    </a:lnTo>
                    <a:close/>
                  </a:path>
                </a:pathLst>
              </a:custGeom>
              <a:solidFill>
                <a:srgbClr val="7C4C80"/>
              </a:solidFill>
              <a:ln w="9525">
                <a:noFill/>
                <a:round/>
                <a:headEnd/>
                <a:tailEnd/>
              </a:ln>
            </p:spPr>
            <p:txBody>
              <a:bodyPr/>
              <a:lstStyle/>
              <a:p>
                <a:endParaRPr lang="da-DK"/>
              </a:p>
            </p:txBody>
          </p:sp>
          <p:sp>
            <p:nvSpPr>
              <p:cNvPr id="674" name="Freeform 486"/>
              <p:cNvSpPr>
                <a:spLocks/>
              </p:cNvSpPr>
              <p:nvPr/>
            </p:nvSpPr>
            <p:spPr bwMode="auto">
              <a:xfrm>
                <a:off x="2548" y="2076"/>
                <a:ext cx="23" cy="2"/>
              </a:xfrm>
              <a:custGeom>
                <a:avLst/>
                <a:gdLst>
                  <a:gd name="T0" fmla="*/ 448 w 448"/>
                  <a:gd name="T1" fmla="*/ 29 h 29"/>
                  <a:gd name="T2" fmla="*/ 59 w 448"/>
                  <a:gd name="T3" fmla="*/ 29 h 29"/>
                  <a:gd name="T4" fmla="*/ 0 w 448"/>
                  <a:gd name="T5" fmla="*/ 0 h 29"/>
                  <a:gd name="T6" fmla="*/ 389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9" y="29"/>
                    </a:lnTo>
                    <a:lnTo>
                      <a:pt x="0" y="0"/>
                    </a:lnTo>
                    <a:lnTo>
                      <a:pt x="389" y="0"/>
                    </a:lnTo>
                    <a:lnTo>
                      <a:pt x="448" y="29"/>
                    </a:lnTo>
                    <a:close/>
                  </a:path>
                </a:pathLst>
              </a:custGeom>
              <a:solidFill>
                <a:srgbClr val="7C4C80"/>
              </a:solidFill>
              <a:ln w="9525">
                <a:noFill/>
                <a:round/>
                <a:headEnd/>
                <a:tailEnd/>
              </a:ln>
            </p:spPr>
            <p:txBody>
              <a:bodyPr/>
              <a:lstStyle/>
              <a:p>
                <a:endParaRPr lang="da-DK"/>
              </a:p>
            </p:txBody>
          </p:sp>
          <p:sp>
            <p:nvSpPr>
              <p:cNvPr id="675" name="Freeform 487"/>
              <p:cNvSpPr>
                <a:spLocks/>
              </p:cNvSpPr>
              <p:nvPr/>
            </p:nvSpPr>
            <p:spPr bwMode="auto">
              <a:xfrm>
                <a:off x="2546" y="2075"/>
                <a:ext cx="24" cy="2"/>
              </a:xfrm>
              <a:custGeom>
                <a:avLst/>
                <a:gdLst>
                  <a:gd name="T0" fmla="*/ 448 w 448"/>
                  <a:gd name="T1" fmla="*/ 29 h 29"/>
                  <a:gd name="T2" fmla="*/ 59 w 448"/>
                  <a:gd name="T3" fmla="*/ 29 h 29"/>
                  <a:gd name="T4" fmla="*/ 0 w 448"/>
                  <a:gd name="T5" fmla="*/ 0 h 29"/>
                  <a:gd name="T6" fmla="*/ 389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9" y="29"/>
                    </a:lnTo>
                    <a:lnTo>
                      <a:pt x="0" y="0"/>
                    </a:lnTo>
                    <a:lnTo>
                      <a:pt x="389" y="0"/>
                    </a:lnTo>
                    <a:lnTo>
                      <a:pt x="448" y="29"/>
                    </a:lnTo>
                    <a:close/>
                  </a:path>
                </a:pathLst>
              </a:custGeom>
              <a:solidFill>
                <a:srgbClr val="7C4C80"/>
              </a:solidFill>
              <a:ln w="9525">
                <a:noFill/>
                <a:round/>
                <a:headEnd/>
                <a:tailEnd/>
              </a:ln>
            </p:spPr>
            <p:txBody>
              <a:bodyPr/>
              <a:lstStyle/>
              <a:p>
                <a:endParaRPr lang="da-DK"/>
              </a:p>
            </p:txBody>
          </p:sp>
          <p:sp>
            <p:nvSpPr>
              <p:cNvPr id="676" name="Freeform 488"/>
              <p:cNvSpPr>
                <a:spLocks/>
              </p:cNvSpPr>
              <p:nvPr/>
            </p:nvSpPr>
            <p:spPr bwMode="auto">
              <a:xfrm>
                <a:off x="2545" y="2074"/>
                <a:ext cx="23" cy="2"/>
              </a:xfrm>
              <a:custGeom>
                <a:avLst/>
                <a:gdLst>
                  <a:gd name="T0" fmla="*/ 447 w 447"/>
                  <a:gd name="T1" fmla="*/ 30 h 30"/>
                  <a:gd name="T2" fmla="*/ 58 w 447"/>
                  <a:gd name="T3" fmla="*/ 30 h 30"/>
                  <a:gd name="T4" fmla="*/ 0 w 447"/>
                  <a:gd name="T5" fmla="*/ 0 h 30"/>
                  <a:gd name="T6" fmla="*/ 389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8" y="30"/>
                    </a:lnTo>
                    <a:lnTo>
                      <a:pt x="0" y="0"/>
                    </a:lnTo>
                    <a:lnTo>
                      <a:pt x="389" y="0"/>
                    </a:lnTo>
                    <a:lnTo>
                      <a:pt x="447" y="30"/>
                    </a:lnTo>
                    <a:close/>
                  </a:path>
                </a:pathLst>
              </a:custGeom>
              <a:solidFill>
                <a:srgbClr val="7C4B7F"/>
              </a:solidFill>
              <a:ln w="9525">
                <a:noFill/>
                <a:round/>
                <a:headEnd/>
                <a:tailEnd/>
              </a:ln>
            </p:spPr>
            <p:txBody>
              <a:bodyPr/>
              <a:lstStyle/>
              <a:p>
                <a:endParaRPr lang="da-DK"/>
              </a:p>
            </p:txBody>
          </p:sp>
          <p:sp>
            <p:nvSpPr>
              <p:cNvPr id="677" name="Freeform 489"/>
              <p:cNvSpPr>
                <a:spLocks/>
              </p:cNvSpPr>
              <p:nvPr/>
            </p:nvSpPr>
            <p:spPr bwMode="auto">
              <a:xfrm>
                <a:off x="2543" y="2074"/>
                <a:ext cx="24" cy="1"/>
              </a:xfrm>
              <a:custGeom>
                <a:avLst/>
                <a:gdLst>
                  <a:gd name="T0" fmla="*/ 448 w 448"/>
                  <a:gd name="T1" fmla="*/ 30 h 30"/>
                  <a:gd name="T2" fmla="*/ 59 w 448"/>
                  <a:gd name="T3" fmla="*/ 30 h 30"/>
                  <a:gd name="T4" fmla="*/ 0 w 448"/>
                  <a:gd name="T5" fmla="*/ 0 h 30"/>
                  <a:gd name="T6" fmla="*/ 389 w 448"/>
                  <a:gd name="T7" fmla="*/ 0 h 30"/>
                  <a:gd name="T8" fmla="*/ 448 w 448"/>
                  <a:gd name="T9" fmla="*/ 30 h 30"/>
                  <a:gd name="T10" fmla="*/ 0 60000 65536"/>
                  <a:gd name="T11" fmla="*/ 0 60000 65536"/>
                  <a:gd name="T12" fmla="*/ 0 60000 65536"/>
                  <a:gd name="T13" fmla="*/ 0 60000 65536"/>
                  <a:gd name="T14" fmla="*/ 0 60000 65536"/>
                  <a:gd name="T15" fmla="*/ 0 w 448"/>
                  <a:gd name="T16" fmla="*/ 0 h 30"/>
                  <a:gd name="T17" fmla="*/ 448 w 448"/>
                  <a:gd name="T18" fmla="*/ 30 h 30"/>
                </a:gdLst>
                <a:ahLst/>
                <a:cxnLst>
                  <a:cxn ang="T10">
                    <a:pos x="T0" y="T1"/>
                  </a:cxn>
                  <a:cxn ang="T11">
                    <a:pos x="T2" y="T3"/>
                  </a:cxn>
                  <a:cxn ang="T12">
                    <a:pos x="T4" y="T5"/>
                  </a:cxn>
                  <a:cxn ang="T13">
                    <a:pos x="T6" y="T7"/>
                  </a:cxn>
                  <a:cxn ang="T14">
                    <a:pos x="T8" y="T9"/>
                  </a:cxn>
                </a:cxnLst>
                <a:rect l="T15" t="T16" r="T17" b="T18"/>
                <a:pathLst>
                  <a:path w="448" h="30">
                    <a:moveTo>
                      <a:pt x="448" y="30"/>
                    </a:moveTo>
                    <a:lnTo>
                      <a:pt x="59" y="30"/>
                    </a:lnTo>
                    <a:lnTo>
                      <a:pt x="0" y="0"/>
                    </a:lnTo>
                    <a:lnTo>
                      <a:pt x="389" y="0"/>
                    </a:lnTo>
                    <a:lnTo>
                      <a:pt x="448" y="30"/>
                    </a:lnTo>
                    <a:close/>
                  </a:path>
                </a:pathLst>
              </a:custGeom>
              <a:solidFill>
                <a:srgbClr val="7C4B7F"/>
              </a:solidFill>
              <a:ln w="9525">
                <a:noFill/>
                <a:round/>
                <a:headEnd/>
                <a:tailEnd/>
              </a:ln>
            </p:spPr>
            <p:txBody>
              <a:bodyPr/>
              <a:lstStyle/>
              <a:p>
                <a:endParaRPr lang="da-DK"/>
              </a:p>
            </p:txBody>
          </p:sp>
          <p:sp>
            <p:nvSpPr>
              <p:cNvPr id="678" name="Freeform 490"/>
              <p:cNvSpPr>
                <a:spLocks/>
              </p:cNvSpPr>
              <p:nvPr/>
            </p:nvSpPr>
            <p:spPr bwMode="auto">
              <a:xfrm>
                <a:off x="2542" y="2073"/>
                <a:ext cx="23" cy="1"/>
              </a:xfrm>
              <a:custGeom>
                <a:avLst/>
                <a:gdLst>
                  <a:gd name="T0" fmla="*/ 448 w 448"/>
                  <a:gd name="T1" fmla="*/ 30 h 30"/>
                  <a:gd name="T2" fmla="*/ 59 w 448"/>
                  <a:gd name="T3" fmla="*/ 30 h 30"/>
                  <a:gd name="T4" fmla="*/ 0 w 448"/>
                  <a:gd name="T5" fmla="*/ 0 h 30"/>
                  <a:gd name="T6" fmla="*/ 389 w 448"/>
                  <a:gd name="T7" fmla="*/ 0 h 30"/>
                  <a:gd name="T8" fmla="*/ 448 w 448"/>
                  <a:gd name="T9" fmla="*/ 30 h 30"/>
                  <a:gd name="T10" fmla="*/ 0 60000 65536"/>
                  <a:gd name="T11" fmla="*/ 0 60000 65536"/>
                  <a:gd name="T12" fmla="*/ 0 60000 65536"/>
                  <a:gd name="T13" fmla="*/ 0 60000 65536"/>
                  <a:gd name="T14" fmla="*/ 0 60000 65536"/>
                  <a:gd name="T15" fmla="*/ 0 w 448"/>
                  <a:gd name="T16" fmla="*/ 0 h 30"/>
                  <a:gd name="T17" fmla="*/ 448 w 448"/>
                  <a:gd name="T18" fmla="*/ 30 h 30"/>
                </a:gdLst>
                <a:ahLst/>
                <a:cxnLst>
                  <a:cxn ang="T10">
                    <a:pos x="T0" y="T1"/>
                  </a:cxn>
                  <a:cxn ang="T11">
                    <a:pos x="T2" y="T3"/>
                  </a:cxn>
                  <a:cxn ang="T12">
                    <a:pos x="T4" y="T5"/>
                  </a:cxn>
                  <a:cxn ang="T13">
                    <a:pos x="T6" y="T7"/>
                  </a:cxn>
                  <a:cxn ang="T14">
                    <a:pos x="T8" y="T9"/>
                  </a:cxn>
                </a:cxnLst>
                <a:rect l="T15" t="T16" r="T17" b="T18"/>
                <a:pathLst>
                  <a:path w="448" h="30">
                    <a:moveTo>
                      <a:pt x="448" y="30"/>
                    </a:moveTo>
                    <a:lnTo>
                      <a:pt x="59" y="30"/>
                    </a:lnTo>
                    <a:lnTo>
                      <a:pt x="0" y="0"/>
                    </a:lnTo>
                    <a:lnTo>
                      <a:pt x="389" y="0"/>
                    </a:lnTo>
                    <a:lnTo>
                      <a:pt x="448" y="30"/>
                    </a:lnTo>
                    <a:close/>
                  </a:path>
                </a:pathLst>
              </a:custGeom>
              <a:solidFill>
                <a:srgbClr val="7C4B7F"/>
              </a:solidFill>
              <a:ln w="9525">
                <a:noFill/>
                <a:round/>
                <a:headEnd/>
                <a:tailEnd/>
              </a:ln>
            </p:spPr>
            <p:txBody>
              <a:bodyPr/>
              <a:lstStyle/>
              <a:p>
                <a:endParaRPr lang="da-DK"/>
              </a:p>
            </p:txBody>
          </p:sp>
          <p:sp>
            <p:nvSpPr>
              <p:cNvPr id="679" name="Freeform 491"/>
              <p:cNvSpPr>
                <a:spLocks/>
              </p:cNvSpPr>
              <p:nvPr/>
            </p:nvSpPr>
            <p:spPr bwMode="auto">
              <a:xfrm>
                <a:off x="2540" y="2072"/>
                <a:ext cx="24" cy="2"/>
              </a:xfrm>
              <a:custGeom>
                <a:avLst/>
                <a:gdLst>
                  <a:gd name="T0" fmla="*/ 446 w 446"/>
                  <a:gd name="T1" fmla="*/ 29 h 29"/>
                  <a:gd name="T2" fmla="*/ 57 w 446"/>
                  <a:gd name="T3" fmla="*/ 29 h 29"/>
                  <a:gd name="T4" fmla="*/ 0 w 446"/>
                  <a:gd name="T5" fmla="*/ 0 h 29"/>
                  <a:gd name="T6" fmla="*/ 388 w 446"/>
                  <a:gd name="T7" fmla="*/ 0 h 29"/>
                  <a:gd name="T8" fmla="*/ 446 w 446"/>
                  <a:gd name="T9" fmla="*/ 29 h 29"/>
                  <a:gd name="T10" fmla="*/ 0 60000 65536"/>
                  <a:gd name="T11" fmla="*/ 0 60000 65536"/>
                  <a:gd name="T12" fmla="*/ 0 60000 65536"/>
                  <a:gd name="T13" fmla="*/ 0 60000 65536"/>
                  <a:gd name="T14" fmla="*/ 0 60000 65536"/>
                  <a:gd name="T15" fmla="*/ 0 w 446"/>
                  <a:gd name="T16" fmla="*/ 0 h 29"/>
                  <a:gd name="T17" fmla="*/ 446 w 446"/>
                  <a:gd name="T18" fmla="*/ 29 h 29"/>
                </a:gdLst>
                <a:ahLst/>
                <a:cxnLst>
                  <a:cxn ang="T10">
                    <a:pos x="T0" y="T1"/>
                  </a:cxn>
                  <a:cxn ang="T11">
                    <a:pos x="T2" y="T3"/>
                  </a:cxn>
                  <a:cxn ang="T12">
                    <a:pos x="T4" y="T5"/>
                  </a:cxn>
                  <a:cxn ang="T13">
                    <a:pos x="T6" y="T7"/>
                  </a:cxn>
                  <a:cxn ang="T14">
                    <a:pos x="T8" y="T9"/>
                  </a:cxn>
                </a:cxnLst>
                <a:rect l="T15" t="T16" r="T17" b="T18"/>
                <a:pathLst>
                  <a:path w="446" h="29">
                    <a:moveTo>
                      <a:pt x="446" y="29"/>
                    </a:moveTo>
                    <a:lnTo>
                      <a:pt x="57" y="29"/>
                    </a:lnTo>
                    <a:lnTo>
                      <a:pt x="0" y="0"/>
                    </a:lnTo>
                    <a:lnTo>
                      <a:pt x="388" y="0"/>
                    </a:lnTo>
                    <a:lnTo>
                      <a:pt x="446" y="29"/>
                    </a:lnTo>
                    <a:close/>
                  </a:path>
                </a:pathLst>
              </a:custGeom>
              <a:solidFill>
                <a:srgbClr val="7C4B7F"/>
              </a:solidFill>
              <a:ln w="9525">
                <a:noFill/>
                <a:round/>
                <a:headEnd/>
                <a:tailEnd/>
              </a:ln>
            </p:spPr>
            <p:txBody>
              <a:bodyPr/>
              <a:lstStyle/>
              <a:p>
                <a:endParaRPr lang="da-DK"/>
              </a:p>
            </p:txBody>
          </p:sp>
          <p:sp>
            <p:nvSpPr>
              <p:cNvPr id="680" name="Freeform 492"/>
              <p:cNvSpPr>
                <a:spLocks/>
              </p:cNvSpPr>
              <p:nvPr/>
            </p:nvSpPr>
            <p:spPr bwMode="auto">
              <a:xfrm>
                <a:off x="2539" y="2071"/>
                <a:ext cx="23" cy="2"/>
              </a:xfrm>
              <a:custGeom>
                <a:avLst/>
                <a:gdLst>
                  <a:gd name="T0" fmla="*/ 447 w 447"/>
                  <a:gd name="T1" fmla="*/ 29 h 29"/>
                  <a:gd name="T2" fmla="*/ 58 w 447"/>
                  <a:gd name="T3" fmla="*/ 29 h 29"/>
                  <a:gd name="T4" fmla="*/ 0 w 447"/>
                  <a:gd name="T5" fmla="*/ 0 h 29"/>
                  <a:gd name="T6" fmla="*/ 388 w 447"/>
                  <a:gd name="T7" fmla="*/ 0 h 29"/>
                  <a:gd name="T8" fmla="*/ 447 w 447"/>
                  <a:gd name="T9" fmla="*/ 29 h 29"/>
                  <a:gd name="T10" fmla="*/ 0 60000 65536"/>
                  <a:gd name="T11" fmla="*/ 0 60000 65536"/>
                  <a:gd name="T12" fmla="*/ 0 60000 65536"/>
                  <a:gd name="T13" fmla="*/ 0 60000 65536"/>
                  <a:gd name="T14" fmla="*/ 0 60000 65536"/>
                  <a:gd name="T15" fmla="*/ 0 w 447"/>
                  <a:gd name="T16" fmla="*/ 0 h 29"/>
                  <a:gd name="T17" fmla="*/ 447 w 447"/>
                  <a:gd name="T18" fmla="*/ 29 h 29"/>
                </a:gdLst>
                <a:ahLst/>
                <a:cxnLst>
                  <a:cxn ang="T10">
                    <a:pos x="T0" y="T1"/>
                  </a:cxn>
                  <a:cxn ang="T11">
                    <a:pos x="T2" y="T3"/>
                  </a:cxn>
                  <a:cxn ang="T12">
                    <a:pos x="T4" y="T5"/>
                  </a:cxn>
                  <a:cxn ang="T13">
                    <a:pos x="T6" y="T7"/>
                  </a:cxn>
                  <a:cxn ang="T14">
                    <a:pos x="T8" y="T9"/>
                  </a:cxn>
                </a:cxnLst>
                <a:rect l="T15" t="T16" r="T17" b="T18"/>
                <a:pathLst>
                  <a:path w="447" h="29">
                    <a:moveTo>
                      <a:pt x="447" y="29"/>
                    </a:moveTo>
                    <a:lnTo>
                      <a:pt x="58" y="29"/>
                    </a:lnTo>
                    <a:lnTo>
                      <a:pt x="0" y="0"/>
                    </a:lnTo>
                    <a:lnTo>
                      <a:pt x="388" y="0"/>
                    </a:lnTo>
                    <a:lnTo>
                      <a:pt x="447" y="29"/>
                    </a:lnTo>
                    <a:close/>
                  </a:path>
                </a:pathLst>
              </a:custGeom>
              <a:solidFill>
                <a:srgbClr val="7C4A7E"/>
              </a:solidFill>
              <a:ln w="9525">
                <a:noFill/>
                <a:round/>
                <a:headEnd/>
                <a:tailEnd/>
              </a:ln>
            </p:spPr>
            <p:txBody>
              <a:bodyPr/>
              <a:lstStyle/>
              <a:p>
                <a:endParaRPr lang="da-DK"/>
              </a:p>
            </p:txBody>
          </p:sp>
          <p:sp>
            <p:nvSpPr>
              <p:cNvPr id="681" name="Freeform 493"/>
              <p:cNvSpPr>
                <a:spLocks/>
              </p:cNvSpPr>
              <p:nvPr/>
            </p:nvSpPr>
            <p:spPr bwMode="auto">
              <a:xfrm>
                <a:off x="2537" y="2071"/>
                <a:ext cx="24" cy="1"/>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C4A7E"/>
              </a:solidFill>
              <a:ln w="9525">
                <a:noFill/>
                <a:round/>
                <a:headEnd/>
                <a:tailEnd/>
              </a:ln>
            </p:spPr>
            <p:txBody>
              <a:bodyPr/>
              <a:lstStyle/>
              <a:p>
                <a:endParaRPr lang="da-DK"/>
              </a:p>
            </p:txBody>
          </p:sp>
          <p:sp>
            <p:nvSpPr>
              <p:cNvPr id="682" name="Freeform 494"/>
              <p:cNvSpPr>
                <a:spLocks/>
              </p:cNvSpPr>
              <p:nvPr/>
            </p:nvSpPr>
            <p:spPr bwMode="auto">
              <a:xfrm>
                <a:off x="2536" y="2070"/>
                <a:ext cx="23" cy="1"/>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B4A7E"/>
              </a:solidFill>
              <a:ln w="9525">
                <a:noFill/>
                <a:round/>
                <a:headEnd/>
                <a:tailEnd/>
              </a:ln>
            </p:spPr>
            <p:txBody>
              <a:bodyPr/>
              <a:lstStyle/>
              <a:p>
                <a:endParaRPr lang="da-DK"/>
              </a:p>
            </p:txBody>
          </p:sp>
          <p:sp>
            <p:nvSpPr>
              <p:cNvPr id="683" name="Freeform 495"/>
              <p:cNvSpPr>
                <a:spLocks/>
              </p:cNvSpPr>
              <p:nvPr/>
            </p:nvSpPr>
            <p:spPr bwMode="auto">
              <a:xfrm>
                <a:off x="2534" y="2069"/>
                <a:ext cx="24" cy="2"/>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B497E"/>
              </a:solidFill>
              <a:ln w="9525">
                <a:noFill/>
                <a:round/>
                <a:headEnd/>
                <a:tailEnd/>
              </a:ln>
            </p:spPr>
            <p:txBody>
              <a:bodyPr/>
              <a:lstStyle/>
              <a:p>
                <a:endParaRPr lang="da-DK"/>
              </a:p>
            </p:txBody>
          </p:sp>
          <p:sp>
            <p:nvSpPr>
              <p:cNvPr id="684" name="Freeform 496"/>
              <p:cNvSpPr>
                <a:spLocks/>
              </p:cNvSpPr>
              <p:nvPr/>
            </p:nvSpPr>
            <p:spPr bwMode="auto">
              <a:xfrm>
                <a:off x="2533" y="2068"/>
                <a:ext cx="23" cy="2"/>
              </a:xfrm>
              <a:custGeom>
                <a:avLst/>
                <a:gdLst>
                  <a:gd name="T0" fmla="*/ 446 w 446"/>
                  <a:gd name="T1" fmla="*/ 29 h 29"/>
                  <a:gd name="T2" fmla="*/ 58 w 446"/>
                  <a:gd name="T3" fmla="*/ 29 h 29"/>
                  <a:gd name="T4" fmla="*/ 0 w 446"/>
                  <a:gd name="T5" fmla="*/ 0 h 29"/>
                  <a:gd name="T6" fmla="*/ 388 w 446"/>
                  <a:gd name="T7" fmla="*/ 0 h 29"/>
                  <a:gd name="T8" fmla="*/ 446 w 446"/>
                  <a:gd name="T9" fmla="*/ 29 h 29"/>
                  <a:gd name="T10" fmla="*/ 0 60000 65536"/>
                  <a:gd name="T11" fmla="*/ 0 60000 65536"/>
                  <a:gd name="T12" fmla="*/ 0 60000 65536"/>
                  <a:gd name="T13" fmla="*/ 0 60000 65536"/>
                  <a:gd name="T14" fmla="*/ 0 60000 65536"/>
                  <a:gd name="T15" fmla="*/ 0 w 446"/>
                  <a:gd name="T16" fmla="*/ 0 h 29"/>
                  <a:gd name="T17" fmla="*/ 446 w 446"/>
                  <a:gd name="T18" fmla="*/ 29 h 29"/>
                </a:gdLst>
                <a:ahLst/>
                <a:cxnLst>
                  <a:cxn ang="T10">
                    <a:pos x="T0" y="T1"/>
                  </a:cxn>
                  <a:cxn ang="T11">
                    <a:pos x="T2" y="T3"/>
                  </a:cxn>
                  <a:cxn ang="T12">
                    <a:pos x="T4" y="T5"/>
                  </a:cxn>
                  <a:cxn ang="T13">
                    <a:pos x="T6" y="T7"/>
                  </a:cxn>
                  <a:cxn ang="T14">
                    <a:pos x="T8" y="T9"/>
                  </a:cxn>
                </a:cxnLst>
                <a:rect l="T15" t="T16" r="T17" b="T18"/>
                <a:pathLst>
                  <a:path w="446" h="29">
                    <a:moveTo>
                      <a:pt x="446" y="29"/>
                    </a:moveTo>
                    <a:lnTo>
                      <a:pt x="58" y="29"/>
                    </a:lnTo>
                    <a:lnTo>
                      <a:pt x="0" y="0"/>
                    </a:lnTo>
                    <a:lnTo>
                      <a:pt x="388" y="0"/>
                    </a:lnTo>
                    <a:lnTo>
                      <a:pt x="446" y="29"/>
                    </a:lnTo>
                    <a:close/>
                  </a:path>
                </a:pathLst>
              </a:custGeom>
              <a:solidFill>
                <a:srgbClr val="7B497D"/>
              </a:solidFill>
              <a:ln w="9525">
                <a:noFill/>
                <a:round/>
                <a:headEnd/>
                <a:tailEnd/>
              </a:ln>
            </p:spPr>
            <p:txBody>
              <a:bodyPr/>
              <a:lstStyle/>
              <a:p>
                <a:endParaRPr lang="da-DK"/>
              </a:p>
            </p:txBody>
          </p:sp>
          <p:sp>
            <p:nvSpPr>
              <p:cNvPr id="685" name="Freeform 497"/>
              <p:cNvSpPr>
                <a:spLocks/>
              </p:cNvSpPr>
              <p:nvPr/>
            </p:nvSpPr>
            <p:spPr bwMode="auto">
              <a:xfrm>
                <a:off x="2531" y="2067"/>
                <a:ext cx="23" cy="2"/>
              </a:xfrm>
              <a:custGeom>
                <a:avLst/>
                <a:gdLst>
                  <a:gd name="T0" fmla="*/ 447 w 447"/>
                  <a:gd name="T1" fmla="*/ 29 h 29"/>
                  <a:gd name="T2" fmla="*/ 59 w 447"/>
                  <a:gd name="T3" fmla="*/ 29 h 29"/>
                  <a:gd name="T4" fmla="*/ 0 w 447"/>
                  <a:gd name="T5" fmla="*/ 0 h 29"/>
                  <a:gd name="T6" fmla="*/ 388 w 447"/>
                  <a:gd name="T7" fmla="*/ 0 h 29"/>
                  <a:gd name="T8" fmla="*/ 447 w 447"/>
                  <a:gd name="T9" fmla="*/ 29 h 29"/>
                  <a:gd name="T10" fmla="*/ 0 60000 65536"/>
                  <a:gd name="T11" fmla="*/ 0 60000 65536"/>
                  <a:gd name="T12" fmla="*/ 0 60000 65536"/>
                  <a:gd name="T13" fmla="*/ 0 60000 65536"/>
                  <a:gd name="T14" fmla="*/ 0 60000 65536"/>
                  <a:gd name="T15" fmla="*/ 0 w 447"/>
                  <a:gd name="T16" fmla="*/ 0 h 29"/>
                  <a:gd name="T17" fmla="*/ 447 w 447"/>
                  <a:gd name="T18" fmla="*/ 29 h 29"/>
                </a:gdLst>
                <a:ahLst/>
                <a:cxnLst>
                  <a:cxn ang="T10">
                    <a:pos x="T0" y="T1"/>
                  </a:cxn>
                  <a:cxn ang="T11">
                    <a:pos x="T2" y="T3"/>
                  </a:cxn>
                  <a:cxn ang="T12">
                    <a:pos x="T4" y="T5"/>
                  </a:cxn>
                  <a:cxn ang="T13">
                    <a:pos x="T6" y="T7"/>
                  </a:cxn>
                  <a:cxn ang="T14">
                    <a:pos x="T8" y="T9"/>
                  </a:cxn>
                </a:cxnLst>
                <a:rect l="T15" t="T16" r="T17" b="T18"/>
                <a:pathLst>
                  <a:path w="447" h="29">
                    <a:moveTo>
                      <a:pt x="447" y="29"/>
                    </a:moveTo>
                    <a:lnTo>
                      <a:pt x="59" y="29"/>
                    </a:lnTo>
                    <a:lnTo>
                      <a:pt x="0" y="0"/>
                    </a:lnTo>
                    <a:lnTo>
                      <a:pt x="388" y="0"/>
                    </a:lnTo>
                    <a:lnTo>
                      <a:pt x="447" y="29"/>
                    </a:lnTo>
                    <a:close/>
                  </a:path>
                </a:pathLst>
              </a:custGeom>
              <a:solidFill>
                <a:srgbClr val="7B497D"/>
              </a:solidFill>
              <a:ln w="9525">
                <a:noFill/>
                <a:round/>
                <a:headEnd/>
                <a:tailEnd/>
              </a:ln>
            </p:spPr>
            <p:txBody>
              <a:bodyPr/>
              <a:lstStyle/>
              <a:p>
                <a:endParaRPr lang="da-DK"/>
              </a:p>
            </p:txBody>
          </p:sp>
          <p:sp>
            <p:nvSpPr>
              <p:cNvPr id="686" name="Freeform 498"/>
              <p:cNvSpPr>
                <a:spLocks/>
              </p:cNvSpPr>
              <p:nvPr/>
            </p:nvSpPr>
            <p:spPr bwMode="auto">
              <a:xfrm>
                <a:off x="2529" y="2067"/>
                <a:ext cx="24" cy="1"/>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B497D"/>
              </a:solidFill>
              <a:ln w="9525">
                <a:noFill/>
                <a:round/>
                <a:headEnd/>
                <a:tailEnd/>
              </a:ln>
            </p:spPr>
            <p:txBody>
              <a:bodyPr/>
              <a:lstStyle/>
              <a:p>
                <a:endParaRPr lang="da-DK"/>
              </a:p>
            </p:txBody>
          </p:sp>
          <p:sp>
            <p:nvSpPr>
              <p:cNvPr id="687" name="Freeform 499"/>
              <p:cNvSpPr>
                <a:spLocks/>
              </p:cNvSpPr>
              <p:nvPr/>
            </p:nvSpPr>
            <p:spPr bwMode="auto">
              <a:xfrm>
                <a:off x="2528" y="2066"/>
                <a:ext cx="23" cy="1"/>
              </a:xfrm>
              <a:custGeom>
                <a:avLst/>
                <a:gdLst>
                  <a:gd name="T0" fmla="*/ 446 w 446"/>
                  <a:gd name="T1" fmla="*/ 30 h 30"/>
                  <a:gd name="T2" fmla="*/ 58 w 446"/>
                  <a:gd name="T3" fmla="*/ 30 h 30"/>
                  <a:gd name="T4" fmla="*/ 0 w 446"/>
                  <a:gd name="T5" fmla="*/ 0 h 30"/>
                  <a:gd name="T6" fmla="*/ 388 w 446"/>
                  <a:gd name="T7" fmla="*/ 0 h 30"/>
                  <a:gd name="T8" fmla="*/ 446 w 446"/>
                  <a:gd name="T9" fmla="*/ 30 h 30"/>
                  <a:gd name="T10" fmla="*/ 0 60000 65536"/>
                  <a:gd name="T11" fmla="*/ 0 60000 65536"/>
                  <a:gd name="T12" fmla="*/ 0 60000 65536"/>
                  <a:gd name="T13" fmla="*/ 0 60000 65536"/>
                  <a:gd name="T14" fmla="*/ 0 60000 65536"/>
                  <a:gd name="T15" fmla="*/ 0 w 446"/>
                  <a:gd name="T16" fmla="*/ 0 h 30"/>
                  <a:gd name="T17" fmla="*/ 446 w 446"/>
                  <a:gd name="T18" fmla="*/ 30 h 30"/>
                </a:gdLst>
                <a:ahLst/>
                <a:cxnLst>
                  <a:cxn ang="T10">
                    <a:pos x="T0" y="T1"/>
                  </a:cxn>
                  <a:cxn ang="T11">
                    <a:pos x="T2" y="T3"/>
                  </a:cxn>
                  <a:cxn ang="T12">
                    <a:pos x="T4" y="T5"/>
                  </a:cxn>
                  <a:cxn ang="T13">
                    <a:pos x="T6" y="T7"/>
                  </a:cxn>
                  <a:cxn ang="T14">
                    <a:pos x="T8" y="T9"/>
                  </a:cxn>
                </a:cxnLst>
                <a:rect l="T15" t="T16" r="T17" b="T18"/>
                <a:pathLst>
                  <a:path w="446" h="30">
                    <a:moveTo>
                      <a:pt x="446" y="30"/>
                    </a:moveTo>
                    <a:lnTo>
                      <a:pt x="58" y="30"/>
                    </a:lnTo>
                    <a:lnTo>
                      <a:pt x="0" y="0"/>
                    </a:lnTo>
                    <a:lnTo>
                      <a:pt x="388" y="0"/>
                    </a:lnTo>
                    <a:lnTo>
                      <a:pt x="446" y="30"/>
                    </a:lnTo>
                    <a:close/>
                  </a:path>
                </a:pathLst>
              </a:custGeom>
              <a:solidFill>
                <a:srgbClr val="7C497D"/>
              </a:solidFill>
              <a:ln w="9525">
                <a:noFill/>
                <a:round/>
                <a:headEnd/>
                <a:tailEnd/>
              </a:ln>
            </p:spPr>
            <p:txBody>
              <a:bodyPr/>
              <a:lstStyle/>
              <a:p>
                <a:endParaRPr lang="da-DK"/>
              </a:p>
            </p:txBody>
          </p:sp>
          <p:sp>
            <p:nvSpPr>
              <p:cNvPr id="688" name="Freeform 500"/>
              <p:cNvSpPr>
                <a:spLocks/>
              </p:cNvSpPr>
              <p:nvPr/>
            </p:nvSpPr>
            <p:spPr bwMode="auto">
              <a:xfrm>
                <a:off x="2526" y="2065"/>
                <a:ext cx="24" cy="2"/>
              </a:xfrm>
              <a:custGeom>
                <a:avLst/>
                <a:gdLst>
                  <a:gd name="T0" fmla="*/ 447 w 447"/>
                  <a:gd name="T1" fmla="*/ 30 h 30"/>
                  <a:gd name="T2" fmla="*/ 59 w 447"/>
                  <a:gd name="T3" fmla="*/ 30 h 30"/>
                  <a:gd name="T4" fmla="*/ 0 w 447"/>
                  <a:gd name="T5" fmla="*/ 0 h 30"/>
                  <a:gd name="T6" fmla="*/ 389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9" y="0"/>
                    </a:lnTo>
                    <a:lnTo>
                      <a:pt x="447" y="30"/>
                    </a:lnTo>
                    <a:close/>
                  </a:path>
                </a:pathLst>
              </a:custGeom>
              <a:solidFill>
                <a:srgbClr val="7C487D"/>
              </a:solidFill>
              <a:ln w="9525">
                <a:noFill/>
                <a:round/>
                <a:headEnd/>
                <a:tailEnd/>
              </a:ln>
            </p:spPr>
            <p:txBody>
              <a:bodyPr/>
              <a:lstStyle/>
              <a:p>
                <a:endParaRPr lang="da-DK"/>
              </a:p>
            </p:txBody>
          </p:sp>
          <p:sp>
            <p:nvSpPr>
              <p:cNvPr id="689" name="Freeform 501"/>
              <p:cNvSpPr>
                <a:spLocks/>
              </p:cNvSpPr>
              <p:nvPr/>
            </p:nvSpPr>
            <p:spPr bwMode="auto">
              <a:xfrm>
                <a:off x="2525" y="2064"/>
                <a:ext cx="23" cy="2"/>
              </a:xfrm>
              <a:custGeom>
                <a:avLst/>
                <a:gdLst>
                  <a:gd name="T0" fmla="*/ 447 w 447"/>
                  <a:gd name="T1" fmla="*/ 29 h 29"/>
                  <a:gd name="T2" fmla="*/ 59 w 447"/>
                  <a:gd name="T3" fmla="*/ 29 h 29"/>
                  <a:gd name="T4" fmla="*/ 0 w 447"/>
                  <a:gd name="T5" fmla="*/ 0 h 29"/>
                  <a:gd name="T6" fmla="*/ 389 w 447"/>
                  <a:gd name="T7" fmla="*/ 0 h 29"/>
                  <a:gd name="T8" fmla="*/ 447 w 447"/>
                  <a:gd name="T9" fmla="*/ 29 h 29"/>
                  <a:gd name="T10" fmla="*/ 0 60000 65536"/>
                  <a:gd name="T11" fmla="*/ 0 60000 65536"/>
                  <a:gd name="T12" fmla="*/ 0 60000 65536"/>
                  <a:gd name="T13" fmla="*/ 0 60000 65536"/>
                  <a:gd name="T14" fmla="*/ 0 60000 65536"/>
                  <a:gd name="T15" fmla="*/ 0 w 447"/>
                  <a:gd name="T16" fmla="*/ 0 h 29"/>
                  <a:gd name="T17" fmla="*/ 447 w 447"/>
                  <a:gd name="T18" fmla="*/ 29 h 29"/>
                </a:gdLst>
                <a:ahLst/>
                <a:cxnLst>
                  <a:cxn ang="T10">
                    <a:pos x="T0" y="T1"/>
                  </a:cxn>
                  <a:cxn ang="T11">
                    <a:pos x="T2" y="T3"/>
                  </a:cxn>
                  <a:cxn ang="T12">
                    <a:pos x="T4" y="T5"/>
                  </a:cxn>
                  <a:cxn ang="T13">
                    <a:pos x="T6" y="T7"/>
                  </a:cxn>
                  <a:cxn ang="T14">
                    <a:pos x="T8" y="T9"/>
                  </a:cxn>
                </a:cxnLst>
                <a:rect l="T15" t="T16" r="T17" b="T18"/>
                <a:pathLst>
                  <a:path w="447" h="29">
                    <a:moveTo>
                      <a:pt x="447" y="29"/>
                    </a:moveTo>
                    <a:lnTo>
                      <a:pt x="59" y="29"/>
                    </a:lnTo>
                    <a:lnTo>
                      <a:pt x="0" y="0"/>
                    </a:lnTo>
                    <a:lnTo>
                      <a:pt x="389" y="0"/>
                    </a:lnTo>
                    <a:lnTo>
                      <a:pt x="447" y="29"/>
                    </a:lnTo>
                    <a:close/>
                  </a:path>
                </a:pathLst>
              </a:custGeom>
              <a:solidFill>
                <a:srgbClr val="7C487C"/>
              </a:solidFill>
              <a:ln w="9525">
                <a:noFill/>
                <a:round/>
                <a:headEnd/>
                <a:tailEnd/>
              </a:ln>
            </p:spPr>
            <p:txBody>
              <a:bodyPr/>
              <a:lstStyle/>
              <a:p>
                <a:endParaRPr lang="da-DK"/>
              </a:p>
            </p:txBody>
          </p:sp>
          <p:sp>
            <p:nvSpPr>
              <p:cNvPr id="690" name="Freeform 502"/>
              <p:cNvSpPr>
                <a:spLocks/>
              </p:cNvSpPr>
              <p:nvPr/>
            </p:nvSpPr>
            <p:spPr bwMode="auto">
              <a:xfrm>
                <a:off x="2523" y="2064"/>
                <a:ext cx="24" cy="1"/>
              </a:xfrm>
              <a:custGeom>
                <a:avLst/>
                <a:gdLst>
                  <a:gd name="T0" fmla="*/ 448 w 448"/>
                  <a:gd name="T1" fmla="*/ 29 h 29"/>
                  <a:gd name="T2" fmla="*/ 59 w 448"/>
                  <a:gd name="T3" fmla="*/ 29 h 29"/>
                  <a:gd name="T4" fmla="*/ 0 w 448"/>
                  <a:gd name="T5" fmla="*/ 0 h 29"/>
                  <a:gd name="T6" fmla="*/ 389 w 448"/>
                  <a:gd name="T7" fmla="*/ 0 h 29"/>
                  <a:gd name="T8" fmla="*/ 448 w 448"/>
                  <a:gd name="T9" fmla="*/ 29 h 29"/>
                  <a:gd name="T10" fmla="*/ 0 60000 65536"/>
                  <a:gd name="T11" fmla="*/ 0 60000 65536"/>
                  <a:gd name="T12" fmla="*/ 0 60000 65536"/>
                  <a:gd name="T13" fmla="*/ 0 60000 65536"/>
                  <a:gd name="T14" fmla="*/ 0 60000 65536"/>
                  <a:gd name="T15" fmla="*/ 0 w 448"/>
                  <a:gd name="T16" fmla="*/ 0 h 29"/>
                  <a:gd name="T17" fmla="*/ 448 w 448"/>
                  <a:gd name="T18" fmla="*/ 29 h 29"/>
                </a:gdLst>
                <a:ahLst/>
                <a:cxnLst>
                  <a:cxn ang="T10">
                    <a:pos x="T0" y="T1"/>
                  </a:cxn>
                  <a:cxn ang="T11">
                    <a:pos x="T2" y="T3"/>
                  </a:cxn>
                  <a:cxn ang="T12">
                    <a:pos x="T4" y="T5"/>
                  </a:cxn>
                  <a:cxn ang="T13">
                    <a:pos x="T6" y="T7"/>
                  </a:cxn>
                  <a:cxn ang="T14">
                    <a:pos x="T8" y="T9"/>
                  </a:cxn>
                </a:cxnLst>
                <a:rect l="T15" t="T16" r="T17" b="T18"/>
                <a:pathLst>
                  <a:path w="448" h="29">
                    <a:moveTo>
                      <a:pt x="448" y="29"/>
                    </a:moveTo>
                    <a:lnTo>
                      <a:pt x="59" y="29"/>
                    </a:lnTo>
                    <a:lnTo>
                      <a:pt x="0" y="0"/>
                    </a:lnTo>
                    <a:lnTo>
                      <a:pt x="389" y="0"/>
                    </a:lnTo>
                    <a:lnTo>
                      <a:pt x="448" y="29"/>
                    </a:lnTo>
                    <a:close/>
                  </a:path>
                </a:pathLst>
              </a:custGeom>
              <a:solidFill>
                <a:srgbClr val="7C487C"/>
              </a:solidFill>
              <a:ln w="9525">
                <a:noFill/>
                <a:round/>
                <a:headEnd/>
                <a:tailEnd/>
              </a:ln>
            </p:spPr>
            <p:txBody>
              <a:bodyPr/>
              <a:lstStyle/>
              <a:p>
                <a:endParaRPr lang="da-DK"/>
              </a:p>
            </p:txBody>
          </p:sp>
          <p:sp>
            <p:nvSpPr>
              <p:cNvPr id="691" name="Freeform 503"/>
              <p:cNvSpPr>
                <a:spLocks/>
              </p:cNvSpPr>
              <p:nvPr/>
            </p:nvSpPr>
            <p:spPr bwMode="auto">
              <a:xfrm>
                <a:off x="2522" y="2063"/>
                <a:ext cx="23" cy="1"/>
              </a:xfrm>
              <a:custGeom>
                <a:avLst/>
                <a:gdLst>
                  <a:gd name="T0" fmla="*/ 447 w 447"/>
                  <a:gd name="T1" fmla="*/ 30 h 30"/>
                  <a:gd name="T2" fmla="*/ 58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8" y="30"/>
                    </a:lnTo>
                    <a:lnTo>
                      <a:pt x="0" y="0"/>
                    </a:lnTo>
                    <a:lnTo>
                      <a:pt x="388" y="0"/>
                    </a:lnTo>
                    <a:lnTo>
                      <a:pt x="447" y="30"/>
                    </a:lnTo>
                    <a:close/>
                  </a:path>
                </a:pathLst>
              </a:custGeom>
              <a:solidFill>
                <a:srgbClr val="7C477C"/>
              </a:solidFill>
              <a:ln w="9525">
                <a:noFill/>
                <a:round/>
                <a:headEnd/>
                <a:tailEnd/>
              </a:ln>
            </p:spPr>
            <p:txBody>
              <a:bodyPr/>
              <a:lstStyle/>
              <a:p>
                <a:endParaRPr lang="da-DK"/>
              </a:p>
            </p:txBody>
          </p:sp>
          <p:sp>
            <p:nvSpPr>
              <p:cNvPr id="692" name="Freeform 504"/>
              <p:cNvSpPr>
                <a:spLocks/>
              </p:cNvSpPr>
              <p:nvPr/>
            </p:nvSpPr>
            <p:spPr bwMode="auto">
              <a:xfrm>
                <a:off x="2520" y="2062"/>
                <a:ext cx="24" cy="2"/>
              </a:xfrm>
              <a:custGeom>
                <a:avLst/>
                <a:gdLst>
                  <a:gd name="T0" fmla="*/ 446 w 446"/>
                  <a:gd name="T1" fmla="*/ 30 h 30"/>
                  <a:gd name="T2" fmla="*/ 57 w 446"/>
                  <a:gd name="T3" fmla="*/ 30 h 30"/>
                  <a:gd name="T4" fmla="*/ 0 w 446"/>
                  <a:gd name="T5" fmla="*/ 0 h 30"/>
                  <a:gd name="T6" fmla="*/ 388 w 446"/>
                  <a:gd name="T7" fmla="*/ 0 h 30"/>
                  <a:gd name="T8" fmla="*/ 446 w 446"/>
                  <a:gd name="T9" fmla="*/ 30 h 30"/>
                  <a:gd name="T10" fmla="*/ 0 60000 65536"/>
                  <a:gd name="T11" fmla="*/ 0 60000 65536"/>
                  <a:gd name="T12" fmla="*/ 0 60000 65536"/>
                  <a:gd name="T13" fmla="*/ 0 60000 65536"/>
                  <a:gd name="T14" fmla="*/ 0 60000 65536"/>
                  <a:gd name="T15" fmla="*/ 0 w 446"/>
                  <a:gd name="T16" fmla="*/ 0 h 30"/>
                  <a:gd name="T17" fmla="*/ 446 w 446"/>
                  <a:gd name="T18" fmla="*/ 30 h 30"/>
                </a:gdLst>
                <a:ahLst/>
                <a:cxnLst>
                  <a:cxn ang="T10">
                    <a:pos x="T0" y="T1"/>
                  </a:cxn>
                  <a:cxn ang="T11">
                    <a:pos x="T2" y="T3"/>
                  </a:cxn>
                  <a:cxn ang="T12">
                    <a:pos x="T4" y="T5"/>
                  </a:cxn>
                  <a:cxn ang="T13">
                    <a:pos x="T6" y="T7"/>
                  </a:cxn>
                  <a:cxn ang="T14">
                    <a:pos x="T8" y="T9"/>
                  </a:cxn>
                </a:cxnLst>
                <a:rect l="T15" t="T16" r="T17" b="T18"/>
                <a:pathLst>
                  <a:path w="446" h="30">
                    <a:moveTo>
                      <a:pt x="446" y="30"/>
                    </a:moveTo>
                    <a:lnTo>
                      <a:pt x="57" y="30"/>
                    </a:lnTo>
                    <a:lnTo>
                      <a:pt x="0" y="0"/>
                    </a:lnTo>
                    <a:lnTo>
                      <a:pt x="388" y="0"/>
                    </a:lnTo>
                    <a:lnTo>
                      <a:pt x="446" y="30"/>
                    </a:lnTo>
                    <a:close/>
                  </a:path>
                </a:pathLst>
              </a:custGeom>
              <a:solidFill>
                <a:srgbClr val="7C477C"/>
              </a:solidFill>
              <a:ln w="9525">
                <a:noFill/>
                <a:round/>
                <a:headEnd/>
                <a:tailEnd/>
              </a:ln>
            </p:spPr>
            <p:txBody>
              <a:bodyPr/>
              <a:lstStyle/>
              <a:p>
                <a:endParaRPr lang="da-DK"/>
              </a:p>
            </p:txBody>
          </p:sp>
          <p:sp>
            <p:nvSpPr>
              <p:cNvPr id="693" name="Freeform 505"/>
              <p:cNvSpPr>
                <a:spLocks/>
              </p:cNvSpPr>
              <p:nvPr/>
            </p:nvSpPr>
            <p:spPr bwMode="auto">
              <a:xfrm>
                <a:off x="2519" y="2061"/>
                <a:ext cx="23" cy="2"/>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C477C"/>
              </a:solidFill>
              <a:ln w="9525">
                <a:noFill/>
                <a:round/>
                <a:headEnd/>
                <a:tailEnd/>
              </a:ln>
            </p:spPr>
            <p:txBody>
              <a:bodyPr/>
              <a:lstStyle/>
              <a:p>
                <a:endParaRPr lang="da-DK"/>
              </a:p>
            </p:txBody>
          </p:sp>
          <p:sp>
            <p:nvSpPr>
              <p:cNvPr id="694" name="Freeform 506"/>
              <p:cNvSpPr>
                <a:spLocks/>
              </p:cNvSpPr>
              <p:nvPr/>
            </p:nvSpPr>
            <p:spPr bwMode="auto">
              <a:xfrm>
                <a:off x="2517" y="2060"/>
                <a:ext cx="24" cy="2"/>
              </a:xfrm>
              <a:custGeom>
                <a:avLst/>
                <a:gdLst>
                  <a:gd name="T0" fmla="*/ 447 w 447"/>
                  <a:gd name="T1" fmla="*/ 29 h 29"/>
                  <a:gd name="T2" fmla="*/ 59 w 447"/>
                  <a:gd name="T3" fmla="*/ 29 h 29"/>
                  <a:gd name="T4" fmla="*/ 0 w 447"/>
                  <a:gd name="T5" fmla="*/ 0 h 29"/>
                  <a:gd name="T6" fmla="*/ 388 w 447"/>
                  <a:gd name="T7" fmla="*/ 0 h 29"/>
                  <a:gd name="T8" fmla="*/ 447 w 447"/>
                  <a:gd name="T9" fmla="*/ 29 h 29"/>
                  <a:gd name="T10" fmla="*/ 0 60000 65536"/>
                  <a:gd name="T11" fmla="*/ 0 60000 65536"/>
                  <a:gd name="T12" fmla="*/ 0 60000 65536"/>
                  <a:gd name="T13" fmla="*/ 0 60000 65536"/>
                  <a:gd name="T14" fmla="*/ 0 60000 65536"/>
                  <a:gd name="T15" fmla="*/ 0 w 447"/>
                  <a:gd name="T16" fmla="*/ 0 h 29"/>
                  <a:gd name="T17" fmla="*/ 447 w 447"/>
                  <a:gd name="T18" fmla="*/ 29 h 29"/>
                </a:gdLst>
                <a:ahLst/>
                <a:cxnLst>
                  <a:cxn ang="T10">
                    <a:pos x="T0" y="T1"/>
                  </a:cxn>
                  <a:cxn ang="T11">
                    <a:pos x="T2" y="T3"/>
                  </a:cxn>
                  <a:cxn ang="T12">
                    <a:pos x="T4" y="T5"/>
                  </a:cxn>
                  <a:cxn ang="T13">
                    <a:pos x="T6" y="T7"/>
                  </a:cxn>
                  <a:cxn ang="T14">
                    <a:pos x="T8" y="T9"/>
                  </a:cxn>
                </a:cxnLst>
                <a:rect l="T15" t="T16" r="T17" b="T18"/>
                <a:pathLst>
                  <a:path w="447" h="29">
                    <a:moveTo>
                      <a:pt x="447" y="29"/>
                    </a:moveTo>
                    <a:lnTo>
                      <a:pt x="59" y="29"/>
                    </a:lnTo>
                    <a:lnTo>
                      <a:pt x="0" y="0"/>
                    </a:lnTo>
                    <a:lnTo>
                      <a:pt x="388" y="0"/>
                    </a:lnTo>
                    <a:lnTo>
                      <a:pt x="447" y="29"/>
                    </a:lnTo>
                    <a:close/>
                  </a:path>
                </a:pathLst>
              </a:custGeom>
              <a:solidFill>
                <a:srgbClr val="7B477B"/>
              </a:solidFill>
              <a:ln w="9525">
                <a:noFill/>
                <a:round/>
                <a:headEnd/>
                <a:tailEnd/>
              </a:ln>
            </p:spPr>
            <p:txBody>
              <a:bodyPr/>
              <a:lstStyle/>
              <a:p>
                <a:endParaRPr lang="da-DK"/>
              </a:p>
            </p:txBody>
          </p:sp>
          <p:sp>
            <p:nvSpPr>
              <p:cNvPr id="695" name="Freeform 507"/>
              <p:cNvSpPr>
                <a:spLocks/>
              </p:cNvSpPr>
              <p:nvPr/>
            </p:nvSpPr>
            <p:spPr bwMode="auto">
              <a:xfrm>
                <a:off x="2516" y="2060"/>
                <a:ext cx="23" cy="1"/>
              </a:xfrm>
              <a:custGeom>
                <a:avLst/>
                <a:gdLst>
                  <a:gd name="T0" fmla="*/ 446 w 446"/>
                  <a:gd name="T1" fmla="*/ 29 h 29"/>
                  <a:gd name="T2" fmla="*/ 58 w 446"/>
                  <a:gd name="T3" fmla="*/ 29 h 29"/>
                  <a:gd name="T4" fmla="*/ 0 w 446"/>
                  <a:gd name="T5" fmla="*/ 0 h 29"/>
                  <a:gd name="T6" fmla="*/ 388 w 446"/>
                  <a:gd name="T7" fmla="*/ 0 h 29"/>
                  <a:gd name="T8" fmla="*/ 446 w 446"/>
                  <a:gd name="T9" fmla="*/ 29 h 29"/>
                  <a:gd name="T10" fmla="*/ 0 60000 65536"/>
                  <a:gd name="T11" fmla="*/ 0 60000 65536"/>
                  <a:gd name="T12" fmla="*/ 0 60000 65536"/>
                  <a:gd name="T13" fmla="*/ 0 60000 65536"/>
                  <a:gd name="T14" fmla="*/ 0 60000 65536"/>
                  <a:gd name="T15" fmla="*/ 0 w 446"/>
                  <a:gd name="T16" fmla="*/ 0 h 29"/>
                  <a:gd name="T17" fmla="*/ 446 w 446"/>
                  <a:gd name="T18" fmla="*/ 29 h 29"/>
                </a:gdLst>
                <a:ahLst/>
                <a:cxnLst>
                  <a:cxn ang="T10">
                    <a:pos x="T0" y="T1"/>
                  </a:cxn>
                  <a:cxn ang="T11">
                    <a:pos x="T2" y="T3"/>
                  </a:cxn>
                  <a:cxn ang="T12">
                    <a:pos x="T4" y="T5"/>
                  </a:cxn>
                  <a:cxn ang="T13">
                    <a:pos x="T6" y="T7"/>
                  </a:cxn>
                  <a:cxn ang="T14">
                    <a:pos x="T8" y="T9"/>
                  </a:cxn>
                </a:cxnLst>
                <a:rect l="T15" t="T16" r="T17" b="T18"/>
                <a:pathLst>
                  <a:path w="446" h="29">
                    <a:moveTo>
                      <a:pt x="446" y="29"/>
                    </a:moveTo>
                    <a:lnTo>
                      <a:pt x="58" y="29"/>
                    </a:lnTo>
                    <a:lnTo>
                      <a:pt x="0" y="0"/>
                    </a:lnTo>
                    <a:lnTo>
                      <a:pt x="388" y="0"/>
                    </a:lnTo>
                    <a:lnTo>
                      <a:pt x="446" y="29"/>
                    </a:lnTo>
                    <a:close/>
                  </a:path>
                </a:pathLst>
              </a:custGeom>
              <a:solidFill>
                <a:srgbClr val="7B477B"/>
              </a:solidFill>
              <a:ln w="9525">
                <a:noFill/>
                <a:round/>
                <a:headEnd/>
                <a:tailEnd/>
              </a:ln>
            </p:spPr>
            <p:txBody>
              <a:bodyPr/>
              <a:lstStyle/>
              <a:p>
                <a:endParaRPr lang="da-DK"/>
              </a:p>
            </p:txBody>
          </p:sp>
          <p:sp>
            <p:nvSpPr>
              <p:cNvPr id="696" name="Freeform 508"/>
              <p:cNvSpPr>
                <a:spLocks/>
              </p:cNvSpPr>
              <p:nvPr/>
            </p:nvSpPr>
            <p:spPr bwMode="auto">
              <a:xfrm>
                <a:off x="2514" y="2059"/>
                <a:ext cx="24" cy="1"/>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B467B"/>
              </a:solidFill>
              <a:ln w="9525">
                <a:noFill/>
                <a:round/>
                <a:headEnd/>
                <a:tailEnd/>
              </a:ln>
            </p:spPr>
            <p:txBody>
              <a:bodyPr/>
              <a:lstStyle/>
              <a:p>
                <a:endParaRPr lang="da-DK"/>
              </a:p>
            </p:txBody>
          </p:sp>
          <p:sp>
            <p:nvSpPr>
              <p:cNvPr id="697" name="Freeform 509"/>
              <p:cNvSpPr>
                <a:spLocks/>
              </p:cNvSpPr>
              <p:nvPr/>
            </p:nvSpPr>
            <p:spPr bwMode="auto">
              <a:xfrm>
                <a:off x="2512" y="2058"/>
                <a:ext cx="24" cy="2"/>
              </a:xfrm>
              <a:custGeom>
                <a:avLst/>
                <a:gdLst>
                  <a:gd name="T0" fmla="*/ 447 w 447"/>
                  <a:gd name="T1" fmla="*/ 29 h 29"/>
                  <a:gd name="T2" fmla="*/ 59 w 447"/>
                  <a:gd name="T3" fmla="*/ 29 h 29"/>
                  <a:gd name="T4" fmla="*/ 0 w 447"/>
                  <a:gd name="T5" fmla="*/ 0 h 29"/>
                  <a:gd name="T6" fmla="*/ 388 w 447"/>
                  <a:gd name="T7" fmla="*/ 0 h 29"/>
                  <a:gd name="T8" fmla="*/ 447 w 447"/>
                  <a:gd name="T9" fmla="*/ 29 h 29"/>
                  <a:gd name="T10" fmla="*/ 0 60000 65536"/>
                  <a:gd name="T11" fmla="*/ 0 60000 65536"/>
                  <a:gd name="T12" fmla="*/ 0 60000 65536"/>
                  <a:gd name="T13" fmla="*/ 0 60000 65536"/>
                  <a:gd name="T14" fmla="*/ 0 60000 65536"/>
                  <a:gd name="T15" fmla="*/ 0 w 447"/>
                  <a:gd name="T16" fmla="*/ 0 h 29"/>
                  <a:gd name="T17" fmla="*/ 447 w 447"/>
                  <a:gd name="T18" fmla="*/ 29 h 29"/>
                </a:gdLst>
                <a:ahLst/>
                <a:cxnLst>
                  <a:cxn ang="T10">
                    <a:pos x="T0" y="T1"/>
                  </a:cxn>
                  <a:cxn ang="T11">
                    <a:pos x="T2" y="T3"/>
                  </a:cxn>
                  <a:cxn ang="T12">
                    <a:pos x="T4" y="T5"/>
                  </a:cxn>
                  <a:cxn ang="T13">
                    <a:pos x="T6" y="T7"/>
                  </a:cxn>
                  <a:cxn ang="T14">
                    <a:pos x="T8" y="T9"/>
                  </a:cxn>
                </a:cxnLst>
                <a:rect l="T15" t="T16" r="T17" b="T18"/>
                <a:pathLst>
                  <a:path w="447" h="29">
                    <a:moveTo>
                      <a:pt x="447" y="29"/>
                    </a:moveTo>
                    <a:lnTo>
                      <a:pt x="59" y="29"/>
                    </a:lnTo>
                    <a:lnTo>
                      <a:pt x="0" y="0"/>
                    </a:lnTo>
                    <a:lnTo>
                      <a:pt x="388" y="0"/>
                    </a:lnTo>
                    <a:lnTo>
                      <a:pt x="447" y="29"/>
                    </a:lnTo>
                    <a:close/>
                  </a:path>
                </a:pathLst>
              </a:custGeom>
              <a:solidFill>
                <a:srgbClr val="7B467B"/>
              </a:solidFill>
              <a:ln w="9525">
                <a:noFill/>
                <a:round/>
                <a:headEnd/>
                <a:tailEnd/>
              </a:ln>
            </p:spPr>
            <p:txBody>
              <a:bodyPr/>
              <a:lstStyle/>
              <a:p>
                <a:endParaRPr lang="da-DK"/>
              </a:p>
            </p:txBody>
          </p:sp>
          <p:sp>
            <p:nvSpPr>
              <p:cNvPr id="698" name="Freeform 510"/>
              <p:cNvSpPr>
                <a:spLocks/>
              </p:cNvSpPr>
              <p:nvPr/>
            </p:nvSpPr>
            <p:spPr bwMode="auto">
              <a:xfrm>
                <a:off x="2511" y="2057"/>
                <a:ext cx="23" cy="2"/>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B457B"/>
              </a:solidFill>
              <a:ln w="9525">
                <a:noFill/>
                <a:round/>
                <a:headEnd/>
                <a:tailEnd/>
              </a:ln>
            </p:spPr>
            <p:txBody>
              <a:bodyPr/>
              <a:lstStyle/>
              <a:p>
                <a:endParaRPr lang="da-DK"/>
              </a:p>
            </p:txBody>
          </p:sp>
          <p:sp>
            <p:nvSpPr>
              <p:cNvPr id="699" name="Freeform 511"/>
              <p:cNvSpPr>
                <a:spLocks/>
              </p:cNvSpPr>
              <p:nvPr/>
            </p:nvSpPr>
            <p:spPr bwMode="auto">
              <a:xfrm>
                <a:off x="2509" y="2057"/>
                <a:ext cx="24" cy="1"/>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B457B"/>
              </a:solidFill>
              <a:ln w="9525">
                <a:noFill/>
                <a:round/>
                <a:headEnd/>
                <a:tailEnd/>
              </a:ln>
            </p:spPr>
            <p:txBody>
              <a:bodyPr/>
              <a:lstStyle/>
              <a:p>
                <a:endParaRPr lang="da-DK"/>
              </a:p>
            </p:txBody>
          </p:sp>
          <p:sp>
            <p:nvSpPr>
              <p:cNvPr id="700" name="Freeform 512"/>
              <p:cNvSpPr>
                <a:spLocks/>
              </p:cNvSpPr>
              <p:nvPr/>
            </p:nvSpPr>
            <p:spPr bwMode="auto">
              <a:xfrm>
                <a:off x="2508" y="2056"/>
                <a:ext cx="23" cy="1"/>
              </a:xfrm>
              <a:custGeom>
                <a:avLst/>
                <a:gdLst>
                  <a:gd name="T0" fmla="*/ 446 w 446"/>
                  <a:gd name="T1" fmla="*/ 29 h 29"/>
                  <a:gd name="T2" fmla="*/ 58 w 446"/>
                  <a:gd name="T3" fmla="*/ 29 h 29"/>
                  <a:gd name="T4" fmla="*/ 0 w 446"/>
                  <a:gd name="T5" fmla="*/ 0 h 29"/>
                  <a:gd name="T6" fmla="*/ 388 w 446"/>
                  <a:gd name="T7" fmla="*/ 0 h 29"/>
                  <a:gd name="T8" fmla="*/ 446 w 446"/>
                  <a:gd name="T9" fmla="*/ 29 h 29"/>
                  <a:gd name="T10" fmla="*/ 0 60000 65536"/>
                  <a:gd name="T11" fmla="*/ 0 60000 65536"/>
                  <a:gd name="T12" fmla="*/ 0 60000 65536"/>
                  <a:gd name="T13" fmla="*/ 0 60000 65536"/>
                  <a:gd name="T14" fmla="*/ 0 60000 65536"/>
                  <a:gd name="T15" fmla="*/ 0 w 446"/>
                  <a:gd name="T16" fmla="*/ 0 h 29"/>
                  <a:gd name="T17" fmla="*/ 446 w 446"/>
                  <a:gd name="T18" fmla="*/ 29 h 29"/>
                </a:gdLst>
                <a:ahLst/>
                <a:cxnLst>
                  <a:cxn ang="T10">
                    <a:pos x="T0" y="T1"/>
                  </a:cxn>
                  <a:cxn ang="T11">
                    <a:pos x="T2" y="T3"/>
                  </a:cxn>
                  <a:cxn ang="T12">
                    <a:pos x="T4" y="T5"/>
                  </a:cxn>
                  <a:cxn ang="T13">
                    <a:pos x="T6" y="T7"/>
                  </a:cxn>
                  <a:cxn ang="T14">
                    <a:pos x="T8" y="T9"/>
                  </a:cxn>
                </a:cxnLst>
                <a:rect l="T15" t="T16" r="T17" b="T18"/>
                <a:pathLst>
                  <a:path w="446" h="29">
                    <a:moveTo>
                      <a:pt x="446" y="29"/>
                    </a:moveTo>
                    <a:lnTo>
                      <a:pt x="58" y="29"/>
                    </a:lnTo>
                    <a:lnTo>
                      <a:pt x="0" y="0"/>
                    </a:lnTo>
                    <a:lnTo>
                      <a:pt x="388" y="0"/>
                    </a:lnTo>
                    <a:lnTo>
                      <a:pt x="446" y="29"/>
                    </a:lnTo>
                    <a:close/>
                  </a:path>
                </a:pathLst>
              </a:custGeom>
              <a:solidFill>
                <a:srgbClr val="7B457B"/>
              </a:solidFill>
              <a:ln w="9525">
                <a:noFill/>
                <a:round/>
                <a:headEnd/>
                <a:tailEnd/>
              </a:ln>
            </p:spPr>
            <p:txBody>
              <a:bodyPr/>
              <a:lstStyle/>
              <a:p>
                <a:endParaRPr lang="da-DK"/>
              </a:p>
            </p:txBody>
          </p:sp>
          <p:sp>
            <p:nvSpPr>
              <p:cNvPr id="701" name="Freeform 513"/>
              <p:cNvSpPr>
                <a:spLocks/>
              </p:cNvSpPr>
              <p:nvPr/>
            </p:nvSpPr>
            <p:spPr bwMode="auto">
              <a:xfrm>
                <a:off x="2506" y="2055"/>
                <a:ext cx="24" cy="2"/>
              </a:xfrm>
              <a:custGeom>
                <a:avLst/>
                <a:gdLst>
                  <a:gd name="T0" fmla="*/ 447 w 447"/>
                  <a:gd name="T1" fmla="*/ 30 h 30"/>
                  <a:gd name="T2" fmla="*/ 59 w 447"/>
                  <a:gd name="T3" fmla="*/ 30 h 30"/>
                  <a:gd name="T4" fmla="*/ 0 w 447"/>
                  <a:gd name="T5" fmla="*/ 0 h 30"/>
                  <a:gd name="T6" fmla="*/ 388 w 447"/>
                  <a:gd name="T7" fmla="*/ 0 h 30"/>
                  <a:gd name="T8" fmla="*/ 447 w 447"/>
                  <a:gd name="T9" fmla="*/ 30 h 30"/>
                  <a:gd name="T10" fmla="*/ 0 60000 65536"/>
                  <a:gd name="T11" fmla="*/ 0 60000 65536"/>
                  <a:gd name="T12" fmla="*/ 0 60000 65536"/>
                  <a:gd name="T13" fmla="*/ 0 60000 65536"/>
                  <a:gd name="T14" fmla="*/ 0 60000 65536"/>
                  <a:gd name="T15" fmla="*/ 0 w 447"/>
                  <a:gd name="T16" fmla="*/ 0 h 30"/>
                  <a:gd name="T17" fmla="*/ 447 w 447"/>
                  <a:gd name="T18" fmla="*/ 30 h 30"/>
                </a:gdLst>
                <a:ahLst/>
                <a:cxnLst>
                  <a:cxn ang="T10">
                    <a:pos x="T0" y="T1"/>
                  </a:cxn>
                  <a:cxn ang="T11">
                    <a:pos x="T2" y="T3"/>
                  </a:cxn>
                  <a:cxn ang="T12">
                    <a:pos x="T4" y="T5"/>
                  </a:cxn>
                  <a:cxn ang="T13">
                    <a:pos x="T6" y="T7"/>
                  </a:cxn>
                  <a:cxn ang="T14">
                    <a:pos x="T8" y="T9"/>
                  </a:cxn>
                </a:cxnLst>
                <a:rect l="T15" t="T16" r="T17" b="T18"/>
                <a:pathLst>
                  <a:path w="447" h="30">
                    <a:moveTo>
                      <a:pt x="447" y="30"/>
                    </a:moveTo>
                    <a:lnTo>
                      <a:pt x="59" y="30"/>
                    </a:lnTo>
                    <a:lnTo>
                      <a:pt x="0" y="0"/>
                    </a:lnTo>
                    <a:lnTo>
                      <a:pt x="388" y="0"/>
                    </a:lnTo>
                    <a:lnTo>
                      <a:pt x="447" y="30"/>
                    </a:lnTo>
                    <a:close/>
                  </a:path>
                </a:pathLst>
              </a:custGeom>
              <a:solidFill>
                <a:srgbClr val="7B457A"/>
              </a:solidFill>
              <a:ln w="9525">
                <a:noFill/>
                <a:round/>
                <a:headEnd/>
                <a:tailEnd/>
              </a:ln>
            </p:spPr>
            <p:txBody>
              <a:bodyPr/>
              <a:lstStyle/>
              <a:p>
                <a:endParaRPr lang="da-DK"/>
              </a:p>
            </p:txBody>
          </p:sp>
          <p:sp>
            <p:nvSpPr>
              <p:cNvPr id="702" name="Freeform 514"/>
              <p:cNvSpPr>
                <a:spLocks/>
              </p:cNvSpPr>
              <p:nvPr/>
            </p:nvSpPr>
            <p:spPr bwMode="auto">
              <a:xfrm>
                <a:off x="2505" y="2054"/>
                <a:ext cx="23" cy="2"/>
              </a:xfrm>
              <a:custGeom>
                <a:avLst/>
                <a:gdLst>
                  <a:gd name="T0" fmla="*/ 447 w 447"/>
                  <a:gd name="T1" fmla="*/ 29 h 29"/>
                  <a:gd name="T2" fmla="*/ 59 w 447"/>
                  <a:gd name="T3" fmla="*/ 29 h 29"/>
                  <a:gd name="T4" fmla="*/ 0 w 447"/>
                  <a:gd name="T5" fmla="*/ 0 h 29"/>
                  <a:gd name="T6" fmla="*/ 388 w 447"/>
                  <a:gd name="T7" fmla="*/ 0 h 29"/>
                  <a:gd name="T8" fmla="*/ 447 w 447"/>
                  <a:gd name="T9" fmla="*/ 29 h 29"/>
                  <a:gd name="T10" fmla="*/ 0 60000 65536"/>
                  <a:gd name="T11" fmla="*/ 0 60000 65536"/>
                  <a:gd name="T12" fmla="*/ 0 60000 65536"/>
                  <a:gd name="T13" fmla="*/ 0 60000 65536"/>
                  <a:gd name="T14" fmla="*/ 0 60000 65536"/>
                  <a:gd name="T15" fmla="*/ 0 w 447"/>
                  <a:gd name="T16" fmla="*/ 0 h 29"/>
                  <a:gd name="T17" fmla="*/ 447 w 447"/>
                  <a:gd name="T18" fmla="*/ 29 h 29"/>
                </a:gdLst>
                <a:ahLst/>
                <a:cxnLst>
                  <a:cxn ang="T10">
                    <a:pos x="T0" y="T1"/>
                  </a:cxn>
                  <a:cxn ang="T11">
                    <a:pos x="T2" y="T3"/>
                  </a:cxn>
                  <a:cxn ang="T12">
                    <a:pos x="T4" y="T5"/>
                  </a:cxn>
                  <a:cxn ang="T13">
                    <a:pos x="T6" y="T7"/>
                  </a:cxn>
                  <a:cxn ang="T14">
                    <a:pos x="T8" y="T9"/>
                  </a:cxn>
                </a:cxnLst>
                <a:rect l="T15" t="T16" r="T17" b="T18"/>
                <a:pathLst>
                  <a:path w="447" h="29">
                    <a:moveTo>
                      <a:pt x="447" y="29"/>
                    </a:moveTo>
                    <a:lnTo>
                      <a:pt x="59" y="29"/>
                    </a:lnTo>
                    <a:lnTo>
                      <a:pt x="0" y="0"/>
                    </a:lnTo>
                    <a:lnTo>
                      <a:pt x="388" y="0"/>
                    </a:lnTo>
                    <a:lnTo>
                      <a:pt x="447" y="29"/>
                    </a:lnTo>
                    <a:close/>
                  </a:path>
                </a:pathLst>
              </a:custGeom>
              <a:solidFill>
                <a:srgbClr val="7B457A"/>
              </a:solidFill>
              <a:ln w="9525">
                <a:noFill/>
                <a:round/>
                <a:headEnd/>
                <a:tailEnd/>
              </a:ln>
            </p:spPr>
            <p:txBody>
              <a:bodyPr/>
              <a:lstStyle/>
              <a:p>
                <a:endParaRPr lang="da-DK"/>
              </a:p>
            </p:txBody>
          </p:sp>
          <p:sp>
            <p:nvSpPr>
              <p:cNvPr id="703" name="Freeform 515"/>
              <p:cNvSpPr>
                <a:spLocks/>
              </p:cNvSpPr>
              <p:nvPr/>
            </p:nvSpPr>
            <p:spPr bwMode="auto">
              <a:xfrm>
                <a:off x="2503" y="2053"/>
                <a:ext cx="24" cy="2"/>
              </a:xfrm>
              <a:custGeom>
                <a:avLst/>
                <a:gdLst>
                  <a:gd name="T0" fmla="*/ 445 w 445"/>
                  <a:gd name="T1" fmla="*/ 30 h 30"/>
                  <a:gd name="T2" fmla="*/ 57 w 445"/>
                  <a:gd name="T3" fmla="*/ 30 h 30"/>
                  <a:gd name="T4" fmla="*/ 0 w 445"/>
                  <a:gd name="T5" fmla="*/ 0 h 30"/>
                  <a:gd name="T6" fmla="*/ 387 w 445"/>
                  <a:gd name="T7" fmla="*/ 0 h 30"/>
                  <a:gd name="T8" fmla="*/ 445 w 445"/>
                  <a:gd name="T9" fmla="*/ 30 h 30"/>
                  <a:gd name="T10" fmla="*/ 0 60000 65536"/>
                  <a:gd name="T11" fmla="*/ 0 60000 65536"/>
                  <a:gd name="T12" fmla="*/ 0 60000 65536"/>
                  <a:gd name="T13" fmla="*/ 0 60000 65536"/>
                  <a:gd name="T14" fmla="*/ 0 60000 65536"/>
                  <a:gd name="T15" fmla="*/ 0 w 445"/>
                  <a:gd name="T16" fmla="*/ 0 h 30"/>
                  <a:gd name="T17" fmla="*/ 445 w 445"/>
                  <a:gd name="T18" fmla="*/ 30 h 30"/>
                </a:gdLst>
                <a:ahLst/>
                <a:cxnLst>
                  <a:cxn ang="T10">
                    <a:pos x="T0" y="T1"/>
                  </a:cxn>
                  <a:cxn ang="T11">
                    <a:pos x="T2" y="T3"/>
                  </a:cxn>
                  <a:cxn ang="T12">
                    <a:pos x="T4" y="T5"/>
                  </a:cxn>
                  <a:cxn ang="T13">
                    <a:pos x="T6" y="T7"/>
                  </a:cxn>
                  <a:cxn ang="T14">
                    <a:pos x="T8" y="T9"/>
                  </a:cxn>
                </a:cxnLst>
                <a:rect l="T15" t="T16" r="T17" b="T18"/>
                <a:pathLst>
                  <a:path w="445" h="30">
                    <a:moveTo>
                      <a:pt x="445" y="30"/>
                    </a:moveTo>
                    <a:lnTo>
                      <a:pt x="57" y="30"/>
                    </a:lnTo>
                    <a:lnTo>
                      <a:pt x="0" y="0"/>
                    </a:lnTo>
                    <a:lnTo>
                      <a:pt x="387" y="0"/>
                    </a:lnTo>
                    <a:lnTo>
                      <a:pt x="445" y="30"/>
                    </a:lnTo>
                    <a:close/>
                  </a:path>
                </a:pathLst>
              </a:custGeom>
              <a:solidFill>
                <a:srgbClr val="7B447A"/>
              </a:solidFill>
              <a:ln w="9525">
                <a:noFill/>
                <a:round/>
                <a:headEnd/>
                <a:tailEnd/>
              </a:ln>
            </p:spPr>
            <p:txBody>
              <a:bodyPr/>
              <a:lstStyle/>
              <a:p>
                <a:endParaRPr lang="da-DK"/>
              </a:p>
            </p:txBody>
          </p:sp>
          <p:sp>
            <p:nvSpPr>
              <p:cNvPr id="704" name="Freeform 516"/>
              <p:cNvSpPr>
                <a:spLocks/>
              </p:cNvSpPr>
              <p:nvPr/>
            </p:nvSpPr>
            <p:spPr bwMode="auto">
              <a:xfrm>
                <a:off x="2502" y="2053"/>
                <a:ext cx="23" cy="1"/>
              </a:xfrm>
              <a:custGeom>
                <a:avLst/>
                <a:gdLst>
                  <a:gd name="T0" fmla="*/ 446 w 446"/>
                  <a:gd name="T1" fmla="*/ 30 h 30"/>
                  <a:gd name="T2" fmla="*/ 58 w 446"/>
                  <a:gd name="T3" fmla="*/ 30 h 30"/>
                  <a:gd name="T4" fmla="*/ 0 w 446"/>
                  <a:gd name="T5" fmla="*/ 0 h 30"/>
                  <a:gd name="T6" fmla="*/ 387 w 446"/>
                  <a:gd name="T7" fmla="*/ 0 h 30"/>
                  <a:gd name="T8" fmla="*/ 446 w 446"/>
                  <a:gd name="T9" fmla="*/ 30 h 30"/>
                  <a:gd name="T10" fmla="*/ 0 60000 65536"/>
                  <a:gd name="T11" fmla="*/ 0 60000 65536"/>
                  <a:gd name="T12" fmla="*/ 0 60000 65536"/>
                  <a:gd name="T13" fmla="*/ 0 60000 65536"/>
                  <a:gd name="T14" fmla="*/ 0 60000 65536"/>
                  <a:gd name="T15" fmla="*/ 0 w 446"/>
                  <a:gd name="T16" fmla="*/ 0 h 30"/>
                  <a:gd name="T17" fmla="*/ 446 w 446"/>
                  <a:gd name="T18" fmla="*/ 30 h 30"/>
                </a:gdLst>
                <a:ahLst/>
                <a:cxnLst>
                  <a:cxn ang="T10">
                    <a:pos x="T0" y="T1"/>
                  </a:cxn>
                  <a:cxn ang="T11">
                    <a:pos x="T2" y="T3"/>
                  </a:cxn>
                  <a:cxn ang="T12">
                    <a:pos x="T4" y="T5"/>
                  </a:cxn>
                  <a:cxn ang="T13">
                    <a:pos x="T6" y="T7"/>
                  </a:cxn>
                  <a:cxn ang="T14">
                    <a:pos x="T8" y="T9"/>
                  </a:cxn>
                </a:cxnLst>
                <a:rect l="T15" t="T16" r="T17" b="T18"/>
                <a:pathLst>
                  <a:path w="446" h="30">
                    <a:moveTo>
                      <a:pt x="446" y="30"/>
                    </a:moveTo>
                    <a:lnTo>
                      <a:pt x="58" y="30"/>
                    </a:lnTo>
                    <a:lnTo>
                      <a:pt x="0" y="0"/>
                    </a:lnTo>
                    <a:lnTo>
                      <a:pt x="387" y="0"/>
                    </a:lnTo>
                    <a:lnTo>
                      <a:pt x="446" y="30"/>
                    </a:lnTo>
                    <a:close/>
                  </a:path>
                </a:pathLst>
              </a:custGeom>
              <a:solidFill>
                <a:srgbClr val="7B447A"/>
              </a:solidFill>
              <a:ln w="9525">
                <a:noFill/>
                <a:round/>
                <a:headEnd/>
                <a:tailEnd/>
              </a:ln>
            </p:spPr>
            <p:txBody>
              <a:bodyPr/>
              <a:lstStyle/>
              <a:p>
                <a:endParaRPr lang="da-DK"/>
              </a:p>
            </p:txBody>
          </p:sp>
          <p:sp>
            <p:nvSpPr>
              <p:cNvPr id="705" name="Freeform 517"/>
              <p:cNvSpPr>
                <a:spLocks/>
              </p:cNvSpPr>
              <p:nvPr/>
            </p:nvSpPr>
            <p:spPr bwMode="auto">
              <a:xfrm>
                <a:off x="2500" y="2052"/>
                <a:ext cx="24" cy="1"/>
              </a:xfrm>
              <a:custGeom>
                <a:avLst/>
                <a:gdLst>
                  <a:gd name="T0" fmla="*/ 446 w 446"/>
                  <a:gd name="T1" fmla="*/ 29 h 29"/>
                  <a:gd name="T2" fmla="*/ 59 w 446"/>
                  <a:gd name="T3" fmla="*/ 29 h 29"/>
                  <a:gd name="T4" fmla="*/ 0 w 446"/>
                  <a:gd name="T5" fmla="*/ 0 h 29"/>
                  <a:gd name="T6" fmla="*/ 387 w 446"/>
                  <a:gd name="T7" fmla="*/ 0 h 29"/>
                  <a:gd name="T8" fmla="*/ 446 w 446"/>
                  <a:gd name="T9" fmla="*/ 29 h 29"/>
                  <a:gd name="T10" fmla="*/ 0 60000 65536"/>
                  <a:gd name="T11" fmla="*/ 0 60000 65536"/>
                  <a:gd name="T12" fmla="*/ 0 60000 65536"/>
                  <a:gd name="T13" fmla="*/ 0 60000 65536"/>
                  <a:gd name="T14" fmla="*/ 0 60000 65536"/>
                  <a:gd name="T15" fmla="*/ 0 w 446"/>
                  <a:gd name="T16" fmla="*/ 0 h 29"/>
                  <a:gd name="T17" fmla="*/ 446 w 446"/>
                  <a:gd name="T18" fmla="*/ 29 h 29"/>
                </a:gdLst>
                <a:ahLst/>
                <a:cxnLst>
                  <a:cxn ang="T10">
                    <a:pos x="T0" y="T1"/>
                  </a:cxn>
                  <a:cxn ang="T11">
                    <a:pos x="T2" y="T3"/>
                  </a:cxn>
                  <a:cxn ang="T12">
                    <a:pos x="T4" y="T5"/>
                  </a:cxn>
                  <a:cxn ang="T13">
                    <a:pos x="T6" y="T7"/>
                  </a:cxn>
                  <a:cxn ang="T14">
                    <a:pos x="T8" y="T9"/>
                  </a:cxn>
                </a:cxnLst>
                <a:rect l="T15" t="T16" r="T17" b="T18"/>
                <a:pathLst>
                  <a:path w="446" h="29">
                    <a:moveTo>
                      <a:pt x="446" y="29"/>
                    </a:moveTo>
                    <a:lnTo>
                      <a:pt x="59" y="29"/>
                    </a:lnTo>
                    <a:lnTo>
                      <a:pt x="0" y="0"/>
                    </a:lnTo>
                    <a:lnTo>
                      <a:pt x="387" y="0"/>
                    </a:lnTo>
                    <a:lnTo>
                      <a:pt x="446" y="29"/>
                    </a:lnTo>
                    <a:close/>
                  </a:path>
                </a:pathLst>
              </a:custGeom>
              <a:solidFill>
                <a:srgbClr val="7B447A"/>
              </a:solidFill>
              <a:ln w="9525">
                <a:noFill/>
                <a:round/>
                <a:headEnd/>
                <a:tailEnd/>
              </a:ln>
            </p:spPr>
            <p:txBody>
              <a:bodyPr/>
              <a:lstStyle/>
              <a:p>
                <a:endParaRPr lang="da-DK"/>
              </a:p>
            </p:txBody>
          </p:sp>
          <p:sp>
            <p:nvSpPr>
              <p:cNvPr id="706" name="Freeform 518"/>
              <p:cNvSpPr>
                <a:spLocks/>
              </p:cNvSpPr>
              <p:nvPr/>
            </p:nvSpPr>
            <p:spPr bwMode="auto">
              <a:xfrm>
                <a:off x="2499" y="2051"/>
                <a:ext cx="23" cy="2"/>
              </a:xfrm>
              <a:custGeom>
                <a:avLst/>
                <a:gdLst>
                  <a:gd name="T0" fmla="*/ 446 w 446"/>
                  <a:gd name="T1" fmla="*/ 30 h 30"/>
                  <a:gd name="T2" fmla="*/ 59 w 446"/>
                  <a:gd name="T3" fmla="*/ 30 h 30"/>
                  <a:gd name="T4" fmla="*/ 0 w 446"/>
                  <a:gd name="T5" fmla="*/ 0 h 30"/>
                  <a:gd name="T6" fmla="*/ 387 w 446"/>
                  <a:gd name="T7" fmla="*/ 0 h 30"/>
                  <a:gd name="T8" fmla="*/ 446 w 446"/>
                  <a:gd name="T9" fmla="*/ 30 h 30"/>
                  <a:gd name="T10" fmla="*/ 0 60000 65536"/>
                  <a:gd name="T11" fmla="*/ 0 60000 65536"/>
                  <a:gd name="T12" fmla="*/ 0 60000 65536"/>
                  <a:gd name="T13" fmla="*/ 0 60000 65536"/>
                  <a:gd name="T14" fmla="*/ 0 60000 65536"/>
                  <a:gd name="T15" fmla="*/ 0 w 446"/>
                  <a:gd name="T16" fmla="*/ 0 h 30"/>
                  <a:gd name="T17" fmla="*/ 446 w 446"/>
                  <a:gd name="T18" fmla="*/ 30 h 30"/>
                </a:gdLst>
                <a:ahLst/>
                <a:cxnLst>
                  <a:cxn ang="T10">
                    <a:pos x="T0" y="T1"/>
                  </a:cxn>
                  <a:cxn ang="T11">
                    <a:pos x="T2" y="T3"/>
                  </a:cxn>
                  <a:cxn ang="T12">
                    <a:pos x="T4" y="T5"/>
                  </a:cxn>
                  <a:cxn ang="T13">
                    <a:pos x="T6" y="T7"/>
                  </a:cxn>
                  <a:cxn ang="T14">
                    <a:pos x="T8" y="T9"/>
                  </a:cxn>
                </a:cxnLst>
                <a:rect l="T15" t="T16" r="T17" b="T18"/>
                <a:pathLst>
                  <a:path w="446" h="30">
                    <a:moveTo>
                      <a:pt x="446" y="30"/>
                    </a:moveTo>
                    <a:lnTo>
                      <a:pt x="59" y="30"/>
                    </a:lnTo>
                    <a:lnTo>
                      <a:pt x="0" y="0"/>
                    </a:lnTo>
                    <a:lnTo>
                      <a:pt x="387" y="0"/>
                    </a:lnTo>
                    <a:lnTo>
                      <a:pt x="446" y="30"/>
                    </a:lnTo>
                    <a:close/>
                  </a:path>
                </a:pathLst>
              </a:custGeom>
              <a:solidFill>
                <a:srgbClr val="7B447A"/>
              </a:solidFill>
              <a:ln w="9525">
                <a:noFill/>
                <a:round/>
                <a:headEnd/>
                <a:tailEnd/>
              </a:ln>
            </p:spPr>
            <p:txBody>
              <a:bodyPr/>
              <a:lstStyle/>
              <a:p>
                <a:endParaRPr lang="da-DK"/>
              </a:p>
            </p:txBody>
          </p:sp>
          <p:sp>
            <p:nvSpPr>
              <p:cNvPr id="707" name="Freeform 519"/>
              <p:cNvSpPr>
                <a:spLocks/>
              </p:cNvSpPr>
              <p:nvPr/>
            </p:nvSpPr>
            <p:spPr bwMode="auto">
              <a:xfrm>
                <a:off x="2497" y="2050"/>
                <a:ext cx="24" cy="2"/>
              </a:xfrm>
              <a:custGeom>
                <a:avLst/>
                <a:gdLst>
                  <a:gd name="T0" fmla="*/ 446 w 446"/>
                  <a:gd name="T1" fmla="*/ 29 h 29"/>
                  <a:gd name="T2" fmla="*/ 59 w 446"/>
                  <a:gd name="T3" fmla="*/ 29 h 29"/>
                  <a:gd name="T4" fmla="*/ 0 w 446"/>
                  <a:gd name="T5" fmla="*/ 0 h 29"/>
                  <a:gd name="T6" fmla="*/ 387 w 446"/>
                  <a:gd name="T7" fmla="*/ 0 h 29"/>
                  <a:gd name="T8" fmla="*/ 446 w 446"/>
                  <a:gd name="T9" fmla="*/ 29 h 29"/>
                  <a:gd name="T10" fmla="*/ 0 60000 65536"/>
                  <a:gd name="T11" fmla="*/ 0 60000 65536"/>
                  <a:gd name="T12" fmla="*/ 0 60000 65536"/>
                  <a:gd name="T13" fmla="*/ 0 60000 65536"/>
                  <a:gd name="T14" fmla="*/ 0 60000 65536"/>
                  <a:gd name="T15" fmla="*/ 0 w 446"/>
                  <a:gd name="T16" fmla="*/ 0 h 29"/>
                  <a:gd name="T17" fmla="*/ 446 w 446"/>
                  <a:gd name="T18" fmla="*/ 29 h 29"/>
                </a:gdLst>
                <a:ahLst/>
                <a:cxnLst>
                  <a:cxn ang="T10">
                    <a:pos x="T0" y="T1"/>
                  </a:cxn>
                  <a:cxn ang="T11">
                    <a:pos x="T2" y="T3"/>
                  </a:cxn>
                  <a:cxn ang="T12">
                    <a:pos x="T4" y="T5"/>
                  </a:cxn>
                  <a:cxn ang="T13">
                    <a:pos x="T6" y="T7"/>
                  </a:cxn>
                  <a:cxn ang="T14">
                    <a:pos x="T8" y="T9"/>
                  </a:cxn>
                </a:cxnLst>
                <a:rect l="T15" t="T16" r="T17" b="T18"/>
                <a:pathLst>
                  <a:path w="446" h="29">
                    <a:moveTo>
                      <a:pt x="446" y="29"/>
                    </a:moveTo>
                    <a:lnTo>
                      <a:pt x="59" y="29"/>
                    </a:lnTo>
                    <a:lnTo>
                      <a:pt x="0" y="0"/>
                    </a:lnTo>
                    <a:lnTo>
                      <a:pt x="387" y="0"/>
                    </a:lnTo>
                    <a:lnTo>
                      <a:pt x="446" y="29"/>
                    </a:lnTo>
                    <a:close/>
                  </a:path>
                </a:pathLst>
              </a:custGeom>
              <a:solidFill>
                <a:srgbClr val="7B4379"/>
              </a:solidFill>
              <a:ln w="9525">
                <a:noFill/>
                <a:round/>
                <a:headEnd/>
                <a:tailEnd/>
              </a:ln>
            </p:spPr>
            <p:txBody>
              <a:bodyPr/>
              <a:lstStyle/>
              <a:p>
                <a:endParaRPr lang="da-DK"/>
              </a:p>
            </p:txBody>
          </p:sp>
          <p:sp>
            <p:nvSpPr>
              <p:cNvPr id="708" name="Freeform 520"/>
              <p:cNvSpPr>
                <a:spLocks/>
              </p:cNvSpPr>
              <p:nvPr/>
            </p:nvSpPr>
            <p:spPr bwMode="auto">
              <a:xfrm>
                <a:off x="2496" y="2049"/>
                <a:ext cx="23" cy="2"/>
              </a:xfrm>
              <a:custGeom>
                <a:avLst/>
                <a:gdLst>
                  <a:gd name="T0" fmla="*/ 445 w 445"/>
                  <a:gd name="T1" fmla="*/ 30 h 30"/>
                  <a:gd name="T2" fmla="*/ 58 w 445"/>
                  <a:gd name="T3" fmla="*/ 30 h 30"/>
                  <a:gd name="T4" fmla="*/ 0 w 445"/>
                  <a:gd name="T5" fmla="*/ 0 h 30"/>
                  <a:gd name="T6" fmla="*/ 387 w 445"/>
                  <a:gd name="T7" fmla="*/ 0 h 30"/>
                  <a:gd name="T8" fmla="*/ 445 w 445"/>
                  <a:gd name="T9" fmla="*/ 30 h 30"/>
                  <a:gd name="T10" fmla="*/ 0 60000 65536"/>
                  <a:gd name="T11" fmla="*/ 0 60000 65536"/>
                  <a:gd name="T12" fmla="*/ 0 60000 65536"/>
                  <a:gd name="T13" fmla="*/ 0 60000 65536"/>
                  <a:gd name="T14" fmla="*/ 0 60000 65536"/>
                  <a:gd name="T15" fmla="*/ 0 w 445"/>
                  <a:gd name="T16" fmla="*/ 0 h 30"/>
                  <a:gd name="T17" fmla="*/ 445 w 445"/>
                  <a:gd name="T18" fmla="*/ 30 h 30"/>
                </a:gdLst>
                <a:ahLst/>
                <a:cxnLst>
                  <a:cxn ang="T10">
                    <a:pos x="T0" y="T1"/>
                  </a:cxn>
                  <a:cxn ang="T11">
                    <a:pos x="T2" y="T3"/>
                  </a:cxn>
                  <a:cxn ang="T12">
                    <a:pos x="T4" y="T5"/>
                  </a:cxn>
                  <a:cxn ang="T13">
                    <a:pos x="T6" y="T7"/>
                  </a:cxn>
                  <a:cxn ang="T14">
                    <a:pos x="T8" y="T9"/>
                  </a:cxn>
                </a:cxnLst>
                <a:rect l="T15" t="T16" r="T17" b="T18"/>
                <a:pathLst>
                  <a:path w="445" h="30">
                    <a:moveTo>
                      <a:pt x="445" y="30"/>
                    </a:moveTo>
                    <a:lnTo>
                      <a:pt x="58" y="30"/>
                    </a:lnTo>
                    <a:lnTo>
                      <a:pt x="0" y="0"/>
                    </a:lnTo>
                    <a:lnTo>
                      <a:pt x="387" y="0"/>
                    </a:lnTo>
                    <a:lnTo>
                      <a:pt x="445" y="30"/>
                    </a:lnTo>
                    <a:close/>
                  </a:path>
                </a:pathLst>
              </a:custGeom>
              <a:solidFill>
                <a:srgbClr val="7B4379"/>
              </a:solidFill>
              <a:ln w="9525">
                <a:noFill/>
                <a:round/>
                <a:headEnd/>
                <a:tailEnd/>
              </a:ln>
            </p:spPr>
            <p:txBody>
              <a:bodyPr/>
              <a:lstStyle/>
              <a:p>
                <a:endParaRPr lang="da-DK"/>
              </a:p>
            </p:txBody>
          </p:sp>
          <p:sp>
            <p:nvSpPr>
              <p:cNvPr id="709" name="Freeform 521"/>
              <p:cNvSpPr>
                <a:spLocks/>
              </p:cNvSpPr>
              <p:nvPr/>
            </p:nvSpPr>
            <p:spPr bwMode="auto">
              <a:xfrm>
                <a:off x="2494" y="2049"/>
                <a:ext cx="23" cy="1"/>
              </a:xfrm>
              <a:custGeom>
                <a:avLst/>
                <a:gdLst>
                  <a:gd name="T0" fmla="*/ 440 w 440"/>
                  <a:gd name="T1" fmla="*/ 30 h 30"/>
                  <a:gd name="T2" fmla="*/ 53 w 440"/>
                  <a:gd name="T3" fmla="*/ 30 h 30"/>
                  <a:gd name="T4" fmla="*/ 0 w 440"/>
                  <a:gd name="T5" fmla="*/ 3 h 30"/>
                  <a:gd name="T6" fmla="*/ 9 w 440"/>
                  <a:gd name="T7" fmla="*/ 0 h 30"/>
                  <a:gd name="T8" fmla="*/ 381 w 440"/>
                  <a:gd name="T9" fmla="*/ 0 h 30"/>
                  <a:gd name="T10" fmla="*/ 440 w 440"/>
                  <a:gd name="T11" fmla="*/ 30 h 30"/>
                  <a:gd name="T12" fmla="*/ 0 60000 65536"/>
                  <a:gd name="T13" fmla="*/ 0 60000 65536"/>
                  <a:gd name="T14" fmla="*/ 0 60000 65536"/>
                  <a:gd name="T15" fmla="*/ 0 60000 65536"/>
                  <a:gd name="T16" fmla="*/ 0 60000 65536"/>
                  <a:gd name="T17" fmla="*/ 0 60000 65536"/>
                  <a:gd name="T18" fmla="*/ 0 w 440"/>
                  <a:gd name="T19" fmla="*/ 0 h 30"/>
                  <a:gd name="T20" fmla="*/ 440 w 4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40" h="30">
                    <a:moveTo>
                      <a:pt x="440" y="30"/>
                    </a:moveTo>
                    <a:lnTo>
                      <a:pt x="53" y="30"/>
                    </a:lnTo>
                    <a:lnTo>
                      <a:pt x="0" y="3"/>
                    </a:lnTo>
                    <a:lnTo>
                      <a:pt x="9" y="0"/>
                    </a:lnTo>
                    <a:lnTo>
                      <a:pt x="381" y="0"/>
                    </a:lnTo>
                    <a:lnTo>
                      <a:pt x="440" y="30"/>
                    </a:lnTo>
                    <a:close/>
                  </a:path>
                </a:pathLst>
              </a:custGeom>
              <a:solidFill>
                <a:srgbClr val="7B4379"/>
              </a:solidFill>
              <a:ln w="9525">
                <a:noFill/>
                <a:round/>
                <a:headEnd/>
                <a:tailEnd/>
              </a:ln>
            </p:spPr>
            <p:txBody>
              <a:bodyPr/>
              <a:lstStyle/>
              <a:p>
                <a:endParaRPr lang="da-DK"/>
              </a:p>
            </p:txBody>
          </p:sp>
          <p:sp>
            <p:nvSpPr>
              <p:cNvPr id="710" name="Freeform 522"/>
              <p:cNvSpPr>
                <a:spLocks/>
              </p:cNvSpPr>
              <p:nvPr/>
            </p:nvSpPr>
            <p:spPr bwMode="auto">
              <a:xfrm>
                <a:off x="2494" y="2048"/>
                <a:ext cx="22" cy="1"/>
              </a:xfrm>
              <a:custGeom>
                <a:avLst/>
                <a:gdLst>
                  <a:gd name="T0" fmla="*/ 411 w 411"/>
                  <a:gd name="T1" fmla="*/ 29 h 29"/>
                  <a:gd name="T2" fmla="*/ 24 w 411"/>
                  <a:gd name="T3" fmla="*/ 29 h 29"/>
                  <a:gd name="T4" fmla="*/ 0 w 411"/>
                  <a:gd name="T5" fmla="*/ 18 h 29"/>
                  <a:gd name="T6" fmla="*/ 45 w 411"/>
                  <a:gd name="T7" fmla="*/ 0 h 29"/>
                  <a:gd name="T8" fmla="*/ 352 w 411"/>
                  <a:gd name="T9" fmla="*/ 0 h 29"/>
                  <a:gd name="T10" fmla="*/ 411 w 411"/>
                  <a:gd name="T11" fmla="*/ 29 h 29"/>
                  <a:gd name="T12" fmla="*/ 0 60000 65536"/>
                  <a:gd name="T13" fmla="*/ 0 60000 65536"/>
                  <a:gd name="T14" fmla="*/ 0 60000 65536"/>
                  <a:gd name="T15" fmla="*/ 0 60000 65536"/>
                  <a:gd name="T16" fmla="*/ 0 60000 65536"/>
                  <a:gd name="T17" fmla="*/ 0 60000 65536"/>
                  <a:gd name="T18" fmla="*/ 0 w 411"/>
                  <a:gd name="T19" fmla="*/ 0 h 29"/>
                  <a:gd name="T20" fmla="*/ 411 w 4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11" h="29">
                    <a:moveTo>
                      <a:pt x="411" y="29"/>
                    </a:moveTo>
                    <a:lnTo>
                      <a:pt x="24" y="29"/>
                    </a:lnTo>
                    <a:lnTo>
                      <a:pt x="0" y="18"/>
                    </a:lnTo>
                    <a:lnTo>
                      <a:pt x="45" y="0"/>
                    </a:lnTo>
                    <a:lnTo>
                      <a:pt x="352" y="0"/>
                    </a:lnTo>
                    <a:lnTo>
                      <a:pt x="411" y="29"/>
                    </a:lnTo>
                    <a:close/>
                  </a:path>
                </a:pathLst>
              </a:custGeom>
              <a:solidFill>
                <a:srgbClr val="7A4278"/>
              </a:solidFill>
              <a:ln w="9525">
                <a:noFill/>
                <a:round/>
                <a:headEnd/>
                <a:tailEnd/>
              </a:ln>
            </p:spPr>
            <p:txBody>
              <a:bodyPr/>
              <a:lstStyle/>
              <a:p>
                <a:endParaRPr lang="da-DK"/>
              </a:p>
            </p:txBody>
          </p:sp>
          <p:sp>
            <p:nvSpPr>
              <p:cNvPr id="711" name="Freeform 523"/>
              <p:cNvSpPr>
                <a:spLocks/>
              </p:cNvSpPr>
              <p:nvPr/>
            </p:nvSpPr>
            <p:spPr bwMode="auto">
              <a:xfrm>
                <a:off x="2495" y="2047"/>
                <a:ext cx="19" cy="2"/>
              </a:xfrm>
              <a:custGeom>
                <a:avLst/>
                <a:gdLst>
                  <a:gd name="T0" fmla="*/ 372 w 372"/>
                  <a:gd name="T1" fmla="*/ 30 h 30"/>
                  <a:gd name="T2" fmla="*/ 0 w 372"/>
                  <a:gd name="T3" fmla="*/ 30 h 30"/>
                  <a:gd name="T4" fmla="*/ 72 w 372"/>
                  <a:gd name="T5" fmla="*/ 0 h 30"/>
                  <a:gd name="T6" fmla="*/ 314 w 372"/>
                  <a:gd name="T7" fmla="*/ 0 h 30"/>
                  <a:gd name="T8" fmla="*/ 372 w 372"/>
                  <a:gd name="T9" fmla="*/ 30 h 30"/>
                  <a:gd name="T10" fmla="*/ 0 60000 65536"/>
                  <a:gd name="T11" fmla="*/ 0 60000 65536"/>
                  <a:gd name="T12" fmla="*/ 0 60000 65536"/>
                  <a:gd name="T13" fmla="*/ 0 60000 65536"/>
                  <a:gd name="T14" fmla="*/ 0 60000 65536"/>
                  <a:gd name="T15" fmla="*/ 0 w 372"/>
                  <a:gd name="T16" fmla="*/ 0 h 30"/>
                  <a:gd name="T17" fmla="*/ 372 w 372"/>
                  <a:gd name="T18" fmla="*/ 30 h 30"/>
                </a:gdLst>
                <a:ahLst/>
                <a:cxnLst>
                  <a:cxn ang="T10">
                    <a:pos x="T0" y="T1"/>
                  </a:cxn>
                  <a:cxn ang="T11">
                    <a:pos x="T2" y="T3"/>
                  </a:cxn>
                  <a:cxn ang="T12">
                    <a:pos x="T4" y="T5"/>
                  </a:cxn>
                  <a:cxn ang="T13">
                    <a:pos x="T6" y="T7"/>
                  </a:cxn>
                  <a:cxn ang="T14">
                    <a:pos x="T8" y="T9"/>
                  </a:cxn>
                </a:cxnLst>
                <a:rect l="T15" t="T16" r="T17" b="T18"/>
                <a:pathLst>
                  <a:path w="372" h="30">
                    <a:moveTo>
                      <a:pt x="372" y="30"/>
                    </a:moveTo>
                    <a:lnTo>
                      <a:pt x="0" y="30"/>
                    </a:lnTo>
                    <a:lnTo>
                      <a:pt x="72" y="0"/>
                    </a:lnTo>
                    <a:lnTo>
                      <a:pt x="314" y="0"/>
                    </a:lnTo>
                    <a:lnTo>
                      <a:pt x="372" y="30"/>
                    </a:lnTo>
                    <a:close/>
                  </a:path>
                </a:pathLst>
              </a:custGeom>
              <a:solidFill>
                <a:srgbClr val="7A4278"/>
              </a:solidFill>
              <a:ln w="9525">
                <a:noFill/>
                <a:round/>
                <a:headEnd/>
                <a:tailEnd/>
              </a:ln>
            </p:spPr>
            <p:txBody>
              <a:bodyPr/>
              <a:lstStyle/>
              <a:p>
                <a:endParaRPr lang="da-DK"/>
              </a:p>
            </p:txBody>
          </p:sp>
          <p:sp>
            <p:nvSpPr>
              <p:cNvPr id="712" name="Freeform 524"/>
              <p:cNvSpPr>
                <a:spLocks/>
              </p:cNvSpPr>
              <p:nvPr/>
            </p:nvSpPr>
            <p:spPr bwMode="auto">
              <a:xfrm>
                <a:off x="2497" y="2046"/>
                <a:ext cx="16" cy="2"/>
              </a:xfrm>
              <a:custGeom>
                <a:avLst/>
                <a:gdLst>
                  <a:gd name="T0" fmla="*/ 307 w 307"/>
                  <a:gd name="T1" fmla="*/ 29 h 29"/>
                  <a:gd name="T2" fmla="*/ 0 w 307"/>
                  <a:gd name="T3" fmla="*/ 29 h 29"/>
                  <a:gd name="T4" fmla="*/ 44 w 307"/>
                  <a:gd name="T5" fmla="*/ 12 h 29"/>
                  <a:gd name="T6" fmla="*/ 58 w 307"/>
                  <a:gd name="T7" fmla="*/ 0 h 29"/>
                  <a:gd name="T8" fmla="*/ 248 w 307"/>
                  <a:gd name="T9" fmla="*/ 0 h 29"/>
                  <a:gd name="T10" fmla="*/ 307 w 307"/>
                  <a:gd name="T11" fmla="*/ 29 h 29"/>
                  <a:gd name="T12" fmla="*/ 0 60000 65536"/>
                  <a:gd name="T13" fmla="*/ 0 60000 65536"/>
                  <a:gd name="T14" fmla="*/ 0 60000 65536"/>
                  <a:gd name="T15" fmla="*/ 0 60000 65536"/>
                  <a:gd name="T16" fmla="*/ 0 60000 65536"/>
                  <a:gd name="T17" fmla="*/ 0 60000 65536"/>
                  <a:gd name="T18" fmla="*/ 0 w 307"/>
                  <a:gd name="T19" fmla="*/ 0 h 29"/>
                  <a:gd name="T20" fmla="*/ 307 w 30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07" h="29">
                    <a:moveTo>
                      <a:pt x="307" y="29"/>
                    </a:moveTo>
                    <a:lnTo>
                      <a:pt x="0" y="29"/>
                    </a:lnTo>
                    <a:lnTo>
                      <a:pt x="44" y="12"/>
                    </a:lnTo>
                    <a:lnTo>
                      <a:pt x="58" y="0"/>
                    </a:lnTo>
                    <a:lnTo>
                      <a:pt x="248" y="0"/>
                    </a:lnTo>
                    <a:lnTo>
                      <a:pt x="307" y="29"/>
                    </a:lnTo>
                    <a:close/>
                  </a:path>
                </a:pathLst>
              </a:custGeom>
              <a:solidFill>
                <a:srgbClr val="7A4278"/>
              </a:solidFill>
              <a:ln w="9525">
                <a:noFill/>
                <a:round/>
                <a:headEnd/>
                <a:tailEnd/>
              </a:ln>
            </p:spPr>
            <p:txBody>
              <a:bodyPr/>
              <a:lstStyle/>
              <a:p>
                <a:endParaRPr lang="da-DK"/>
              </a:p>
            </p:txBody>
          </p:sp>
          <p:sp>
            <p:nvSpPr>
              <p:cNvPr id="713" name="Freeform 525"/>
              <p:cNvSpPr>
                <a:spLocks/>
              </p:cNvSpPr>
              <p:nvPr/>
            </p:nvSpPr>
            <p:spPr bwMode="auto">
              <a:xfrm>
                <a:off x="2499" y="2046"/>
                <a:ext cx="12" cy="1"/>
              </a:xfrm>
              <a:custGeom>
                <a:avLst/>
                <a:gdLst>
                  <a:gd name="T0" fmla="*/ 242 w 242"/>
                  <a:gd name="T1" fmla="*/ 30 h 30"/>
                  <a:gd name="T2" fmla="*/ 0 w 242"/>
                  <a:gd name="T3" fmla="*/ 30 h 30"/>
                  <a:gd name="T4" fmla="*/ 8 w 242"/>
                  <a:gd name="T5" fmla="*/ 28 h 30"/>
                  <a:gd name="T6" fmla="*/ 40 w 242"/>
                  <a:gd name="T7" fmla="*/ 0 h 30"/>
                  <a:gd name="T8" fmla="*/ 183 w 242"/>
                  <a:gd name="T9" fmla="*/ 0 h 30"/>
                  <a:gd name="T10" fmla="*/ 242 w 242"/>
                  <a:gd name="T11" fmla="*/ 30 h 30"/>
                  <a:gd name="T12" fmla="*/ 0 60000 65536"/>
                  <a:gd name="T13" fmla="*/ 0 60000 65536"/>
                  <a:gd name="T14" fmla="*/ 0 60000 65536"/>
                  <a:gd name="T15" fmla="*/ 0 60000 65536"/>
                  <a:gd name="T16" fmla="*/ 0 60000 65536"/>
                  <a:gd name="T17" fmla="*/ 0 60000 65536"/>
                  <a:gd name="T18" fmla="*/ 0 w 242"/>
                  <a:gd name="T19" fmla="*/ 0 h 30"/>
                  <a:gd name="T20" fmla="*/ 242 w 2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42" h="30">
                    <a:moveTo>
                      <a:pt x="242" y="30"/>
                    </a:moveTo>
                    <a:lnTo>
                      <a:pt x="0" y="30"/>
                    </a:lnTo>
                    <a:lnTo>
                      <a:pt x="8" y="28"/>
                    </a:lnTo>
                    <a:lnTo>
                      <a:pt x="40" y="0"/>
                    </a:lnTo>
                    <a:lnTo>
                      <a:pt x="183" y="0"/>
                    </a:lnTo>
                    <a:lnTo>
                      <a:pt x="242" y="30"/>
                    </a:lnTo>
                    <a:close/>
                  </a:path>
                </a:pathLst>
              </a:custGeom>
              <a:solidFill>
                <a:srgbClr val="7A4278"/>
              </a:solidFill>
              <a:ln w="9525">
                <a:noFill/>
                <a:round/>
                <a:headEnd/>
                <a:tailEnd/>
              </a:ln>
            </p:spPr>
            <p:txBody>
              <a:bodyPr/>
              <a:lstStyle/>
              <a:p>
                <a:endParaRPr lang="da-DK"/>
              </a:p>
            </p:txBody>
          </p:sp>
          <p:sp>
            <p:nvSpPr>
              <p:cNvPr id="714" name="Freeform 526"/>
              <p:cNvSpPr>
                <a:spLocks/>
              </p:cNvSpPr>
              <p:nvPr/>
            </p:nvSpPr>
            <p:spPr bwMode="auto">
              <a:xfrm>
                <a:off x="2500" y="2045"/>
                <a:ext cx="10" cy="1"/>
              </a:xfrm>
              <a:custGeom>
                <a:avLst/>
                <a:gdLst>
                  <a:gd name="T0" fmla="*/ 190 w 190"/>
                  <a:gd name="T1" fmla="*/ 30 h 30"/>
                  <a:gd name="T2" fmla="*/ 0 w 190"/>
                  <a:gd name="T3" fmla="*/ 30 h 30"/>
                  <a:gd name="T4" fmla="*/ 36 w 190"/>
                  <a:gd name="T5" fmla="*/ 0 h 30"/>
                  <a:gd name="T6" fmla="*/ 131 w 190"/>
                  <a:gd name="T7" fmla="*/ 0 h 30"/>
                  <a:gd name="T8" fmla="*/ 190 w 190"/>
                  <a:gd name="T9" fmla="*/ 30 h 30"/>
                  <a:gd name="T10" fmla="*/ 0 60000 65536"/>
                  <a:gd name="T11" fmla="*/ 0 60000 65536"/>
                  <a:gd name="T12" fmla="*/ 0 60000 65536"/>
                  <a:gd name="T13" fmla="*/ 0 60000 65536"/>
                  <a:gd name="T14" fmla="*/ 0 60000 65536"/>
                  <a:gd name="T15" fmla="*/ 0 w 190"/>
                  <a:gd name="T16" fmla="*/ 0 h 30"/>
                  <a:gd name="T17" fmla="*/ 190 w 190"/>
                  <a:gd name="T18" fmla="*/ 30 h 30"/>
                </a:gdLst>
                <a:ahLst/>
                <a:cxnLst>
                  <a:cxn ang="T10">
                    <a:pos x="T0" y="T1"/>
                  </a:cxn>
                  <a:cxn ang="T11">
                    <a:pos x="T2" y="T3"/>
                  </a:cxn>
                  <a:cxn ang="T12">
                    <a:pos x="T4" y="T5"/>
                  </a:cxn>
                  <a:cxn ang="T13">
                    <a:pos x="T6" y="T7"/>
                  </a:cxn>
                  <a:cxn ang="T14">
                    <a:pos x="T8" y="T9"/>
                  </a:cxn>
                </a:cxnLst>
                <a:rect l="T15" t="T16" r="T17" b="T18"/>
                <a:pathLst>
                  <a:path w="190" h="30">
                    <a:moveTo>
                      <a:pt x="190" y="30"/>
                    </a:moveTo>
                    <a:lnTo>
                      <a:pt x="0" y="30"/>
                    </a:lnTo>
                    <a:lnTo>
                      <a:pt x="36" y="0"/>
                    </a:lnTo>
                    <a:lnTo>
                      <a:pt x="131" y="0"/>
                    </a:lnTo>
                    <a:lnTo>
                      <a:pt x="190" y="30"/>
                    </a:lnTo>
                    <a:close/>
                  </a:path>
                </a:pathLst>
              </a:custGeom>
              <a:solidFill>
                <a:srgbClr val="7A4177"/>
              </a:solidFill>
              <a:ln w="9525">
                <a:noFill/>
                <a:round/>
                <a:headEnd/>
                <a:tailEnd/>
              </a:ln>
            </p:spPr>
            <p:txBody>
              <a:bodyPr/>
              <a:lstStyle/>
              <a:p>
                <a:endParaRPr lang="da-DK"/>
              </a:p>
            </p:txBody>
          </p:sp>
          <p:sp>
            <p:nvSpPr>
              <p:cNvPr id="715" name="Freeform 527"/>
              <p:cNvSpPr>
                <a:spLocks/>
              </p:cNvSpPr>
              <p:nvPr/>
            </p:nvSpPr>
            <p:spPr bwMode="auto">
              <a:xfrm>
                <a:off x="2501" y="2044"/>
                <a:ext cx="7" cy="2"/>
              </a:xfrm>
              <a:custGeom>
                <a:avLst/>
                <a:gdLst>
                  <a:gd name="T0" fmla="*/ 143 w 143"/>
                  <a:gd name="T1" fmla="*/ 29 h 29"/>
                  <a:gd name="T2" fmla="*/ 0 w 143"/>
                  <a:gd name="T3" fmla="*/ 29 h 29"/>
                  <a:gd name="T4" fmla="*/ 36 w 143"/>
                  <a:gd name="T5" fmla="*/ 0 h 29"/>
                  <a:gd name="T6" fmla="*/ 84 w 143"/>
                  <a:gd name="T7" fmla="*/ 0 h 29"/>
                  <a:gd name="T8" fmla="*/ 143 w 143"/>
                  <a:gd name="T9" fmla="*/ 29 h 29"/>
                  <a:gd name="T10" fmla="*/ 0 60000 65536"/>
                  <a:gd name="T11" fmla="*/ 0 60000 65536"/>
                  <a:gd name="T12" fmla="*/ 0 60000 65536"/>
                  <a:gd name="T13" fmla="*/ 0 60000 65536"/>
                  <a:gd name="T14" fmla="*/ 0 60000 65536"/>
                  <a:gd name="T15" fmla="*/ 0 w 143"/>
                  <a:gd name="T16" fmla="*/ 0 h 29"/>
                  <a:gd name="T17" fmla="*/ 143 w 143"/>
                  <a:gd name="T18" fmla="*/ 29 h 29"/>
                </a:gdLst>
                <a:ahLst/>
                <a:cxnLst>
                  <a:cxn ang="T10">
                    <a:pos x="T0" y="T1"/>
                  </a:cxn>
                  <a:cxn ang="T11">
                    <a:pos x="T2" y="T3"/>
                  </a:cxn>
                  <a:cxn ang="T12">
                    <a:pos x="T4" y="T5"/>
                  </a:cxn>
                  <a:cxn ang="T13">
                    <a:pos x="T6" y="T7"/>
                  </a:cxn>
                  <a:cxn ang="T14">
                    <a:pos x="T8" y="T9"/>
                  </a:cxn>
                </a:cxnLst>
                <a:rect l="T15" t="T16" r="T17" b="T18"/>
                <a:pathLst>
                  <a:path w="143" h="29">
                    <a:moveTo>
                      <a:pt x="143" y="29"/>
                    </a:moveTo>
                    <a:lnTo>
                      <a:pt x="0" y="29"/>
                    </a:lnTo>
                    <a:lnTo>
                      <a:pt x="36" y="0"/>
                    </a:lnTo>
                    <a:lnTo>
                      <a:pt x="84" y="0"/>
                    </a:lnTo>
                    <a:lnTo>
                      <a:pt x="143" y="29"/>
                    </a:lnTo>
                    <a:close/>
                  </a:path>
                </a:pathLst>
              </a:custGeom>
              <a:solidFill>
                <a:srgbClr val="7A4177"/>
              </a:solidFill>
              <a:ln w="9525">
                <a:noFill/>
                <a:round/>
                <a:headEnd/>
                <a:tailEnd/>
              </a:ln>
            </p:spPr>
            <p:txBody>
              <a:bodyPr/>
              <a:lstStyle/>
              <a:p>
                <a:endParaRPr lang="da-DK"/>
              </a:p>
            </p:txBody>
          </p:sp>
          <p:sp>
            <p:nvSpPr>
              <p:cNvPr id="716" name="Freeform 528"/>
              <p:cNvSpPr>
                <a:spLocks/>
              </p:cNvSpPr>
              <p:nvPr/>
            </p:nvSpPr>
            <p:spPr bwMode="auto">
              <a:xfrm>
                <a:off x="2502" y="2043"/>
                <a:ext cx="5" cy="2"/>
              </a:xfrm>
              <a:custGeom>
                <a:avLst/>
                <a:gdLst>
                  <a:gd name="T0" fmla="*/ 95 w 95"/>
                  <a:gd name="T1" fmla="*/ 30 h 30"/>
                  <a:gd name="T2" fmla="*/ 0 w 95"/>
                  <a:gd name="T3" fmla="*/ 30 h 30"/>
                  <a:gd name="T4" fmla="*/ 37 w 95"/>
                  <a:gd name="T5" fmla="*/ 0 h 30"/>
                  <a:gd name="T6" fmla="*/ 95 w 95"/>
                  <a:gd name="T7" fmla="*/ 30 h 30"/>
                  <a:gd name="T8" fmla="*/ 0 60000 65536"/>
                  <a:gd name="T9" fmla="*/ 0 60000 65536"/>
                  <a:gd name="T10" fmla="*/ 0 60000 65536"/>
                  <a:gd name="T11" fmla="*/ 0 60000 65536"/>
                  <a:gd name="T12" fmla="*/ 0 w 95"/>
                  <a:gd name="T13" fmla="*/ 0 h 30"/>
                  <a:gd name="T14" fmla="*/ 95 w 95"/>
                  <a:gd name="T15" fmla="*/ 30 h 30"/>
                </a:gdLst>
                <a:ahLst/>
                <a:cxnLst>
                  <a:cxn ang="T8">
                    <a:pos x="T0" y="T1"/>
                  </a:cxn>
                  <a:cxn ang="T9">
                    <a:pos x="T2" y="T3"/>
                  </a:cxn>
                  <a:cxn ang="T10">
                    <a:pos x="T4" y="T5"/>
                  </a:cxn>
                  <a:cxn ang="T11">
                    <a:pos x="T6" y="T7"/>
                  </a:cxn>
                </a:cxnLst>
                <a:rect l="T12" t="T13" r="T14" b="T15"/>
                <a:pathLst>
                  <a:path w="95" h="30">
                    <a:moveTo>
                      <a:pt x="95" y="30"/>
                    </a:moveTo>
                    <a:lnTo>
                      <a:pt x="0" y="30"/>
                    </a:lnTo>
                    <a:lnTo>
                      <a:pt x="37" y="0"/>
                    </a:lnTo>
                    <a:lnTo>
                      <a:pt x="95" y="30"/>
                    </a:lnTo>
                    <a:close/>
                  </a:path>
                </a:pathLst>
              </a:custGeom>
              <a:solidFill>
                <a:srgbClr val="7A4177"/>
              </a:solidFill>
              <a:ln w="9525">
                <a:noFill/>
                <a:round/>
                <a:headEnd/>
                <a:tailEnd/>
              </a:ln>
            </p:spPr>
            <p:txBody>
              <a:bodyPr/>
              <a:lstStyle/>
              <a:p>
                <a:endParaRPr lang="da-DK"/>
              </a:p>
            </p:txBody>
          </p:sp>
          <p:sp>
            <p:nvSpPr>
              <p:cNvPr id="717" name="Freeform 529"/>
              <p:cNvSpPr>
                <a:spLocks/>
              </p:cNvSpPr>
              <p:nvPr/>
            </p:nvSpPr>
            <p:spPr bwMode="auto">
              <a:xfrm>
                <a:off x="2503" y="2043"/>
                <a:ext cx="2" cy="1"/>
              </a:xfrm>
              <a:custGeom>
                <a:avLst/>
                <a:gdLst>
                  <a:gd name="T0" fmla="*/ 48 w 48"/>
                  <a:gd name="T1" fmla="*/ 15 h 15"/>
                  <a:gd name="T2" fmla="*/ 0 w 48"/>
                  <a:gd name="T3" fmla="*/ 15 h 15"/>
                  <a:gd name="T4" fmla="*/ 19 w 48"/>
                  <a:gd name="T5" fmla="*/ 0 h 15"/>
                  <a:gd name="T6" fmla="*/ 48 w 48"/>
                  <a:gd name="T7" fmla="*/ 15 h 15"/>
                  <a:gd name="T8" fmla="*/ 0 60000 65536"/>
                  <a:gd name="T9" fmla="*/ 0 60000 65536"/>
                  <a:gd name="T10" fmla="*/ 0 60000 65536"/>
                  <a:gd name="T11" fmla="*/ 0 60000 65536"/>
                  <a:gd name="T12" fmla="*/ 0 w 48"/>
                  <a:gd name="T13" fmla="*/ 0 h 15"/>
                  <a:gd name="T14" fmla="*/ 48 w 48"/>
                  <a:gd name="T15" fmla="*/ 15 h 15"/>
                </a:gdLst>
                <a:ahLst/>
                <a:cxnLst>
                  <a:cxn ang="T8">
                    <a:pos x="T0" y="T1"/>
                  </a:cxn>
                  <a:cxn ang="T9">
                    <a:pos x="T2" y="T3"/>
                  </a:cxn>
                  <a:cxn ang="T10">
                    <a:pos x="T4" y="T5"/>
                  </a:cxn>
                  <a:cxn ang="T11">
                    <a:pos x="T6" y="T7"/>
                  </a:cxn>
                </a:cxnLst>
                <a:rect l="T12" t="T13" r="T14" b="T15"/>
                <a:pathLst>
                  <a:path w="48" h="15">
                    <a:moveTo>
                      <a:pt x="48" y="15"/>
                    </a:moveTo>
                    <a:lnTo>
                      <a:pt x="0" y="15"/>
                    </a:lnTo>
                    <a:lnTo>
                      <a:pt x="19" y="0"/>
                    </a:lnTo>
                    <a:lnTo>
                      <a:pt x="48" y="15"/>
                    </a:lnTo>
                    <a:close/>
                  </a:path>
                </a:pathLst>
              </a:custGeom>
              <a:solidFill>
                <a:srgbClr val="7A4076"/>
              </a:solidFill>
              <a:ln w="9525">
                <a:noFill/>
                <a:round/>
                <a:headEnd/>
                <a:tailEnd/>
              </a:ln>
            </p:spPr>
            <p:txBody>
              <a:bodyPr/>
              <a:lstStyle/>
              <a:p>
                <a:endParaRPr lang="da-DK"/>
              </a:p>
            </p:txBody>
          </p:sp>
          <p:sp>
            <p:nvSpPr>
              <p:cNvPr id="718" name="Freeform 530"/>
              <p:cNvSpPr>
                <a:spLocks/>
              </p:cNvSpPr>
              <p:nvPr/>
            </p:nvSpPr>
            <p:spPr bwMode="auto">
              <a:xfrm>
                <a:off x="2494" y="2043"/>
                <a:ext cx="381" cy="200"/>
              </a:xfrm>
              <a:custGeom>
                <a:avLst/>
                <a:gdLst>
                  <a:gd name="T0" fmla="*/ 0 w 7241"/>
                  <a:gd name="T1" fmla="*/ 107 h 3786"/>
                  <a:gd name="T2" fmla="*/ 6813 w 7241"/>
                  <a:gd name="T3" fmla="*/ 3547 h 3786"/>
                  <a:gd name="T4" fmla="*/ 7005 w 7241"/>
                  <a:gd name="T5" fmla="*/ 3786 h 3786"/>
                  <a:gd name="T6" fmla="*/ 7241 w 7241"/>
                  <a:gd name="T7" fmla="*/ 3747 h 3786"/>
                  <a:gd name="T8" fmla="*/ 7108 w 7241"/>
                  <a:gd name="T9" fmla="*/ 3491 h 3786"/>
                  <a:gd name="T10" fmla="*/ 176 w 7241"/>
                  <a:gd name="T11" fmla="*/ 0 h 3786"/>
                  <a:gd name="T12" fmla="*/ 89 w 7241"/>
                  <a:gd name="T13" fmla="*/ 72 h 3786"/>
                  <a:gd name="T14" fmla="*/ 0 w 7241"/>
                  <a:gd name="T15" fmla="*/ 107 h 3786"/>
                  <a:gd name="T16" fmla="*/ 0 w 7241"/>
                  <a:gd name="T17" fmla="*/ 107 h 37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41"/>
                  <a:gd name="T28" fmla="*/ 0 h 3786"/>
                  <a:gd name="T29" fmla="*/ 7241 w 7241"/>
                  <a:gd name="T30" fmla="*/ 3786 h 37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41" h="3786">
                    <a:moveTo>
                      <a:pt x="0" y="107"/>
                    </a:moveTo>
                    <a:lnTo>
                      <a:pt x="6813" y="3547"/>
                    </a:lnTo>
                    <a:lnTo>
                      <a:pt x="7005" y="3786"/>
                    </a:lnTo>
                    <a:lnTo>
                      <a:pt x="7241" y="3747"/>
                    </a:lnTo>
                    <a:lnTo>
                      <a:pt x="7108" y="3491"/>
                    </a:lnTo>
                    <a:lnTo>
                      <a:pt x="176" y="0"/>
                    </a:lnTo>
                    <a:lnTo>
                      <a:pt x="89" y="72"/>
                    </a:lnTo>
                    <a:lnTo>
                      <a:pt x="0" y="107"/>
                    </a:lnTo>
                    <a:close/>
                  </a:path>
                </a:pathLst>
              </a:custGeom>
              <a:noFill/>
              <a:ln w="3175">
                <a:solidFill>
                  <a:srgbClr val="1F1A17"/>
                </a:solidFill>
                <a:round/>
                <a:headEnd/>
                <a:tailEnd/>
              </a:ln>
            </p:spPr>
            <p:txBody>
              <a:bodyPr/>
              <a:lstStyle/>
              <a:p>
                <a:endParaRPr lang="da-DK"/>
              </a:p>
            </p:txBody>
          </p:sp>
          <p:sp>
            <p:nvSpPr>
              <p:cNvPr id="719" name="Freeform 531"/>
              <p:cNvSpPr>
                <a:spLocks/>
              </p:cNvSpPr>
              <p:nvPr/>
            </p:nvSpPr>
            <p:spPr bwMode="auto">
              <a:xfrm>
                <a:off x="2547" y="2186"/>
                <a:ext cx="1" cy="1"/>
              </a:xfrm>
              <a:custGeom>
                <a:avLst/>
                <a:gdLst>
                  <a:gd name="T0" fmla="*/ 0 w 21"/>
                  <a:gd name="T1" fmla="*/ 0 h 9"/>
                  <a:gd name="T2" fmla="*/ 17 w 21"/>
                  <a:gd name="T3" fmla="*/ 0 h 9"/>
                  <a:gd name="T4" fmla="*/ 21 w 21"/>
                  <a:gd name="T5" fmla="*/ 9 h 9"/>
                  <a:gd name="T6" fmla="*/ 0 w 21"/>
                  <a:gd name="T7" fmla="*/ 0 h 9"/>
                  <a:gd name="T8" fmla="*/ 0 60000 65536"/>
                  <a:gd name="T9" fmla="*/ 0 60000 65536"/>
                  <a:gd name="T10" fmla="*/ 0 60000 65536"/>
                  <a:gd name="T11" fmla="*/ 0 60000 65536"/>
                  <a:gd name="T12" fmla="*/ 0 w 21"/>
                  <a:gd name="T13" fmla="*/ 0 h 9"/>
                  <a:gd name="T14" fmla="*/ 21 w 21"/>
                  <a:gd name="T15" fmla="*/ 9 h 9"/>
                </a:gdLst>
                <a:ahLst/>
                <a:cxnLst>
                  <a:cxn ang="T8">
                    <a:pos x="T0" y="T1"/>
                  </a:cxn>
                  <a:cxn ang="T9">
                    <a:pos x="T2" y="T3"/>
                  </a:cxn>
                  <a:cxn ang="T10">
                    <a:pos x="T4" y="T5"/>
                  </a:cxn>
                  <a:cxn ang="T11">
                    <a:pos x="T6" y="T7"/>
                  </a:cxn>
                </a:cxnLst>
                <a:rect l="T12" t="T13" r="T14" b="T15"/>
                <a:pathLst>
                  <a:path w="21" h="9">
                    <a:moveTo>
                      <a:pt x="0" y="0"/>
                    </a:moveTo>
                    <a:lnTo>
                      <a:pt x="17" y="0"/>
                    </a:lnTo>
                    <a:lnTo>
                      <a:pt x="21" y="9"/>
                    </a:lnTo>
                    <a:lnTo>
                      <a:pt x="0" y="0"/>
                    </a:lnTo>
                    <a:close/>
                  </a:path>
                </a:pathLst>
              </a:custGeom>
              <a:solidFill>
                <a:srgbClr val="B49E4B"/>
              </a:solidFill>
              <a:ln w="9525">
                <a:noFill/>
                <a:round/>
                <a:headEnd/>
                <a:tailEnd/>
              </a:ln>
            </p:spPr>
            <p:txBody>
              <a:bodyPr/>
              <a:lstStyle/>
              <a:p>
                <a:endParaRPr lang="da-DK"/>
              </a:p>
            </p:txBody>
          </p:sp>
          <p:sp>
            <p:nvSpPr>
              <p:cNvPr id="720" name="Freeform 532"/>
              <p:cNvSpPr>
                <a:spLocks/>
              </p:cNvSpPr>
              <p:nvPr/>
            </p:nvSpPr>
            <p:spPr bwMode="auto">
              <a:xfrm>
                <a:off x="2546" y="2186"/>
                <a:ext cx="2" cy="1"/>
              </a:xfrm>
              <a:custGeom>
                <a:avLst/>
                <a:gdLst>
                  <a:gd name="T0" fmla="*/ 0 w 40"/>
                  <a:gd name="T1" fmla="*/ 0 h 18"/>
                  <a:gd name="T2" fmla="*/ 33 w 40"/>
                  <a:gd name="T3" fmla="*/ 0 h 18"/>
                  <a:gd name="T4" fmla="*/ 40 w 40"/>
                  <a:gd name="T5" fmla="*/ 18 h 18"/>
                  <a:gd name="T6" fmla="*/ 0 w 40"/>
                  <a:gd name="T7" fmla="*/ 0 h 18"/>
                  <a:gd name="T8" fmla="*/ 0 60000 65536"/>
                  <a:gd name="T9" fmla="*/ 0 60000 65536"/>
                  <a:gd name="T10" fmla="*/ 0 60000 65536"/>
                  <a:gd name="T11" fmla="*/ 0 60000 65536"/>
                  <a:gd name="T12" fmla="*/ 0 w 40"/>
                  <a:gd name="T13" fmla="*/ 0 h 18"/>
                  <a:gd name="T14" fmla="*/ 40 w 40"/>
                  <a:gd name="T15" fmla="*/ 18 h 18"/>
                </a:gdLst>
                <a:ahLst/>
                <a:cxnLst>
                  <a:cxn ang="T8">
                    <a:pos x="T0" y="T1"/>
                  </a:cxn>
                  <a:cxn ang="T9">
                    <a:pos x="T2" y="T3"/>
                  </a:cxn>
                  <a:cxn ang="T10">
                    <a:pos x="T4" y="T5"/>
                  </a:cxn>
                  <a:cxn ang="T11">
                    <a:pos x="T6" y="T7"/>
                  </a:cxn>
                </a:cxnLst>
                <a:rect l="T12" t="T13" r="T14" b="T15"/>
                <a:pathLst>
                  <a:path w="40" h="18">
                    <a:moveTo>
                      <a:pt x="0" y="0"/>
                    </a:moveTo>
                    <a:lnTo>
                      <a:pt x="33" y="0"/>
                    </a:lnTo>
                    <a:lnTo>
                      <a:pt x="40" y="18"/>
                    </a:lnTo>
                    <a:lnTo>
                      <a:pt x="0" y="0"/>
                    </a:lnTo>
                    <a:close/>
                  </a:path>
                </a:pathLst>
              </a:custGeom>
              <a:solidFill>
                <a:srgbClr val="B49E4B"/>
              </a:solidFill>
              <a:ln w="9525">
                <a:noFill/>
                <a:round/>
                <a:headEnd/>
                <a:tailEnd/>
              </a:ln>
            </p:spPr>
            <p:txBody>
              <a:bodyPr/>
              <a:lstStyle/>
              <a:p>
                <a:endParaRPr lang="da-DK"/>
              </a:p>
            </p:txBody>
          </p:sp>
          <p:sp>
            <p:nvSpPr>
              <p:cNvPr id="721" name="Freeform 533"/>
              <p:cNvSpPr>
                <a:spLocks/>
              </p:cNvSpPr>
              <p:nvPr/>
            </p:nvSpPr>
            <p:spPr bwMode="auto">
              <a:xfrm>
                <a:off x="2545" y="2185"/>
                <a:ext cx="3" cy="1"/>
              </a:xfrm>
              <a:custGeom>
                <a:avLst/>
                <a:gdLst>
                  <a:gd name="T0" fmla="*/ 56 w 56"/>
                  <a:gd name="T1" fmla="*/ 19 h 19"/>
                  <a:gd name="T2" fmla="*/ 39 w 56"/>
                  <a:gd name="T3" fmla="*/ 19 h 19"/>
                  <a:gd name="T4" fmla="*/ 0 w 56"/>
                  <a:gd name="T5" fmla="*/ 0 h 19"/>
                  <a:gd name="T6" fmla="*/ 50 w 56"/>
                  <a:gd name="T7" fmla="*/ 0 h 19"/>
                  <a:gd name="T8" fmla="*/ 56 w 56"/>
                  <a:gd name="T9" fmla="*/ 19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56" y="19"/>
                    </a:moveTo>
                    <a:lnTo>
                      <a:pt x="39" y="19"/>
                    </a:lnTo>
                    <a:lnTo>
                      <a:pt x="0" y="0"/>
                    </a:lnTo>
                    <a:lnTo>
                      <a:pt x="50" y="0"/>
                    </a:lnTo>
                    <a:lnTo>
                      <a:pt x="56" y="19"/>
                    </a:lnTo>
                    <a:close/>
                  </a:path>
                </a:pathLst>
              </a:custGeom>
              <a:solidFill>
                <a:srgbClr val="B49E4B"/>
              </a:solidFill>
              <a:ln w="9525">
                <a:noFill/>
                <a:round/>
                <a:headEnd/>
                <a:tailEnd/>
              </a:ln>
            </p:spPr>
            <p:txBody>
              <a:bodyPr/>
              <a:lstStyle/>
              <a:p>
                <a:endParaRPr lang="da-DK"/>
              </a:p>
            </p:txBody>
          </p:sp>
          <p:sp>
            <p:nvSpPr>
              <p:cNvPr id="722" name="Freeform 534"/>
              <p:cNvSpPr>
                <a:spLocks/>
              </p:cNvSpPr>
              <p:nvPr/>
            </p:nvSpPr>
            <p:spPr bwMode="auto">
              <a:xfrm>
                <a:off x="2544" y="2184"/>
                <a:ext cx="4" cy="2"/>
              </a:xfrm>
              <a:custGeom>
                <a:avLst/>
                <a:gdLst>
                  <a:gd name="T0" fmla="*/ 72 w 72"/>
                  <a:gd name="T1" fmla="*/ 20 h 20"/>
                  <a:gd name="T2" fmla="*/ 39 w 72"/>
                  <a:gd name="T3" fmla="*/ 20 h 20"/>
                  <a:gd name="T4" fmla="*/ 0 w 72"/>
                  <a:gd name="T5" fmla="*/ 0 h 20"/>
                  <a:gd name="T6" fmla="*/ 66 w 72"/>
                  <a:gd name="T7" fmla="*/ 0 h 20"/>
                  <a:gd name="T8" fmla="*/ 72 w 72"/>
                  <a:gd name="T9" fmla="*/ 20 h 20"/>
                  <a:gd name="T10" fmla="*/ 0 60000 65536"/>
                  <a:gd name="T11" fmla="*/ 0 60000 65536"/>
                  <a:gd name="T12" fmla="*/ 0 60000 65536"/>
                  <a:gd name="T13" fmla="*/ 0 60000 65536"/>
                  <a:gd name="T14" fmla="*/ 0 60000 65536"/>
                  <a:gd name="T15" fmla="*/ 0 w 72"/>
                  <a:gd name="T16" fmla="*/ 0 h 20"/>
                  <a:gd name="T17" fmla="*/ 72 w 72"/>
                  <a:gd name="T18" fmla="*/ 20 h 20"/>
                </a:gdLst>
                <a:ahLst/>
                <a:cxnLst>
                  <a:cxn ang="T10">
                    <a:pos x="T0" y="T1"/>
                  </a:cxn>
                  <a:cxn ang="T11">
                    <a:pos x="T2" y="T3"/>
                  </a:cxn>
                  <a:cxn ang="T12">
                    <a:pos x="T4" y="T5"/>
                  </a:cxn>
                  <a:cxn ang="T13">
                    <a:pos x="T6" y="T7"/>
                  </a:cxn>
                  <a:cxn ang="T14">
                    <a:pos x="T8" y="T9"/>
                  </a:cxn>
                </a:cxnLst>
                <a:rect l="T15" t="T16" r="T17" b="T18"/>
                <a:pathLst>
                  <a:path w="72" h="20">
                    <a:moveTo>
                      <a:pt x="72" y="20"/>
                    </a:moveTo>
                    <a:lnTo>
                      <a:pt x="39" y="20"/>
                    </a:lnTo>
                    <a:lnTo>
                      <a:pt x="0" y="0"/>
                    </a:lnTo>
                    <a:lnTo>
                      <a:pt x="66" y="0"/>
                    </a:lnTo>
                    <a:lnTo>
                      <a:pt x="72" y="20"/>
                    </a:lnTo>
                    <a:close/>
                  </a:path>
                </a:pathLst>
              </a:custGeom>
              <a:solidFill>
                <a:srgbClr val="B49E4B"/>
              </a:solidFill>
              <a:ln w="9525">
                <a:noFill/>
                <a:round/>
                <a:headEnd/>
                <a:tailEnd/>
              </a:ln>
            </p:spPr>
            <p:txBody>
              <a:bodyPr/>
              <a:lstStyle/>
              <a:p>
                <a:endParaRPr lang="da-DK"/>
              </a:p>
            </p:txBody>
          </p:sp>
          <p:sp>
            <p:nvSpPr>
              <p:cNvPr id="723" name="Freeform 535"/>
              <p:cNvSpPr>
                <a:spLocks/>
              </p:cNvSpPr>
              <p:nvPr/>
            </p:nvSpPr>
            <p:spPr bwMode="auto">
              <a:xfrm>
                <a:off x="2543" y="2184"/>
                <a:ext cx="5" cy="1"/>
              </a:xfrm>
              <a:custGeom>
                <a:avLst/>
                <a:gdLst>
                  <a:gd name="T0" fmla="*/ 90 w 90"/>
                  <a:gd name="T1" fmla="*/ 19 h 19"/>
                  <a:gd name="T2" fmla="*/ 40 w 90"/>
                  <a:gd name="T3" fmla="*/ 19 h 19"/>
                  <a:gd name="T4" fmla="*/ 0 w 90"/>
                  <a:gd name="T5" fmla="*/ 0 h 19"/>
                  <a:gd name="T6" fmla="*/ 83 w 90"/>
                  <a:gd name="T7" fmla="*/ 0 h 19"/>
                  <a:gd name="T8" fmla="*/ 90 w 90"/>
                  <a:gd name="T9" fmla="*/ 19 h 19"/>
                  <a:gd name="T10" fmla="*/ 0 60000 65536"/>
                  <a:gd name="T11" fmla="*/ 0 60000 65536"/>
                  <a:gd name="T12" fmla="*/ 0 60000 65536"/>
                  <a:gd name="T13" fmla="*/ 0 60000 65536"/>
                  <a:gd name="T14" fmla="*/ 0 60000 65536"/>
                  <a:gd name="T15" fmla="*/ 0 w 90"/>
                  <a:gd name="T16" fmla="*/ 0 h 19"/>
                  <a:gd name="T17" fmla="*/ 90 w 90"/>
                  <a:gd name="T18" fmla="*/ 19 h 19"/>
                </a:gdLst>
                <a:ahLst/>
                <a:cxnLst>
                  <a:cxn ang="T10">
                    <a:pos x="T0" y="T1"/>
                  </a:cxn>
                  <a:cxn ang="T11">
                    <a:pos x="T2" y="T3"/>
                  </a:cxn>
                  <a:cxn ang="T12">
                    <a:pos x="T4" y="T5"/>
                  </a:cxn>
                  <a:cxn ang="T13">
                    <a:pos x="T6" y="T7"/>
                  </a:cxn>
                  <a:cxn ang="T14">
                    <a:pos x="T8" y="T9"/>
                  </a:cxn>
                </a:cxnLst>
                <a:rect l="T15" t="T16" r="T17" b="T18"/>
                <a:pathLst>
                  <a:path w="90" h="19">
                    <a:moveTo>
                      <a:pt x="90" y="19"/>
                    </a:moveTo>
                    <a:lnTo>
                      <a:pt x="40" y="19"/>
                    </a:lnTo>
                    <a:lnTo>
                      <a:pt x="0" y="0"/>
                    </a:lnTo>
                    <a:lnTo>
                      <a:pt x="83" y="0"/>
                    </a:lnTo>
                    <a:lnTo>
                      <a:pt x="90" y="19"/>
                    </a:lnTo>
                    <a:close/>
                  </a:path>
                </a:pathLst>
              </a:custGeom>
              <a:solidFill>
                <a:srgbClr val="B49E4B"/>
              </a:solidFill>
              <a:ln w="9525">
                <a:noFill/>
                <a:round/>
                <a:headEnd/>
                <a:tailEnd/>
              </a:ln>
            </p:spPr>
            <p:txBody>
              <a:bodyPr/>
              <a:lstStyle/>
              <a:p>
                <a:endParaRPr lang="da-DK"/>
              </a:p>
            </p:txBody>
          </p:sp>
          <p:sp>
            <p:nvSpPr>
              <p:cNvPr id="724" name="Freeform 536"/>
              <p:cNvSpPr>
                <a:spLocks/>
              </p:cNvSpPr>
              <p:nvPr/>
            </p:nvSpPr>
            <p:spPr bwMode="auto">
              <a:xfrm>
                <a:off x="2542" y="2183"/>
                <a:ext cx="6" cy="1"/>
              </a:xfrm>
              <a:custGeom>
                <a:avLst/>
                <a:gdLst>
                  <a:gd name="T0" fmla="*/ 106 w 106"/>
                  <a:gd name="T1" fmla="*/ 19 h 19"/>
                  <a:gd name="T2" fmla="*/ 40 w 106"/>
                  <a:gd name="T3" fmla="*/ 19 h 19"/>
                  <a:gd name="T4" fmla="*/ 0 w 106"/>
                  <a:gd name="T5" fmla="*/ 0 h 19"/>
                  <a:gd name="T6" fmla="*/ 99 w 106"/>
                  <a:gd name="T7" fmla="*/ 0 h 19"/>
                  <a:gd name="T8" fmla="*/ 106 w 106"/>
                  <a:gd name="T9" fmla="*/ 19 h 19"/>
                  <a:gd name="T10" fmla="*/ 0 60000 65536"/>
                  <a:gd name="T11" fmla="*/ 0 60000 65536"/>
                  <a:gd name="T12" fmla="*/ 0 60000 65536"/>
                  <a:gd name="T13" fmla="*/ 0 60000 65536"/>
                  <a:gd name="T14" fmla="*/ 0 60000 65536"/>
                  <a:gd name="T15" fmla="*/ 0 w 106"/>
                  <a:gd name="T16" fmla="*/ 0 h 19"/>
                  <a:gd name="T17" fmla="*/ 106 w 106"/>
                  <a:gd name="T18" fmla="*/ 19 h 19"/>
                </a:gdLst>
                <a:ahLst/>
                <a:cxnLst>
                  <a:cxn ang="T10">
                    <a:pos x="T0" y="T1"/>
                  </a:cxn>
                  <a:cxn ang="T11">
                    <a:pos x="T2" y="T3"/>
                  </a:cxn>
                  <a:cxn ang="T12">
                    <a:pos x="T4" y="T5"/>
                  </a:cxn>
                  <a:cxn ang="T13">
                    <a:pos x="T6" y="T7"/>
                  </a:cxn>
                  <a:cxn ang="T14">
                    <a:pos x="T8" y="T9"/>
                  </a:cxn>
                </a:cxnLst>
                <a:rect l="T15" t="T16" r="T17" b="T18"/>
                <a:pathLst>
                  <a:path w="106" h="19">
                    <a:moveTo>
                      <a:pt x="106" y="19"/>
                    </a:moveTo>
                    <a:lnTo>
                      <a:pt x="40" y="19"/>
                    </a:lnTo>
                    <a:lnTo>
                      <a:pt x="0" y="0"/>
                    </a:lnTo>
                    <a:lnTo>
                      <a:pt x="99" y="0"/>
                    </a:lnTo>
                    <a:lnTo>
                      <a:pt x="106" y="19"/>
                    </a:lnTo>
                    <a:close/>
                  </a:path>
                </a:pathLst>
              </a:custGeom>
              <a:solidFill>
                <a:srgbClr val="B49E4B"/>
              </a:solidFill>
              <a:ln w="9525">
                <a:noFill/>
                <a:round/>
                <a:headEnd/>
                <a:tailEnd/>
              </a:ln>
            </p:spPr>
            <p:txBody>
              <a:bodyPr/>
              <a:lstStyle/>
              <a:p>
                <a:endParaRPr lang="da-DK"/>
              </a:p>
            </p:txBody>
          </p:sp>
          <p:sp>
            <p:nvSpPr>
              <p:cNvPr id="725" name="Freeform 537"/>
              <p:cNvSpPr>
                <a:spLocks/>
              </p:cNvSpPr>
              <p:nvPr/>
            </p:nvSpPr>
            <p:spPr bwMode="auto">
              <a:xfrm>
                <a:off x="2541" y="2183"/>
                <a:ext cx="6" cy="1"/>
              </a:xfrm>
              <a:custGeom>
                <a:avLst/>
                <a:gdLst>
                  <a:gd name="T0" fmla="*/ 122 w 122"/>
                  <a:gd name="T1" fmla="*/ 19 h 19"/>
                  <a:gd name="T2" fmla="*/ 39 w 122"/>
                  <a:gd name="T3" fmla="*/ 19 h 19"/>
                  <a:gd name="T4" fmla="*/ 0 w 122"/>
                  <a:gd name="T5" fmla="*/ 0 h 19"/>
                  <a:gd name="T6" fmla="*/ 116 w 122"/>
                  <a:gd name="T7" fmla="*/ 0 h 19"/>
                  <a:gd name="T8" fmla="*/ 122 w 122"/>
                  <a:gd name="T9" fmla="*/ 19 h 19"/>
                  <a:gd name="T10" fmla="*/ 0 60000 65536"/>
                  <a:gd name="T11" fmla="*/ 0 60000 65536"/>
                  <a:gd name="T12" fmla="*/ 0 60000 65536"/>
                  <a:gd name="T13" fmla="*/ 0 60000 65536"/>
                  <a:gd name="T14" fmla="*/ 0 60000 65536"/>
                  <a:gd name="T15" fmla="*/ 0 w 122"/>
                  <a:gd name="T16" fmla="*/ 0 h 19"/>
                  <a:gd name="T17" fmla="*/ 122 w 122"/>
                  <a:gd name="T18" fmla="*/ 19 h 19"/>
                </a:gdLst>
                <a:ahLst/>
                <a:cxnLst>
                  <a:cxn ang="T10">
                    <a:pos x="T0" y="T1"/>
                  </a:cxn>
                  <a:cxn ang="T11">
                    <a:pos x="T2" y="T3"/>
                  </a:cxn>
                  <a:cxn ang="T12">
                    <a:pos x="T4" y="T5"/>
                  </a:cxn>
                  <a:cxn ang="T13">
                    <a:pos x="T6" y="T7"/>
                  </a:cxn>
                  <a:cxn ang="T14">
                    <a:pos x="T8" y="T9"/>
                  </a:cxn>
                </a:cxnLst>
                <a:rect l="T15" t="T16" r="T17" b="T18"/>
                <a:pathLst>
                  <a:path w="122" h="19">
                    <a:moveTo>
                      <a:pt x="122" y="19"/>
                    </a:moveTo>
                    <a:lnTo>
                      <a:pt x="39" y="19"/>
                    </a:lnTo>
                    <a:lnTo>
                      <a:pt x="0" y="0"/>
                    </a:lnTo>
                    <a:lnTo>
                      <a:pt x="116" y="0"/>
                    </a:lnTo>
                    <a:lnTo>
                      <a:pt x="122" y="19"/>
                    </a:lnTo>
                    <a:close/>
                  </a:path>
                </a:pathLst>
              </a:custGeom>
              <a:solidFill>
                <a:srgbClr val="B59F4C"/>
              </a:solidFill>
              <a:ln w="9525">
                <a:noFill/>
                <a:round/>
                <a:headEnd/>
                <a:tailEnd/>
              </a:ln>
            </p:spPr>
            <p:txBody>
              <a:bodyPr/>
              <a:lstStyle/>
              <a:p>
                <a:endParaRPr lang="da-DK"/>
              </a:p>
            </p:txBody>
          </p:sp>
          <p:sp>
            <p:nvSpPr>
              <p:cNvPr id="726" name="Freeform 538"/>
              <p:cNvSpPr>
                <a:spLocks/>
              </p:cNvSpPr>
              <p:nvPr/>
            </p:nvSpPr>
            <p:spPr bwMode="auto">
              <a:xfrm>
                <a:off x="2540" y="2183"/>
                <a:ext cx="7" cy="1"/>
              </a:xfrm>
              <a:custGeom>
                <a:avLst/>
                <a:gdLst>
                  <a:gd name="T0" fmla="*/ 139 w 139"/>
                  <a:gd name="T1" fmla="*/ 18 h 18"/>
                  <a:gd name="T2" fmla="*/ 40 w 139"/>
                  <a:gd name="T3" fmla="*/ 18 h 18"/>
                  <a:gd name="T4" fmla="*/ 0 w 139"/>
                  <a:gd name="T5" fmla="*/ 0 h 18"/>
                  <a:gd name="T6" fmla="*/ 133 w 139"/>
                  <a:gd name="T7" fmla="*/ 0 h 18"/>
                  <a:gd name="T8" fmla="*/ 139 w 139"/>
                  <a:gd name="T9" fmla="*/ 18 h 18"/>
                  <a:gd name="T10" fmla="*/ 0 60000 65536"/>
                  <a:gd name="T11" fmla="*/ 0 60000 65536"/>
                  <a:gd name="T12" fmla="*/ 0 60000 65536"/>
                  <a:gd name="T13" fmla="*/ 0 60000 65536"/>
                  <a:gd name="T14" fmla="*/ 0 60000 65536"/>
                  <a:gd name="T15" fmla="*/ 0 w 139"/>
                  <a:gd name="T16" fmla="*/ 0 h 18"/>
                  <a:gd name="T17" fmla="*/ 139 w 139"/>
                  <a:gd name="T18" fmla="*/ 18 h 18"/>
                </a:gdLst>
                <a:ahLst/>
                <a:cxnLst>
                  <a:cxn ang="T10">
                    <a:pos x="T0" y="T1"/>
                  </a:cxn>
                  <a:cxn ang="T11">
                    <a:pos x="T2" y="T3"/>
                  </a:cxn>
                  <a:cxn ang="T12">
                    <a:pos x="T4" y="T5"/>
                  </a:cxn>
                  <a:cxn ang="T13">
                    <a:pos x="T6" y="T7"/>
                  </a:cxn>
                  <a:cxn ang="T14">
                    <a:pos x="T8" y="T9"/>
                  </a:cxn>
                </a:cxnLst>
                <a:rect l="T15" t="T16" r="T17" b="T18"/>
                <a:pathLst>
                  <a:path w="139" h="18">
                    <a:moveTo>
                      <a:pt x="139" y="18"/>
                    </a:moveTo>
                    <a:lnTo>
                      <a:pt x="40" y="18"/>
                    </a:lnTo>
                    <a:lnTo>
                      <a:pt x="0" y="0"/>
                    </a:lnTo>
                    <a:lnTo>
                      <a:pt x="133" y="0"/>
                    </a:lnTo>
                    <a:lnTo>
                      <a:pt x="139" y="18"/>
                    </a:lnTo>
                    <a:close/>
                  </a:path>
                </a:pathLst>
              </a:custGeom>
              <a:solidFill>
                <a:srgbClr val="B59F4C"/>
              </a:solidFill>
              <a:ln w="9525">
                <a:noFill/>
                <a:round/>
                <a:headEnd/>
                <a:tailEnd/>
              </a:ln>
            </p:spPr>
            <p:txBody>
              <a:bodyPr/>
              <a:lstStyle/>
              <a:p>
                <a:endParaRPr lang="da-DK"/>
              </a:p>
            </p:txBody>
          </p:sp>
          <p:sp>
            <p:nvSpPr>
              <p:cNvPr id="727" name="Freeform 539"/>
              <p:cNvSpPr>
                <a:spLocks/>
              </p:cNvSpPr>
              <p:nvPr/>
            </p:nvSpPr>
            <p:spPr bwMode="auto">
              <a:xfrm>
                <a:off x="2539" y="2182"/>
                <a:ext cx="8" cy="1"/>
              </a:xfrm>
              <a:custGeom>
                <a:avLst/>
                <a:gdLst>
                  <a:gd name="T0" fmla="*/ 156 w 156"/>
                  <a:gd name="T1" fmla="*/ 19 h 19"/>
                  <a:gd name="T2" fmla="*/ 40 w 156"/>
                  <a:gd name="T3" fmla="*/ 19 h 19"/>
                  <a:gd name="T4" fmla="*/ 0 w 156"/>
                  <a:gd name="T5" fmla="*/ 0 h 19"/>
                  <a:gd name="T6" fmla="*/ 150 w 156"/>
                  <a:gd name="T7" fmla="*/ 0 h 19"/>
                  <a:gd name="T8" fmla="*/ 156 w 156"/>
                  <a:gd name="T9" fmla="*/ 19 h 19"/>
                  <a:gd name="T10" fmla="*/ 0 60000 65536"/>
                  <a:gd name="T11" fmla="*/ 0 60000 65536"/>
                  <a:gd name="T12" fmla="*/ 0 60000 65536"/>
                  <a:gd name="T13" fmla="*/ 0 60000 65536"/>
                  <a:gd name="T14" fmla="*/ 0 60000 65536"/>
                  <a:gd name="T15" fmla="*/ 0 w 156"/>
                  <a:gd name="T16" fmla="*/ 0 h 19"/>
                  <a:gd name="T17" fmla="*/ 156 w 156"/>
                  <a:gd name="T18" fmla="*/ 19 h 19"/>
                </a:gdLst>
                <a:ahLst/>
                <a:cxnLst>
                  <a:cxn ang="T10">
                    <a:pos x="T0" y="T1"/>
                  </a:cxn>
                  <a:cxn ang="T11">
                    <a:pos x="T2" y="T3"/>
                  </a:cxn>
                  <a:cxn ang="T12">
                    <a:pos x="T4" y="T5"/>
                  </a:cxn>
                  <a:cxn ang="T13">
                    <a:pos x="T6" y="T7"/>
                  </a:cxn>
                  <a:cxn ang="T14">
                    <a:pos x="T8" y="T9"/>
                  </a:cxn>
                </a:cxnLst>
                <a:rect l="T15" t="T16" r="T17" b="T18"/>
                <a:pathLst>
                  <a:path w="156" h="19">
                    <a:moveTo>
                      <a:pt x="156" y="19"/>
                    </a:moveTo>
                    <a:lnTo>
                      <a:pt x="40" y="19"/>
                    </a:lnTo>
                    <a:lnTo>
                      <a:pt x="0" y="0"/>
                    </a:lnTo>
                    <a:lnTo>
                      <a:pt x="150" y="0"/>
                    </a:lnTo>
                    <a:lnTo>
                      <a:pt x="156" y="19"/>
                    </a:lnTo>
                    <a:close/>
                  </a:path>
                </a:pathLst>
              </a:custGeom>
              <a:solidFill>
                <a:srgbClr val="B59F4C"/>
              </a:solidFill>
              <a:ln w="9525">
                <a:noFill/>
                <a:round/>
                <a:headEnd/>
                <a:tailEnd/>
              </a:ln>
            </p:spPr>
            <p:txBody>
              <a:bodyPr/>
              <a:lstStyle/>
              <a:p>
                <a:endParaRPr lang="da-DK"/>
              </a:p>
            </p:txBody>
          </p:sp>
          <p:sp>
            <p:nvSpPr>
              <p:cNvPr id="728" name="Freeform 540"/>
              <p:cNvSpPr>
                <a:spLocks/>
              </p:cNvSpPr>
              <p:nvPr/>
            </p:nvSpPr>
            <p:spPr bwMode="auto">
              <a:xfrm>
                <a:off x="2538" y="2182"/>
                <a:ext cx="9" cy="1"/>
              </a:xfrm>
              <a:custGeom>
                <a:avLst/>
                <a:gdLst>
                  <a:gd name="T0" fmla="*/ 172 w 172"/>
                  <a:gd name="T1" fmla="*/ 19 h 19"/>
                  <a:gd name="T2" fmla="*/ 39 w 172"/>
                  <a:gd name="T3" fmla="*/ 19 h 19"/>
                  <a:gd name="T4" fmla="*/ 0 w 172"/>
                  <a:gd name="T5" fmla="*/ 0 h 19"/>
                  <a:gd name="T6" fmla="*/ 166 w 172"/>
                  <a:gd name="T7" fmla="*/ 0 h 19"/>
                  <a:gd name="T8" fmla="*/ 172 w 172"/>
                  <a:gd name="T9" fmla="*/ 19 h 19"/>
                  <a:gd name="T10" fmla="*/ 0 60000 65536"/>
                  <a:gd name="T11" fmla="*/ 0 60000 65536"/>
                  <a:gd name="T12" fmla="*/ 0 60000 65536"/>
                  <a:gd name="T13" fmla="*/ 0 60000 65536"/>
                  <a:gd name="T14" fmla="*/ 0 60000 65536"/>
                  <a:gd name="T15" fmla="*/ 0 w 172"/>
                  <a:gd name="T16" fmla="*/ 0 h 19"/>
                  <a:gd name="T17" fmla="*/ 172 w 172"/>
                  <a:gd name="T18" fmla="*/ 19 h 19"/>
                </a:gdLst>
                <a:ahLst/>
                <a:cxnLst>
                  <a:cxn ang="T10">
                    <a:pos x="T0" y="T1"/>
                  </a:cxn>
                  <a:cxn ang="T11">
                    <a:pos x="T2" y="T3"/>
                  </a:cxn>
                  <a:cxn ang="T12">
                    <a:pos x="T4" y="T5"/>
                  </a:cxn>
                  <a:cxn ang="T13">
                    <a:pos x="T6" y="T7"/>
                  </a:cxn>
                  <a:cxn ang="T14">
                    <a:pos x="T8" y="T9"/>
                  </a:cxn>
                </a:cxnLst>
                <a:rect l="T15" t="T16" r="T17" b="T18"/>
                <a:pathLst>
                  <a:path w="172" h="19">
                    <a:moveTo>
                      <a:pt x="172" y="19"/>
                    </a:moveTo>
                    <a:lnTo>
                      <a:pt x="39" y="19"/>
                    </a:lnTo>
                    <a:lnTo>
                      <a:pt x="0" y="0"/>
                    </a:lnTo>
                    <a:lnTo>
                      <a:pt x="166" y="0"/>
                    </a:lnTo>
                    <a:lnTo>
                      <a:pt x="172" y="19"/>
                    </a:lnTo>
                    <a:close/>
                  </a:path>
                </a:pathLst>
              </a:custGeom>
              <a:solidFill>
                <a:srgbClr val="B59F4C"/>
              </a:solidFill>
              <a:ln w="9525">
                <a:noFill/>
                <a:round/>
                <a:headEnd/>
                <a:tailEnd/>
              </a:ln>
            </p:spPr>
            <p:txBody>
              <a:bodyPr/>
              <a:lstStyle/>
              <a:p>
                <a:endParaRPr lang="da-DK"/>
              </a:p>
            </p:txBody>
          </p:sp>
          <p:sp>
            <p:nvSpPr>
              <p:cNvPr id="729" name="Freeform 541"/>
              <p:cNvSpPr>
                <a:spLocks/>
              </p:cNvSpPr>
              <p:nvPr/>
            </p:nvSpPr>
            <p:spPr bwMode="auto">
              <a:xfrm>
                <a:off x="2537" y="2181"/>
                <a:ext cx="10" cy="1"/>
              </a:xfrm>
              <a:custGeom>
                <a:avLst/>
                <a:gdLst>
                  <a:gd name="T0" fmla="*/ 189 w 189"/>
                  <a:gd name="T1" fmla="*/ 18 h 18"/>
                  <a:gd name="T2" fmla="*/ 39 w 189"/>
                  <a:gd name="T3" fmla="*/ 18 h 18"/>
                  <a:gd name="T4" fmla="*/ 0 w 189"/>
                  <a:gd name="T5" fmla="*/ 0 h 18"/>
                  <a:gd name="T6" fmla="*/ 183 w 189"/>
                  <a:gd name="T7" fmla="*/ 0 h 18"/>
                  <a:gd name="T8" fmla="*/ 189 w 189"/>
                  <a:gd name="T9" fmla="*/ 18 h 18"/>
                  <a:gd name="T10" fmla="*/ 0 60000 65536"/>
                  <a:gd name="T11" fmla="*/ 0 60000 65536"/>
                  <a:gd name="T12" fmla="*/ 0 60000 65536"/>
                  <a:gd name="T13" fmla="*/ 0 60000 65536"/>
                  <a:gd name="T14" fmla="*/ 0 60000 65536"/>
                  <a:gd name="T15" fmla="*/ 0 w 189"/>
                  <a:gd name="T16" fmla="*/ 0 h 18"/>
                  <a:gd name="T17" fmla="*/ 189 w 189"/>
                  <a:gd name="T18" fmla="*/ 18 h 18"/>
                </a:gdLst>
                <a:ahLst/>
                <a:cxnLst>
                  <a:cxn ang="T10">
                    <a:pos x="T0" y="T1"/>
                  </a:cxn>
                  <a:cxn ang="T11">
                    <a:pos x="T2" y="T3"/>
                  </a:cxn>
                  <a:cxn ang="T12">
                    <a:pos x="T4" y="T5"/>
                  </a:cxn>
                  <a:cxn ang="T13">
                    <a:pos x="T6" y="T7"/>
                  </a:cxn>
                  <a:cxn ang="T14">
                    <a:pos x="T8" y="T9"/>
                  </a:cxn>
                </a:cxnLst>
                <a:rect l="T15" t="T16" r="T17" b="T18"/>
                <a:pathLst>
                  <a:path w="189" h="18">
                    <a:moveTo>
                      <a:pt x="189" y="18"/>
                    </a:moveTo>
                    <a:lnTo>
                      <a:pt x="39" y="18"/>
                    </a:lnTo>
                    <a:lnTo>
                      <a:pt x="0" y="0"/>
                    </a:lnTo>
                    <a:lnTo>
                      <a:pt x="183" y="0"/>
                    </a:lnTo>
                    <a:lnTo>
                      <a:pt x="189" y="18"/>
                    </a:lnTo>
                    <a:close/>
                  </a:path>
                </a:pathLst>
              </a:custGeom>
              <a:solidFill>
                <a:srgbClr val="B69F4C"/>
              </a:solidFill>
              <a:ln w="9525">
                <a:noFill/>
                <a:round/>
                <a:headEnd/>
                <a:tailEnd/>
              </a:ln>
            </p:spPr>
            <p:txBody>
              <a:bodyPr/>
              <a:lstStyle/>
              <a:p>
                <a:endParaRPr lang="da-DK"/>
              </a:p>
            </p:txBody>
          </p:sp>
          <p:sp>
            <p:nvSpPr>
              <p:cNvPr id="730" name="Freeform 542"/>
              <p:cNvSpPr>
                <a:spLocks/>
              </p:cNvSpPr>
              <p:nvPr/>
            </p:nvSpPr>
            <p:spPr bwMode="auto">
              <a:xfrm>
                <a:off x="2536" y="2180"/>
                <a:ext cx="11" cy="2"/>
              </a:xfrm>
              <a:custGeom>
                <a:avLst/>
                <a:gdLst>
                  <a:gd name="T0" fmla="*/ 206 w 206"/>
                  <a:gd name="T1" fmla="*/ 20 h 20"/>
                  <a:gd name="T2" fmla="*/ 40 w 206"/>
                  <a:gd name="T3" fmla="*/ 20 h 20"/>
                  <a:gd name="T4" fmla="*/ 0 w 206"/>
                  <a:gd name="T5" fmla="*/ 0 h 20"/>
                  <a:gd name="T6" fmla="*/ 200 w 206"/>
                  <a:gd name="T7" fmla="*/ 0 h 20"/>
                  <a:gd name="T8" fmla="*/ 206 w 206"/>
                  <a:gd name="T9" fmla="*/ 20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206" y="20"/>
                    </a:moveTo>
                    <a:lnTo>
                      <a:pt x="40" y="20"/>
                    </a:lnTo>
                    <a:lnTo>
                      <a:pt x="0" y="0"/>
                    </a:lnTo>
                    <a:lnTo>
                      <a:pt x="200" y="0"/>
                    </a:lnTo>
                    <a:lnTo>
                      <a:pt x="206" y="20"/>
                    </a:lnTo>
                    <a:close/>
                  </a:path>
                </a:pathLst>
              </a:custGeom>
              <a:solidFill>
                <a:srgbClr val="B69F4C"/>
              </a:solidFill>
              <a:ln w="9525">
                <a:noFill/>
                <a:round/>
                <a:headEnd/>
                <a:tailEnd/>
              </a:ln>
            </p:spPr>
            <p:txBody>
              <a:bodyPr/>
              <a:lstStyle/>
              <a:p>
                <a:endParaRPr lang="da-DK"/>
              </a:p>
            </p:txBody>
          </p:sp>
          <p:sp>
            <p:nvSpPr>
              <p:cNvPr id="731" name="Freeform 543"/>
              <p:cNvSpPr>
                <a:spLocks/>
              </p:cNvSpPr>
              <p:nvPr/>
            </p:nvSpPr>
            <p:spPr bwMode="auto">
              <a:xfrm>
                <a:off x="2535" y="2180"/>
                <a:ext cx="11" cy="1"/>
              </a:xfrm>
              <a:custGeom>
                <a:avLst/>
                <a:gdLst>
                  <a:gd name="T0" fmla="*/ 222 w 222"/>
                  <a:gd name="T1" fmla="*/ 20 h 20"/>
                  <a:gd name="T2" fmla="*/ 39 w 222"/>
                  <a:gd name="T3" fmla="*/ 20 h 20"/>
                  <a:gd name="T4" fmla="*/ 0 w 222"/>
                  <a:gd name="T5" fmla="*/ 0 h 20"/>
                  <a:gd name="T6" fmla="*/ 216 w 222"/>
                  <a:gd name="T7" fmla="*/ 0 h 20"/>
                  <a:gd name="T8" fmla="*/ 222 w 222"/>
                  <a:gd name="T9" fmla="*/ 20 h 20"/>
                  <a:gd name="T10" fmla="*/ 0 60000 65536"/>
                  <a:gd name="T11" fmla="*/ 0 60000 65536"/>
                  <a:gd name="T12" fmla="*/ 0 60000 65536"/>
                  <a:gd name="T13" fmla="*/ 0 60000 65536"/>
                  <a:gd name="T14" fmla="*/ 0 60000 65536"/>
                  <a:gd name="T15" fmla="*/ 0 w 222"/>
                  <a:gd name="T16" fmla="*/ 0 h 20"/>
                  <a:gd name="T17" fmla="*/ 222 w 222"/>
                  <a:gd name="T18" fmla="*/ 20 h 20"/>
                </a:gdLst>
                <a:ahLst/>
                <a:cxnLst>
                  <a:cxn ang="T10">
                    <a:pos x="T0" y="T1"/>
                  </a:cxn>
                  <a:cxn ang="T11">
                    <a:pos x="T2" y="T3"/>
                  </a:cxn>
                  <a:cxn ang="T12">
                    <a:pos x="T4" y="T5"/>
                  </a:cxn>
                  <a:cxn ang="T13">
                    <a:pos x="T6" y="T7"/>
                  </a:cxn>
                  <a:cxn ang="T14">
                    <a:pos x="T8" y="T9"/>
                  </a:cxn>
                </a:cxnLst>
                <a:rect l="T15" t="T16" r="T17" b="T18"/>
                <a:pathLst>
                  <a:path w="222" h="20">
                    <a:moveTo>
                      <a:pt x="222" y="20"/>
                    </a:moveTo>
                    <a:lnTo>
                      <a:pt x="39" y="20"/>
                    </a:lnTo>
                    <a:lnTo>
                      <a:pt x="0" y="0"/>
                    </a:lnTo>
                    <a:lnTo>
                      <a:pt x="216" y="0"/>
                    </a:lnTo>
                    <a:lnTo>
                      <a:pt x="222" y="20"/>
                    </a:lnTo>
                    <a:close/>
                  </a:path>
                </a:pathLst>
              </a:custGeom>
              <a:solidFill>
                <a:srgbClr val="B69F4C"/>
              </a:solidFill>
              <a:ln w="9525">
                <a:noFill/>
                <a:round/>
                <a:headEnd/>
                <a:tailEnd/>
              </a:ln>
            </p:spPr>
            <p:txBody>
              <a:bodyPr/>
              <a:lstStyle/>
              <a:p>
                <a:endParaRPr lang="da-DK"/>
              </a:p>
            </p:txBody>
          </p:sp>
          <p:sp>
            <p:nvSpPr>
              <p:cNvPr id="732" name="Freeform 544"/>
              <p:cNvSpPr>
                <a:spLocks/>
              </p:cNvSpPr>
              <p:nvPr/>
            </p:nvSpPr>
            <p:spPr bwMode="auto">
              <a:xfrm>
                <a:off x="2534" y="2180"/>
                <a:ext cx="12" cy="1"/>
              </a:xfrm>
              <a:custGeom>
                <a:avLst/>
                <a:gdLst>
                  <a:gd name="T0" fmla="*/ 239 w 239"/>
                  <a:gd name="T1" fmla="*/ 18 h 18"/>
                  <a:gd name="T2" fmla="*/ 39 w 239"/>
                  <a:gd name="T3" fmla="*/ 18 h 18"/>
                  <a:gd name="T4" fmla="*/ 0 w 239"/>
                  <a:gd name="T5" fmla="*/ 0 h 18"/>
                  <a:gd name="T6" fmla="*/ 233 w 239"/>
                  <a:gd name="T7" fmla="*/ 0 h 18"/>
                  <a:gd name="T8" fmla="*/ 239 w 239"/>
                  <a:gd name="T9" fmla="*/ 18 h 18"/>
                  <a:gd name="T10" fmla="*/ 0 60000 65536"/>
                  <a:gd name="T11" fmla="*/ 0 60000 65536"/>
                  <a:gd name="T12" fmla="*/ 0 60000 65536"/>
                  <a:gd name="T13" fmla="*/ 0 60000 65536"/>
                  <a:gd name="T14" fmla="*/ 0 60000 65536"/>
                  <a:gd name="T15" fmla="*/ 0 w 239"/>
                  <a:gd name="T16" fmla="*/ 0 h 18"/>
                  <a:gd name="T17" fmla="*/ 239 w 239"/>
                  <a:gd name="T18" fmla="*/ 18 h 18"/>
                </a:gdLst>
                <a:ahLst/>
                <a:cxnLst>
                  <a:cxn ang="T10">
                    <a:pos x="T0" y="T1"/>
                  </a:cxn>
                  <a:cxn ang="T11">
                    <a:pos x="T2" y="T3"/>
                  </a:cxn>
                  <a:cxn ang="T12">
                    <a:pos x="T4" y="T5"/>
                  </a:cxn>
                  <a:cxn ang="T13">
                    <a:pos x="T6" y="T7"/>
                  </a:cxn>
                  <a:cxn ang="T14">
                    <a:pos x="T8" y="T9"/>
                  </a:cxn>
                </a:cxnLst>
                <a:rect l="T15" t="T16" r="T17" b="T18"/>
                <a:pathLst>
                  <a:path w="239" h="18">
                    <a:moveTo>
                      <a:pt x="239" y="18"/>
                    </a:moveTo>
                    <a:lnTo>
                      <a:pt x="39" y="18"/>
                    </a:lnTo>
                    <a:lnTo>
                      <a:pt x="0" y="0"/>
                    </a:lnTo>
                    <a:lnTo>
                      <a:pt x="233" y="0"/>
                    </a:lnTo>
                    <a:lnTo>
                      <a:pt x="239" y="18"/>
                    </a:lnTo>
                    <a:close/>
                  </a:path>
                </a:pathLst>
              </a:custGeom>
              <a:solidFill>
                <a:srgbClr val="B69F4C"/>
              </a:solidFill>
              <a:ln w="9525">
                <a:noFill/>
                <a:round/>
                <a:headEnd/>
                <a:tailEnd/>
              </a:ln>
            </p:spPr>
            <p:txBody>
              <a:bodyPr/>
              <a:lstStyle/>
              <a:p>
                <a:endParaRPr lang="da-DK"/>
              </a:p>
            </p:txBody>
          </p:sp>
          <p:sp>
            <p:nvSpPr>
              <p:cNvPr id="733" name="Freeform 545"/>
              <p:cNvSpPr>
                <a:spLocks/>
              </p:cNvSpPr>
              <p:nvPr/>
            </p:nvSpPr>
            <p:spPr bwMode="auto">
              <a:xfrm>
                <a:off x="2533" y="2179"/>
                <a:ext cx="13" cy="1"/>
              </a:xfrm>
              <a:custGeom>
                <a:avLst/>
                <a:gdLst>
                  <a:gd name="T0" fmla="*/ 255 w 255"/>
                  <a:gd name="T1" fmla="*/ 19 h 19"/>
                  <a:gd name="T2" fmla="*/ 39 w 255"/>
                  <a:gd name="T3" fmla="*/ 19 h 19"/>
                  <a:gd name="T4" fmla="*/ 0 w 255"/>
                  <a:gd name="T5" fmla="*/ 0 h 19"/>
                  <a:gd name="T6" fmla="*/ 249 w 255"/>
                  <a:gd name="T7" fmla="*/ 0 h 19"/>
                  <a:gd name="T8" fmla="*/ 255 w 255"/>
                  <a:gd name="T9" fmla="*/ 19 h 19"/>
                  <a:gd name="T10" fmla="*/ 0 60000 65536"/>
                  <a:gd name="T11" fmla="*/ 0 60000 65536"/>
                  <a:gd name="T12" fmla="*/ 0 60000 65536"/>
                  <a:gd name="T13" fmla="*/ 0 60000 65536"/>
                  <a:gd name="T14" fmla="*/ 0 60000 65536"/>
                  <a:gd name="T15" fmla="*/ 0 w 255"/>
                  <a:gd name="T16" fmla="*/ 0 h 19"/>
                  <a:gd name="T17" fmla="*/ 255 w 255"/>
                  <a:gd name="T18" fmla="*/ 19 h 19"/>
                </a:gdLst>
                <a:ahLst/>
                <a:cxnLst>
                  <a:cxn ang="T10">
                    <a:pos x="T0" y="T1"/>
                  </a:cxn>
                  <a:cxn ang="T11">
                    <a:pos x="T2" y="T3"/>
                  </a:cxn>
                  <a:cxn ang="T12">
                    <a:pos x="T4" y="T5"/>
                  </a:cxn>
                  <a:cxn ang="T13">
                    <a:pos x="T6" y="T7"/>
                  </a:cxn>
                  <a:cxn ang="T14">
                    <a:pos x="T8" y="T9"/>
                  </a:cxn>
                </a:cxnLst>
                <a:rect l="T15" t="T16" r="T17" b="T18"/>
                <a:pathLst>
                  <a:path w="255" h="19">
                    <a:moveTo>
                      <a:pt x="255" y="19"/>
                    </a:moveTo>
                    <a:lnTo>
                      <a:pt x="39" y="19"/>
                    </a:lnTo>
                    <a:lnTo>
                      <a:pt x="0" y="0"/>
                    </a:lnTo>
                    <a:lnTo>
                      <a:pt x="249" y="0"/>
                    </a:lnTo>
                    <a:lnTo>
                      <a:pt x="255" y="19"/>
                    </a:lnTo>
                    <a:close/>
                  </a:path>
                </a:pathLst>
              </a:custGeom>
              <a:solidFill>
                <a:srgbClr val="B7A04C"/>
              </a:solidFill>
              <a:ln w="9525">
                <a:noFill/>
                <a:round/>
                <a:headEnd/>
                <a:tailEnd/>
              </a:ln>
            </p:spPr>
            <p:txBody>
              <a:bodyPr/>
              <a:lstStyle/>
              <a:p>
                <a:endParaRPr lang="da-DK"/>
              </a:p>
            </p:txBody>
          </p:sp>
          <p:sp>
            <p:nvSpPr>
              <p:cNvPr id="734" name="Freeform 546"/>
              <p:cNvSpPr>
                <a:spLocks/>
              </p:cNvSpPr>
              <p:nvPr/>
            </p:nvSpPr>
            <p:spPr bwMode="auto">
              <a:xfrm>
                <a:off x="2532" y="2179"/>
                <a:ext cx="14" cy="1"/>
              </a:xfrm>
              <a:custGeom>
                <a:avLst/>
                <a:gdLst>
                  <a:gd name="T0" fmla="*/ 273 w 273"/>
                  <a:gd name="T1" fmla="*/ 19 h 19"/>
                  <a:gd name="T2" fmla="*/ 40 w 273"/>
                  <a:gd name="T3" fmla="*/ 19 h 19"/>
                  <a:gd name="T4" fmla="*/ 0 w 273"/>
                  <a:gd name="T5" fmla="*/ 0 h 19"/>
                  <a:gd name="T6" fmla="*/ 267 w 273"/>
                  <a:gd name="T7" fmla="*/ 0 h 19"/>
                  <a:gd name="T8" fmla="*/ 273 w 273"/>
                  <a:gd name="T9" fmla="*/ 19 h 19"/>
                  <a:gd name="T10" fmla="*/ 0 60000 65536"/>
                  <a:gd name="T11" fmla="*/ 0 60000 65536"/>
                  <a:gd name="T12" fmla="*/ 0 60000 65536"/>
                  <a:gd name="T13" fmla="*/ 0 60000 65536"/>
                  <a:gd name="T14" fmla="*/ 0 60000 65536"/>
                  <a:gd name="T15" fmla="*/ 0 w 273"/>
                  <a:gd name="T16" fmla="*/ 0 h 19"/>
                  <a:gd name="T17" fmla="*/ 273 w 273"/>
                  <a:gd name="T18" fmla="*/ 19 h 19"/>
                </a:gdLst>
                <a:ahLst/>
                <a:cxnLst>
                  <a:cxn ang="T10">
                    <a:pos x="T0" y="T1"/>
                  </a:cxn>
                  <a:cxn ang="T11">
                    <a:pos x="T2" y="T3"/>
                  </a:cxn>
                  <a:cxn ang="T12">
                    <a:pos x="T4" y="T5"/>
                  </a:cxn>
                  <a:cxn ang="T13">
                    <a:pos x="T6" y="T7"/>
                  </a:cxn>
                  <a:cxn ang="T14">
                    <a:pos x="T8" y="T9"/>
                  </a:cxn>
                </a:cxnLst>
                <a:rect l="T15" t="T16" r="T17" b="T18"/>
                <a:pathLst>
                  <a:path w="273" h="19">
                    <a:moveTo>
                      <a:pt x="273" y="19"/>
                    </a:moveTo>
                    <a:lnTo>
                      <a:pt x="40" y="19"/>
                    </a:lnTo>
                    <a:lnTo>
                      <a:pt x="0" y="0"/>
                    </a:lnTo>
                    <a:lnTo>
                      <a:pt x="267" y="0"/>
                    </a:lnTo>
                    <a:lnTo>
                      <a:pt x="273" y="19"/>
                    </a:lnTo>
                    <a:close/>
                  </a:path>
                </a:pathLst>
              </a:custGeom>
              <a:solidFill>
                <a:srgbClr val="B7A04C"/>
              </a:solidFill>
              <a:ln w="9525">
                <a:noFill/>
                <a:round/>
                <a:headEnd/>
                <a:tailEnd/>
              </a:ln>
            </p:spPr>
            <p:txBody>
              <a:bodyPr/>
              <a:lstStyle/>
              <a:p>
                <a:endParaRPr lang="da-DK"/>
              </a:p>
            </p:txBody>
          </p:sp>
          <p:sp>
            <p:nvSpPr>
              <p:cNvPr id="735" name="Freeform 547"/>
              <p:cNvSpPr>
                <a:spLocks/>
              </p:cNvSpPr>
              <p:nvPr/>
            </p:nvSpPr>
            <p:spPr bwMode="auto">
              <a:xfrm>
                <a:off x="2531" y="2178"/>
                <a:ext cx="15" cy="1"/>
              </a:xfrm>
              <a:custGeom>
                <a:avLst/>
                <a:gdLst>
                  <a:gd name="T0" fmla="*/ 289 w 289"/>
                  <a:gd name="T1" fmla="*/ 18 h 18"/>
                  <a:gd name="T2" fmla="*/ 40 w 289"/>
                  <a:gd name="T3" fmla="*/ 18 h 18"/>
                  <a:gd name="T4" fmla="*/ 0 w 289"/>
                  <a:gd name="T5" fmla="*/ 0 h 18"/>
                  <a:gd name="T6" fmla="*/ 283 w 289"/>
                  <a:gd name="T7" fmla="*/ 0 h 18"/>
                  <a:gd name="T8" fmla="*/ 289 w 289"/>
                  <a:gd name="T9" fmla="*/ 18 h 18"/>
                  <a:gd name="T10" fmla="*/ 0 60000 65536"/>
                  <a:gd name="T11" fmla="*/ 0 60000 65536"/>
                  <a:gd name="T12" fmla="*/ 0 60000 65536"/>
                  <a:gd name="T13" fmla="*/ 0 60000 65536"/>
                  <a:gd name="T14" fmla="*/ 0 60000 65536"/>
                  <a:gd name="T15" fmla="*/ 0 w 289"/>
                  <a:gd name="T16" fmla="*/ 0 h 18"/>
                  <a:gd name="T17" fmla="*/ 289 w 289"/>
                  <a:gd name="T18" fmla="*/ 18 h 18"/>
                </a:gdLst>
                <a:ahLst/>
                <a:cxnLst>
                  <a:cxn ang="T10">
                    <a:pos x="T0" y="T1"/>
                  </a:cxn>
                  <a:cxn ang="T11">
                    <a:pos x="T2" y="T3"/>
                  </a:cxn>
                  <a:cxn ang="T12">
                    <a:pos x="T4" y="T5"/>
                  </a:cxn>
                  <a:cxn ang="T13">
                    <a:pos x="T6" y="T7"/>
                  </a:cxn>
                  <a:cxn ang="T14">
                    <a:pos x="T8" y="T9"/>
                  </a:cxn>
                </a:cxnLst>
                <a:rect l="T15" t="T16" r="T17" b="T18"/>
                <a:pathLst>
                  <a:path w="289" h="18">
                    <a:moveTo>
                      <a:pt x="289" y="18"/>
                    </a:moveTo>
                    <a:lnTo>
                      <a:pt x="40" y="18"/>
                    </a:lnTo>
                    <a:lnTo>
                      <a:pt x="0" y="0"/>
                    </a:lnTo>
                    <a:lnTo>
                      <a:pt x="283" y="0"/>
                    </a:lnTo>
                    <a:lnTo>
                      <a:pt x="289" y="18"/>
                    </a:lnTo>
                    <a:close/>
                  </a:path>
                </a:pathLst>
              </a:custGeom>
              <a:solidFill>
                <a:srgbClr val="B7A04C"/>
              </a:solidFill>
              <a:ln w="9525">
                <a:noFill/>
                <a:round/>
                <a:headEnd/>
                <a:tailEnd/>
              </a:ln>
            </p:spPr>
            <p:txBody>
              <a:bodyPr/>
              <a:lstStyle/>
              <a:p>
                <a:endParaRPr lang="da-DK"/>
              </a:p>
            </p:txBody>
          </p:sp>
          <p:sp>
            <p:nvSpPr>
              <p:cNvPr id="736" name="Freeform 548"/>
              <p:cNvSpPr>
                <a:spLocks/>
              </p:cNvSpPr>
              <p:nvPr/>
            </p:nvSpPr>
            <p:spPr bwMode="auto">
              <a:xfrm>
                <a:off x="2530" y="2178"/>
                <a:ext cx="16" cy="1"/>
              </a:xfrm>
              <a:custGeom>
                <a:avLst/>
                <a:gdLst>
                  <a:gd name="T0" fmla="*/ 306 w 306"/>
                  <a:gd name="T1" fmla="*/ 19 h 19"/>
                  <a:gd name="T2" fmla="*/ 39 w 306"/>
                  <a:gd name="T3" fmla="*/ 19 h 19"/>
                  <a:gd name="T4" fmla="*/ 0 w 306"/>
                  <a:gd name="T5" fmla="*/ 0 h 19"/>
                  <a:gd name="T6" fmla="*/ 300 w 306"/>
                  <a:gd name="T7" fmla="*/ 0 h 19"/>
                  <a:gd name="T8" fmla="*/ 300 w 306"/>
                  <a:gd name="T9" fmla="*/ 2 h 19"/>
                  <a:gd name="T10" fmla="*/ 306 w 306"/>
                  <a:gd name="T11" fmla="*/ 19 h 19"/>
                  <a:gd name="T12" fmla="*/ 0 60000 65536"/>
                  <a:gd name="T13" fmla="*/ 0 60000 65536"/>
                  <a:gd name="T14" fmla="*/ 0 60000 65536"/>
                  <a:gd name="T15" fmla="*/ 0 60000 65536"/>
                  <a:gd name="T16" fmla="*/ 0 60000 65536"/>
                  <a:gd name="T17" fmla="*/ 0 60000 65536"/>
                  <a:gd name="T18" fmla="*/ 0 w 306"/>
                  <a:gd name="T19" fmla="*/ 0 h 19"/>
                  <a:gd name="T20" fmla="*/ 306 w 30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06" h="19">
                    <a:moveTo>
                      <a:pt x="306" y="19"/>
                    </a:moveTo>
                    <a:lnTo>
                      <a:pt x="39" y="19"/>
                    </a:lnTo>
                    <a:lnTo>
                      <a:pt x="0" y="0"/>
                    </a:lnTo>
                    <a:lnTo>
                      <a:pt x="300" y="0"/>
                    </a:lnTo>
                    <a:lnTo>
                      <a:pt x="300" y="2"/>
                    </a:lnTo>
                    <a:lnTo>
                      <a:pt x="306" y="19"/>
                    </a:lnTo>
                    <a:close/>
                  </a:path>
                </a:pathLst>
              </a:custGeom>
              <a:solidFill>
                <a:srgbClr val="B7A04C"/>
              </a:solidFill>
              <a:ln w="9525">
                <a:noFill/>
                <a:round/>
                <a:headEnd/>
                <a:tailEnd/>
              </a:ln>
            </p:spPr>
            <p:txBody>
              <a:bodyPr/>
              <a:lstStyle/>
              <a:p>
                <a:endParaRPr lang="da-DK"/>
              </a:p>
            </p:txBody>
          </p:sp>
          <p:sp>
            <p:nvSpPr>
              <p:cNvPr id="737" name="Freeform 549"/>
              <p:cNvSpPr>
                <a:spLocks/>
              </p:cNvSpPr>
              <p:nvPr/>
            </p:nvSpPr>
            <p:spPr bwMode="auto">
              <a:xfrm>
                <a:off x="2529" y="2177"/>
                <a:ext cx="17" cy="1"/>
              </a:xfrm>
              <a:custGeom>
                <a:avLst/>
                <a:gdLst>
                  <a:gd name="T0" fmla="*/ 322 w 322"/>
                  <a:gd name="T1" fmla="*/ 19 h 19"/>
                  <a:gd name="T2" fmla="*/ 39 w 322"/>
                  <a:gd name="T3" fmla="*/ 19 h 19"/>
                  <a:gd name="T4" fmla="*/ 0 w 322"/>
                  <a:gd name="T5" fmla="*/ 0 h 19"/>
                  <a:gd name="T6" fmla="*/ 317 w 322"/>
                  <a:gd name="T7" fmla="*/ 0 h 19"/>
                  <a:gd name="T8" fmla="*/ 319 w 322"/>
                  <a:gd name="T9" fmla="*/ 11 h 19"/>
                  <a:gd name="T10" fmla="*/ 322 w 322"/>
                  <a:gd name="T11" fmla="*/ 19 h 19"/>
                  <a:gd name="T12" fmla="*/ 0 60000 65536"/>
                  <a:gd name="T13" fmla="*/ 0 60000 65536"/>
                  <a:gd name="T14" fmla="*/ 0 60000 65536"/>
                  <a:gd name="T15" fmla="*/ 0 60000 65536"/>
                  <a:gd name="T16" fmla="*/ 0 60000 65536"/>
                  <a:gd name="T17" fmla="*/ 0 60000 65536"/>
                  <a:gd name="T18" fmla="*/ 0 w 322"/>
                  <a:gd name="T19" fmla="*/ 0 h 19"/>
                  <a:gd name="T20" fmla="*/ 322 w 3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22" h="19">
                    <a:moveTo>
                      <a:pt x="322" y="19"/>
                    </a:moveTo>
                    <a:lnTo>
                      <a:pt x="39" y="19"/>
                    </a:lnTo>
                    <a:lnTo>
                      <a:pt x="0" y="0"/>
                    </a:lnTo>
                    <a:lnTo>
                      <a:pt x="317" y="0"/>
                    </a:lnTo>
                    <a:lnTo>
                      <a:pt x="319" y="11"/>
                    </a:lnTo>
                    <a:lnTo>
                      <a:pt x="322" y="19"/>
                    </a:lnTo>
                    <a:close/>
                  </a:path>
                </a:pathLst>
              </a:custGeom>
              <a:solidFill>
                <a:srgbClr val="B8A14C"/>
              </a:solidFill>
              <a:ln w="9525">
                <a:noFill/>
                <a:round/>
                <a:headEnd/>
                <a:tailEnd/>
              </a:ln>
            </p:spPr>
            <p:txBody>
              <a:bodyPr/>
              <a:lstStyle/>
              <a:p>
                <a:endParaRPr lang="da-DK"/>
              </a:p>
            </p:txBody>
          </p:sp>
          <p:sp>
            <p:nvSpPr>
              <p:cNvPr id="738" name="Freeform 550"/>
              <p:cNvSpPr>
                <a:spLocks/>
              </p:cNvSpPr>
              <p:nvPr/>
            </p:nvSpPr>
            <p:spPr bwMode="auto">
              <a:xfrm>
                <a:off x="2527" y="2177"/>
                <a:ext cx="18" cy="1"/>
              </a:xfrm>
              <a:custGeom>
                <a:avLst/>
                <a:gdLst>
                  <a:gd name="T0" fmla="*/ 340 w 340"/>
                  <a:gd name="T1" fmla="*/ 19 h 19"/>
                  <a:gd name="T2" fmla="*/ 40 w 340"/>
                  <a:gd name="T3" fmla="*/ 19 h 19"/>
                  <a:gd name="T4" fmla="*/ 0 w 340"/>
                  <a:gd name="T5" fmla="*/ 0 h 19"/>
                  <a:gd name="T6" fmla="*/ 337 w 340"/>
                  <a:gd name="T7" fmla="*/ 0 h 19"/>
                  <a:gd name="T8" fmla="*/ 340 w 340"/>
                  <a:gd name="T9" fmla="*/ 19 h 19"/>
                  <a:gd name="T10" fmla="*/ 0 60000 65536"/>
                  <a:gd name="T11" fmla="*/ 0 60000 65536"/>
                  <a:gd name="T12" fmla="*/ 0 60000 65536"/>
                  <a:gd name="T13" fmla="*/ 0 60000 65536"/>
                  <a:gd name="T14" fmla="*/ 0 60000 65536"/>
                  <a:gd name="T15" fmla="*/ 0 w 340"/>
                  <a:gd name="T16" fmla="*/ 0 h 19"/>
                  <a:gd name="T17" fmla="*/ 340 w 340"/>
                  <a:gd name="T18" fmla="*/ 19 h 19"/>
                </a:gdLst>
                <a:ahLst/>
                <a:cxnLst>
                  <a:cxn ang="T10">
                    <a:pos x="T0" y="T1"/>
                  </a:cxn>
                  <a:cxn ang="T11">
                    <a:pos x="T2" y="T3"/>
                  </a:cxn>
                  <a:cxn ang="T12">
                    <a:pos x="T4" y="T5"/>
                  </a:cxn>
                  <a:cxn ang="T13">
                    <a:pos x="T6" y="T7"/>
                  </a:cxn>
                  <a:cxn ang="T14">
                    <a:pos x="T8" y="T9"/>
                  </a:cxn>
                </a:cxnLst>
                <a:rect l="T15" t="T16" r="T17" b="T18"/>
                <a:pathLst>
                  <a:path w="340" h="19">
                    <a:moveTo>
                      <a:pt x="340" y="19"/>
                    </a:moveTo>
                    <a:lnTo>
                      <a:pt x="40" y="19"/>
                    </a:lnTo>
                    <a:lnTo>
                      <a:pt x="0" y="0"/>
                    </a:lnTo>
                    <a:lnTo>
                      <a:pt x="337" y="0"/>
                    </a:lnTo>
                    <a:lnTo>
                      <a:pt x="340" y="19"/>
                    </a:lnTo>
                    <a:close/>
                  </a:path>
                </a:pathLst>
              </a:custGeom>
              <a:solidFill>
                <a:srgbClr val="B8A14C"/>
              </a:solidFill>
              <a:ln w="9525">
                <a:noFill/>
                <a:round/>
                <a:headEnd/>
                <a:tailEnd/>
              </a:ln>
            </p:spPr>
            <p:txBody>
              <a:bodyPr/>
              <a:lstStyle/>
              <a:p>
                <a:endParaRPr lang="da-DK"/>
              </a:p>
            </p:txBody>
          </p:sp>
          <p:sp>
            <p:nvSpPr>
              <p:cNvPr id="739" name="Freeform 551"/>
              <p:cNvSpPr>
                <a:spLocks/>
              </p:cNvSpPr>
              <p:nvPr/>
            </p:nvSpPr>
            <p:spPr bwMode="auto">
              <a:xfrm>
                <a:off x="2526" y="2176"/>
                <a:ext cx="19" cy="1"/>
              </a:xfrm>
              <a:custGeom>
                <a:avLst/>
                <a:gdLst>
                  <a:gd name="T0" fmla="*/ 357 w 357"/>
                  <a:gd name="T1" fmla="*/ 19 h 19"/>
                  <a:gd name="T2" fmla="*/ 40 w 357"/>
                  <a:gd name="T3" fmla="*/ 19 h 19"/>
                  <a:gd name="T4" fmla="*/ 0 w 357"/>
                  <a:gd name="T5" fmla="*/ 0 h 19"/>
                  <a:gd name="T6" fmla="*/ 354 w 357"/>
                  <a:gd name="T7" fmla="*/ 0 h 19"/>
                  <a:gd name="T8" fmla="*/ 357 w 357"/>
                  <a:gd name="T9" fmla="*/ 19 h 19"/>
                  <a:gd name="T10" fmla="*/ 0 60000 65536"/>
                  <a:gd name="T11" fmla="*/ 0 60000 65536"/>
                  <a:gd name="T12" fmla="*/ 0 60000 65536"/>
                  <a:gd name="T13" fmla="*/ 0 60000 65536"/>
                  <a:gd name="T14" fmla="*/ 0 60000 65536"/>
                  <a:gd name="T15" fmla="*/ 0 w 357"/>
                  <a:gd name="T16" fmla="*/ 0 h 19"/>
                  <a:gd name="T17" fmla="*/ 357 w 357"/>
                  <a:gd name="T18" fmla="*/ 19 h 19"/>
                </a:gdLst>
                <a:ahLst/>
                <a:cxnLst>
                  <a:cxn ang="T10">
                    <a:pos x="T0" y="T1"/>
                  </a:cxn>
                  <a:cxn ang="T11">
                    <a:pos x="T2" y="T3"/>
                  </a:cxn>
                  <a:cxn ang="T12">
                    <a:pos x="T4" y="T5"/>
                  </a:cxn>
                  <a:cxn ang="T13">
                    <a:pos x="T6" y="T7"/>
                  </a:cxn>
                  <a:cxn ang="T14">
                    <a:pos x="T8" y="T9"/>
                  </a:cxn>
                </a:cxnLst>
                <a:rect l="T15" t="T16" r="T17" b="T18"/>
                <a:pathLst>
                  <a:path w="357" h="19">
                    <a:moveTo>
                      <a:pt x="357" y="19"/>
                    </a:moveTo>
                    <a:lnTo>
                      <a:pt x="40" y="19"/>
                    </a:lnTo>
                    <a:lnTo>
                      <a:pt x="0" y="0"/>
                    </a:lnTo>
                    <a:lnTo>
                      <a:pt x="354" y="0"/>
                    </a:lnTo>
                    <a:lnTo>
                      <a:pt x="357" y="19"/>
                    </a:lnTo>
                    <a:close/>
                  </a:path>
                </a:pathLst>
              </a:custGeom>
              <a:solidFill>
                <a:srgbClr val="B8A14C"/>
              </a:solidFill>
              <a:ln w="9525">
                <a:noFill/>
                <a:round/>
                <a:headEnd/>
                <a:tailEnd/>
              </a:ln>
            </p:spPr>
            <p:txBody>
              <a:bodyPr/>
              <a:lstStyle/>
              <a:p>
                <a:endParaRPr lang="da-DK"/>
              </a:p>
            </p:txBody>
          </p:sp>
          <p:sp>
            <p:nvSpPr>
              <p:cNvPr id="740" name="Freeform 552"/>
              <p:cNvSpPr>
                <a:spLocks/>
              </p:cNvSpPr>
              <p:nvPr/>
            </p:nvSpPr>
            <p:spPr bwMode="auto">
              <a:xfrm>
                <a:off x="2525" y="2176"/>
                <a:ext cx="20" cy="1"/>
              </a:xfrm>
              <a:custGeom>
                <a:avLst/>
                <a:gdLst>
                  <a:gd name="T0" fmla="*/ 376 w 376"/>
                  <a:gd name="T1" fmla="*/ 19 h 19"/>
                  <a:gd name="T2" fmla="*/ 39 w 376"/>
                  <a:gd name="T3" fmla="*/ 19 h 19"/>
                  <a:gd name="T4" fmla="*/ 0 w 376"/>
                  <a:gd name="T5" fmla="*/ 0 h 19"/>
                  <a:gd name="T6" fmla="*/ 372 w 376"/>
                  <a:gd name="T7" fmla="*/ 0 h 19"/>
                  <a:gd name="T8" fmla="*/ 376 w 376"/>
                  <a:gd name="T9" fmla="*/ 19 h 19"/>
                  <a:gd name="T10" fmla="*/ 0 60000 65536"/>
                  <a:gd name="T11" fmla="*/ 0 60000 65536"/>
                  <a:gd name="T12" fmla="*/ 0 60000 65536"/>
                  <a:gd name="T13" fmla="*/ 0 60000 65536"/>
                  <a:gd name="T14" fmla="*/ 0 60000 65536"/>
                  <a:gd name="T15" fmla="*/ 0 w 376"/>
                  <a:gd name="T16" fmla="*/ 0 h 19"/>
                  <a:gd name="T17" fmla="*/ 376 w 376"/>
                  <a:gd name="T18" fmla="*/ 19 h 19"/>
                </a:gdLst>
                <a:ahLst/>
                <a:cxnLst>
                  <a:cxn ang="T10">
                    <a:pos x="T0" y="T1"/>
                  </a:cxn>
                  <a:cxn ang="T11">
                    <a:pos x="T2" y="T3"/>
                  </a:cxn>
                  <a:cxn ang="T12">
                    <a:pos x="T4" y="T5"/>
                  </a:cxn>
                  <a:cxn ang="T13">
                    <a:pos x="T6" y="T7"/>
                  </a:cxn>
                  <a:cxn ang="T14">
                    <a:pos x="T8" y="T9"/>
                  </a:cxn>
                </a:cxnLst>
                <a:rect l="T15" t="T16" r="T17" b="T18"/>
                <a:pathLst>
                  <a:path w="376" h="19">
                    <a:moveTo>
                      <a:pt x="376" y="19"/>
                    </a:moveTo>
                    <a:lnTo>
                      <a:pt x="39" y="19"/>
                    </a:lnTo>
                    <a:lnTo>
                      <a:pt x="0" y="0"/>
                    </a:lnTo>
                    <a:lnTo>
                      <a:pt x="372" y="0"/>
                    </a:lnTo>
                    <a:lnTo>
                      <a:pt x="376" y="19"/>
                    </a:lnTo>
                    <a:close/>
                  </a:path>
                </a:pathLst>
              </a:custGeom>
              <a:solidFill>
                <a:srgbClr val="B8A14C"/>
              </a:solidFill>
              <a:ln w="9525">
                <a:noFill/>
                <a:round/>
                <a:headEnd/>
                <a:tailEnd/>
              </a:ln>
            </p:spPr>
            <p:txBody>
              <a:bodyPr/>
              <a:lstStyle/>
              <a:p>
                <a:endParaRPr lang="da-DK"/>
              </a:p>
            </p:txBody>
          </p:sp>
          <p:sp>
            <p:nvSpPr>
              <p:cNvPr id="741" name="Freeform 553"/>
              <p:cNvSpPr>
                <a:spLocks/>
              </p:cNvSpPr>
              <p:nvPr/>
            </p:nvSpPr>
            <p:spPr bwMode="auto">
              <a:xfrm>
                <a:off x="2524" y="2175"/>
                <a:ext cx="21" cy="1"/>
              </a:xfrm>
              <a:custGeom>
                <a:avLst/>
                <a:gdLst>
                  <a:gd name="T0" fmla="*/ 393 w 393"/>
                  <a:gd name="T1" fmla="*/ 19 h 19"/>
                  <a:gd name="T2" fmla="*/ 39 w 393"/>
                  <a:gd name="T3" fmla="*/ 19 h 19"/>
                  <a:gd name="T4" fmla="*/ 0 w 393"/>
                  <a:gd name="T5" fmla="*/ 0 h 19"/>
                  <a:gd name="T6" fmla="*/ 390 w 393"/>
                  <a:gd name="T7" fmla="*/ 0 h 19"/>
                  <a:gd name="T8" fmla="*/ 393 w 393"/>
                  <a:gd name="T9" fmla="*/ 19 h 19"/>
                  <a:gd name="T10" fmla="*/ 0 60000 65536"/>
                  <a:gd name="T11" fmla="*/ 0 60000 65536"/>
                  <a:gd name="T12" fmla="*/ 0 60000 65536"/>
                  <a:gd name="T13" fmla="*/ 0 60000 65536"/>
                  <a:gd name="T14" fmla="*/ 0 60000 65536"/>
                  <a:gd name="T15" fmla="*/ 0 w 393"/>
                  <a:gd name="T16" fmla="*/ 0 h 19"/>
                  <a:gd name="T17" fmla="*/ 393 w 393"/>
                  <a:gd name="T18" fmla="*/ 19 h 19"/>
                </a:gdLst>
                <a:ahLst/>
                <a:cxnLst>
                  <a:cxn ang="T10">
                    <a:pos x="T0" y="T1"/>
                  </a:cxn>
                  <a:cxn ang="T11">
                    <a:pos x="T2" y="T3"/>
                  </a:cxn>
                  <a:cxn ang="T12">
                    <a:pos x="T4" y="T5"/>
                  </a:cxn>
                  <a:cxn ang="T13">
                    <a:pos x="T6" y="T7"/>
                  </a:cxn>
                  <a:cxn ang="T14">
                    <a:pos x="T8" y="T9"/>
                  </a:cxn>
                </a:cxnLst>
                <a:rect l="T15" t="T16" r="T17" b="T18"/>
                <a:pathLst>
                  <a:path w="393" h="19">
                    <a:moveTo>
                      <a:pt x="393" y="19"/>
                    </a:moveTo>
                    <a:lnTo>
                      <a:pt x="39" y="19"/>
                    </a:lnTo>
                    <a:lnTo>
                      <a:pt x="0" y="0"/>
                    </a:lnTo>
                    <a:lnTo>
                      <a:pt x="390" y="0"/>
                    </a:lnTo>
                    <a:lnTo>
                      <a:pt x="393" y="19"/>
                    </a:lnTo>
                    <a:close/>
                  </a:path>
                </a:pathLst>
              </a:custGeom>
              <a:solidFill>
                <a:srgbClr val="B9A14C"/>
              </a:solidFill>
              <a:ln w="9525">
                <a:noFill/>
                <a:round/>
                <a:headEnd/>
                <a:tailEnd/>
              </a:ln>
            </p:spPr>
            <p:txBody>
              <a:bodyPr/>
              <a:lstStyle/>
              <a:p>
                <a:endParaRPr lang="da-DK"/>
              </a:p>
            </p:txBody>
          </p:sp>
          <p:sp>
            <p:nvSpPr>
              <p:cNvPr id="742" name="Freeform 554"/>
              <p:cNvSpPr>
                <a:spLocks/>
              </p:cNvSpPr>
              <p:nvPr/>
            </p:nvSpPr>
            <p:spPr bwMode="auto">
              <a:xfrm>
                <a:off x="2523" y="2175"/>
                <a:ext cx="22" cy="1"/>
              </a:xfrm>
              <a:custGeom>
                <a:avLst/>
                <a:gdLst>
                  <a:gd name="T0" fmla="*/ 412 w 412"/>
                  <a:gd name="T1" fmla="*/ 18 h 18"/>
                  <a:gd name="T2" fmla="*/ 40 w 412"/>
                  <a:gd name="T3" fmla="*/ 18 h 18"/>
                  <a:gd name="T4" fmla="*/ 0 w 412"/>
                  <a:gd name="T5" fmla="*/ 0 h 18"/>
                  <a:gd name="T6" fmla="*/ 409 w 412"/>
                  <a:gd name="T7" fmla="*/ 0 h 18"/>
                  <a:gd name="T8" fmla="*/ 412 w 412"/>
                  <a:gd name="T9" fmla="*/ 18 h 18"/>
                  <a:gd name="T10" fmla="*/ 0 60000 65536"/>
                  <a:gd name="T11" fmla="*/ 0 60000 65536"/>
                  <a:gd name="T12" fmla="*/ 0 60000 65536"/>
                  <a:gd name="T13" fmla="*/ 0 60000 65536"/>
                  <a:gd name="T14" fmla="*/ 0 60000 65536"/>
                  <a:gd name="T15" fmla="*/ 0 w 412"/>
                  <a:gd name="T16" fmla="*/ 0 h 18"/>
                  <a:gd name="T17" fmla="*/ 412 w 412"/>
                  <a:gd name="T18" fmla="*/ 18 h 18"/>
                </a:gdLst>
                <a:ahLst/>
                <a:cxnLst>
                  <a:cxn ang="T10">
                    <a:pos x="T0" y="T1"/>
                  </a:cxn>
                  <a:cxn ang="T11">
                    <a:pos x="T2" y="T3"/>
                  </a:cxn>
                  <a:cxn ang="T12">
                    <a:pos x="T4" y="T5"/>
                  </a:cxn>
                  <a:cxn ang="T13">
                    <a:pos x="T6" y="T7"/>
                  </a:cxn>
                  <a:cxn ang="T14">
                    <a:pos x="T8" y="T9"/>
                  </a:cxn>
                </a:cxnLst>
                <a:rect l="T15" t="T16" r="T17" b="T18"/>
                <a:pathLst>
                  <a:path w="412" h="18">
                    <a:moveTo>
                      <a:pt x="412" y="18"/>
                    </a:moveTo>
                    <a:lnTo>
                      <a:pt x="40" y="18"/>
                    </a:lnTo>
                    <a:lnTo>
                      <a:pt x="0" y="0"/>
                    </a:lnTo>
                    <a:lnTo>
                      <a:pt x="409" y="0"/>
                    </a:lnTo>
                    <a:lnTo>
                      <a:pt x="412" y="18"/>
                    </a:lnTo>
                    <a:close/>
                  </a:path>
                </a:pathLst>
              </a:custGeom>
              <a:solidFill>
                <a:srgbClr val="B9A14C"/>
              </a:solidFill>
              <a:ln w="9525">
                <a:noFill/>
                <a:round/>
                <a:headEnd/>
                <a:tailEnd/>
              </a:ln>
            </p:spPr>
            <p:txBody>
              <a:bodyPr/>
              <a:lstStyle/>
              <a:p>
                <a:endParaRPr lang="da-DK"/>
              </a:p>
            </p:txBody>
          </p:sp>
          <p:sp>
            <p:nvSpPr>
              <p:cNvPr id="743" name="Freeform 555"/>
              <p:cNvSpPr>
                <a:spLocks/>
              </p:cNvSpPr>
              <p:nvPr/>
            </p:nvSpPr>
            <p:spPr bwMode="auto">
              <a:xfrm>
                <a:off x="2522" y="2174"/>
                <a:ext cx="23" cy="1"/>
              </a:xfrm>
              <a:custGeom>
                <a:avLst/>
                <a:gdLst>
                  <a:gd name="T0" fmla="*/ 430 w 430"/>
                  <a:gd name="T1" fmla="*/ 19 h 19"/>
                  <a:gd name="T2" fmla="*/ 40 w 430"/>
                  <a:gd name="T3" fmla="*/ 19 h 19"/>
                  <a:gd name="T4" fmla="*/ 0 w 430"/>
                  <a:gd name="T5" fmla="*/ 0 h 19"/>
                  <a:gd name="T6" fmla="*/ 426 w 430"/>
                  <a:gd name="T7" fmla="*/ 0 h 19"/>
                  <a:gd name="T8" fmla="*/ 430 w 430"/>
                  <a:gd name="T9" fmla="*/ 19 h 19"/>
                  <a:gd name="T10" fmla="*/ 0 60000 65536"/>
                  <a:gd name="T11" fmla="*/ 0 60000 65536"/>
                  <a:gd name="T12" fmla="*/ 0 60000 65536"/>
                  <a:gd name="T13" fmla="*/ 0 60000 65536"/>
                  <a:gd name="T14" fmla="*/ 0 60000 65536"/>
                  <a:gd name="T15" fmla="*/ 0 w 430"/>
                  <a:gd name="T16" fmla="*/ 0 h 19"/>
                  <a:gd name="T17" fmla="*/ 430 w 430"/>
                  <a:gd name="T18" fmla="*/ 19 h 19"/>
                </a:gdLst>
                <a:ahLst/>
                <a:cxnLst>
                  <a:cxn ang="T10">
                    <a:pos x="T0" y="T1"/>
                  </a:cxn>
                  <a:cxn ang="T11">
                    <a:pos x="T2" y="T3"/>
                  </a:cxn>
                  <a:cxn ang="T12">
                    <a:pos x="T4" y="T5"/>
                  </a:cxn>
                  <a:cxn ang="T13">
                    <a:pos x="T6" y="T7"/>
                  </a:cxn>
                  <a:cxn ang="T14">
                    <a:pos x="T8" y="T9"/>
                  </a:cxn>
                </a:cxnLst>
                <a:rect l="T15" t="T16" r="T17" b="T18"/>
                <a:pathLst>
                  <a:path w="430" h="19">
                    <a:moveTo>
                      <a:pt x="430" y="19"/>
                    </a:moveTo>
                    <a:lnTo>
                      <a:pt x="40" y="19"/>
                    </a:lnTo>
                    <a:lnTo>
                      <a:pt x="0" y="0"/>
                    </a:lnTo>
                    <a:lnTo>
                      <a:pt x="426" y="0"/>
                    </a:lnTo>
                    <a:lnTo>
                      <a:pt x="430" y="19"/>
                    </a:lnTo>
                    <a:close/>
                  </a:path>
                </a:pathLst>
              </a:custGeom>
              <a:solidFill>
                <a:srgbClr val="B9A14C"/>
              </a:solidFill>
              <a:ln w="9525">
                <a:noFill/>
                <a:round/>
                <a:headEnd/>
                <a:tailEnd/>
              </a:ln>
            </p:spPr>
            <p:txBody>
              <a:bodyPr/>
              <a:lstStyle/>
              <a:p>
                <a:endParaRPr lang="da-DK"/>
              </a:p>
            </p:txBody>
          </p:sp>
          <p:sp>
            <p:nvSpPr>
              <p:cNvPr id="744" name="Freeform 556"/>
              <p:cNvSpPr>
                <a:spLocks/>
              </p:cNvSpPr>
              <p:nvPr/>
            </p:nvSpPr>
            <p:spPr bwMode="auto">
              <a:xfrm>
                <a:off x="2521" y="2174"/>
                <a:ext cx="24" cy="1"/>
              </a:xfrm>
              <a:custGeom>
                <a:avLst/>
                <a:gdLst>
                  <a:gd name="T0" fmla="*/ 448 w 448"/>
                  <a:gd name="T1" fmla="*/ 19 h 19"/>
                  <a:gd name="T2" fmla="*/ 39 w 448"/>
                  <a:gd name="T3" fmla="*/ 19 h 19"/>
                  <a:gd name="T4" fmla="*/ 0 w 448"/>
                  <a:gd name="T5" fmla="*/ 0 h 19"/>
                  <a:gd name="T6" fmla="*/ 444 w 448"/>
                  <a:gd name="T7" fmla="*/ 0 h 19"/>
                  <a:gd name="T8" fmla="*/ 448 w 448"/>
                  <a:gd name="T9" fmla="*/ 19 h 19"/>
                  <a:gd name="T10" fmla="*/ 0 60000 65536"/>
                  <a:gd name="T11" fmla="*/ 0 60000 65536"/>
                  <a:gd name="T12" fmla="*/ 0 60000 65536"/>
                  <a:gd name="T13" fmla="*/ 0 60000 65536"/>
                  <a:gd name="T14" fmla="*/ 0 60000 65536"/>
                  <a:gd name="T15" fmla="*/ 0 w 448"/>
                  <a:gd name="T16" fmla="*/ 0 h 19"/>
                  <a:gd name="T17" fmla="*/ 448 w 448"/>
                  <a:gd name="T18" fmla="*/ 19 h 19"/>
                </a:gdLst>
                <a:ahLst/>
                <a:cxnLst>
                  <a:cxn ang="T10">
                    <a:pos x="T0" y="T1"/>
                  </a:cxn>
                  <a:cxn ang="T11">
                    <a:pos x="T2" y="T3"/>
                  </a:cxn>
                  <a:cxn ang="T12">
                    <a:pos x="T4" y="T5"/>
                  </a:cxn>
                  <a:cxn ang="T13">
                    <a:pos x="T6" y="T7"/>
                  </a:cxn>
                  <a:cxn ang="T14">
                    <a:pos x="T8" y="T9"/>
                  </a:cxn>
                </a:cxnLst>
                <a:rect l="T15" t="T16" r="T17" b="T18"/>
                <a:pathLst>
                  <a:path w="448" h="19">
                    <a:moveTo>
                      <a:pt x="448" y="19"/>
                    </a:moveTo>
                    <a:lnTo>
                      <a:pt x="39" y="19"/>
                    </a:lnTo>
                    <a:lnTo>
                      <a:pt x="0" y="0"/>
                    </a:lnTo>
                    <a:lnTo>
                      <a:pt x="444" y="0"/>
                    </a:lnTo>
                    <a:lnTo>
                      <a:pt x="448" y="19"/>
                    </a:lnTo>
                    <a:close/>
                  </a:path>
                </a:pathLst>
              </a:custGeom>
              <a:solidFill>
                <a:srgbClr val="B9A14C"/>
              </a:solidFill>
              <a:ln w="9525">
                <a:noFill/>
                <a:round/>
                <a:headEnd/>
                <a:tailEnd/>
              </a:ln>
            </p:spPr>
            <p:txBody>
              <a:bodyPr/>
              <a:lstStyle/>
              <a:p>
                <a:endParaRPr lang="da-DK"/>
              </a:p>
            </p:txBody>
          </p:sp>
          <p:sp>
            <p:nvSpPr>
              <p:cNvPr id="745" name="Freeform 557"/>
              <p:cNvSpPr>
                <a:spLocks/>
              </p:cNvSpPr>
              <p:nvPr/>
            </p:nvSpPr>
            <p:spPr bwMode="auto">
              <a:xfrm>
                <a:off x="2520" y="2173"/>
                <a:ext cx="25" cy="1"/>
              </a:xfrm>
              <a:custGeom>
                <a:avLst/>
                <a:gdLst>
                  <a:gd name="T0" fmla="*/ 465 w 465"/>
                  <a:gd name="T1" fmla="*/ 18 h 18"/>
                  <a:gd name="T2" fmla="*/ 39 w 465"/>
                  <a:gd name="T3" fmla="*/ 18 h 18"/>
                  <a:gd name="T4" fmla="*/ 0 w 465"/>
                  <a:gd name="T5" fmla="*/ 0 h 18"/>
                  <a:gd name="T6" fmla="*/ 462 w 465"/>
                  <a:gd name="T7" fmla="*/ 0 h 18"/>
                  <a:gd name="T8" fmla="*/ 465 w 465"/>
                  <a:gd name="T9" fmla="*/ 18 h 18"/>
                  <a:gd name="T10" fmla="*/ 0 60000 65536"/>
                  <a:gd name="T11" fmla="*/ 0 60000 65536"/>
                  <a:gd name="T12" fmla="*/ 0 60000 65536"/>
                  <a:gd name="T13" fmla="*/ 0 60000 65536"/>
                  <a:gd name="T14" fmla="*/ 0 60000 65536"/>
                  <a:gd name="T15" fmla="*/ 0 w 465"/>
                  <a:gd name="T16" fmla="*/ 0 h 18"/>
                  <a:gd name="T17" fmla="*/ 465 w 465"/>
                  <a:gd name="T18" fmla="*/ 18 h 18"/>
                </a:gdLst>
                <a:ahLst/>
                <a:cxnLst>
                  <a:cxn ang="T10">
                    <a:pos x="T0" y="T1"/>
                  </a:cxn>
                  <a:cxn ang="T11">
                    <a:pos x="T2" y="T3"/>
                  </a:cxn>
                  <a:cxn ang="T12">
                    <a:pos x="T4" y="T5"/>
                  </a:cxn>
                  <a:cxn ang="T13">
                    <a:pos x="T6" y="T7"/>
                  </a:cxn>
                  <a:cxn ang="T14">
                    <a:pos x="T8" y="T9"/>
                  </a:cxn>
                </a:cxnLst>
                <a:rect l="T15" t="T16" r="T17" b="T18"/>
                <a:pathLst>
                  <a:path w="465" h="18">
                    <a:moveTo>
                      <a:pt x="465" y="18"/>
                    </a:moveTo>
                    <a:lnTo>
                      <a:pt x="39" y="18"/>
                    </a:lnTo>
                    <a:lnTo>
                      <a:pt x="0" y="0"/>
                    </a:lnTo>
                    <a:lnTo>
                      <a:pt x="462" y="0"/>
                    </a:lnTo>
                    <a:lnTo>
                      <a:pt x="465" y="18"/>
                    </a:lnTo>
                    <a:close/>
                  </a:path>
                </a:pathLst>
              </a:custGeom>
              <a:solidFill>
                <a:srgbClr val="BAA24C"/>
              </a:solidFill>
              <a:ln w="9525">
                <a:noFill/>
                <a:round/>
                <a:headEnd/>
                <a:tailEnd/>
              </a:ln>
            </p:spPr>
            <p:txBody>
              <a:bodyPr/>
              <a:lstStyle/>
              <a:p>
                <a:endParaRPr lang="da-DK"/>
              </a:p>
            </p:txBody>
          </p:sp>
          <p:sp>
            <p:nvSpPr>
              <p:cNvPr id="746" name="Freeform 558"/>
              <p:cNvSpPr>
                <a:spLocks/>
              </p:cNvSpPr>
              <p:nvPr/>
            </p:nvSpPr>
            <p:spPr bwMode="auto">
              <a:xfrm>
                <a:off x="2519" y="2173"/>
                <a:ext cx="26" cy="1"/>
              </a:xfrm>
              <a:custGeom>
                <a:avLst/>
                <a:gdLst>
                  <a:gd name="T0" fmla="*/ 484 w 484"/>
                  <a:gd name="T1" fmla="*/ 20 h 20"/>
                  <a:gd name="T2" fmla="*/ 40 w 484"/>
                  <a:gd name="T3" fmla="*/ 20 h 20"/>
                  <a:gd name="T4" fmla="*/ 0 w 484"/>
                  <a:gd name="T5" fmla="*/ 0 h 20"/>
                  <a:gd name="T6" fmla="*/ 481 w 484"/>
                  <a:gd name="T7" fmla="*/ 0 h 20"/>
                  <a:gd name="T8" fmla="*/ 484 w 484"/>
                  <a:gd name="T9" fmla="*/ 20 h 20"/>
                  <a:gd name="T10" fmla="*/ 0 60000 65536"/>
                  <a:gd name="T11" fmla="*/ 0 60000 65536"/>
                  <a:gd name="T12" fmla="*/ 0 60000 65536"/>
                  <a:gd name="T13" fmla="*/ 0 60000 65536"/>
                  <a:gd name="T14" fmla="*/ 0 60000 65536"/>
                  <a:gd name="T15" fmla="*/ 0 w 484"/>
                  <a:gd name="T16" fmla="*/ 0 h 20"/>
                  <a:gd name="T17" fmla="*/ 484 w 484"/>
                  <a:gd name="T18" fmla="*/ 20 h 20"/>
                </a:gdLst>
                <a:ahLst/>
                <a:cxnLst>
                  <a:cxn ang="T10">
                    <a:pos x="T0" y="T1"/>
                  </a:cxn>
                  <a:cxn ang="T11">
                    <a:pos x="T2" y="T3"/>
                  </a:cxn>
                  <a:cxn ang="T12">
                    <a:pos x="T4" y="T5"/>
                  </a:cxn>
                  <a:cxn ang="T13">
                    <a:pos x="T6" y="T7"/>
                  </a:cxn>
                  <a:cxn ang="T14">
                    <a:pos x="T8" y="T9"/>
                  </a:cxn>
                </a:cxnLst>
                <a:rect l="T15" t="T16" r="T17" b="T18"/>
                <a:pathLst>
                  <a:path w="484" h="20">
                    <a:moveTo>
                      <a:pt x="484" y="20"/>
                    </a:moveTo>
                    <a:lnTo>
                      <a:pt x="40" y="20"/>
                    </a:lnTo>
                    <a:lnTo>
                      <a:pt x="0" y="0"/>
                    </a:lnTo>
                    <a:lnTo>
                      <a:pt x="481" y="0"/>
                    </a:lnTo>
                    <a:lnTo>
                      <a:pt x="484" y="20"/>
                    </a:lnTo>
                    <a:close/>
                  </a:path>
                </a:pathLst>
              </a:custGeom>
              <a:solidFill>
                <a:srgbClr val="BAA24C"/>
              </a:solidFill>
              <a:ln w="9525">
                <a:noFill/>
                <a:round/>
                <a:headEnd/>
                <a:tailEnd/>
              </a:ln>
            </p:spPr>
            <p:txBody>
              <a:bodyPr/>
              <a:lstStyle/>
              <a:p>
                <a:endParaRPr lang="da-DK"/>
              </a:p>
            </p:txBody>
          </p:sp>
          <p:sp>
            <p:nvSpPr>
              <p:cNvPr id="747" name="Freeform 559"/>
              <p:cNvSpPr>
                <a:spLocks/>
              </p:cNvSpPr>
              <p:nvPr/>
            </p:nvSpPr>
            <p:spPr bwMode="auto">
              <a:xfrm>
                <a:off x="2518" y="2172"/>
                <a:ext cx="27" cy="1"/>
              </a:xfrm>
              <a:custGeom>
                <a:avLst/>
                <a:gdLst>
                  <a:gd name="T0" fmla="*/ 502 w 502"/>
                  <a:gd name="T1" fmla="*/ 20 h 20"/>
                  <a:gd name="T2" fmla="*/ 40 w 502"/>
                  <a:gd name="T3" fmla="*/ 20 h 20"/>
                  <a:gd name="T4" fmla="*/ 0 w 502"/>
                  <a:gd name="T5" fmla="*/ 0 h 20"/>
                  <a:gd name="T6" fmla="*/ 498 w 502"/>
                  <a:gd name="T7" fmla="*/ 0 h 20"/>
                  <a:gd name="T8" fmla="*/ 502 w 502"/>
                  <a:gd name="T9" fmla="*/ 20 h 20"/>
                  <a:gd name="T10" fmla="*/ 0 60000 65536"/>
                  <a:gd name="T11" fmla="*/ 0 60000 65536"/>
                  <a:gd name="T12" fmla="*/ 0 60000 65536"/>
                  <a:gd name="T13" fmla="*/ 0 60000 65536"/>
                  <a:gd name="T14" fmla="*/ 0 60000 65536"/>
                  <a:gd name="T15" fmla="*/ 0 w 502"/>
                  <a:gd name="T16" fmla="*/ 0 h 20"/>
                  <a:gd name="T17" fmla="*/ 502 w 502"/>
                  <a:gd name="T18" fmla="*/ 20 h 20"/>
                </a:gdLst>
                <a:ahLst/>
                <a:cxnLst>
                  <a:cxn ang="T10">
                    <a:pos x="T0" y="T1"/>
                  </a:cxn>
                  <a:cxn ang="T11">
                    <a:pos x="T2" y="T3"/>
                  </a:cxn>
                  <a:cxn ang="T12">
                    <a:pos x="T4" y="T5"/>
                  </a:cxn>
                  <a:cxn ang="T13">
                    <a:pos x="T6" y="T7"/>
                  </a:cxn>
                  <a:cxn ang="T14">
                    <a:pos x="T8" y="T9"/>
                  </a:cxn>
                </a:cxnLst>
                <a:rect l="T15" t="T16" r="T17" b="T18"/>
                <a:pathLst>
                  <a:path w="502" h="20">
                    <a:moveTo>
                      <a:pt x="502" y="20"/>
                    </a:moveTo>
                    <a:lnTo>
                      <a:pt x="40" y="20"/>
                    </a:lnTo>
                    <a:lnTo>
                      <a:pt x="0" y="0"/>
                    </a:lnTo>
                    <a:lnTo>
                      <a:pt x="498" y="0"/>
                    </a:lnTo>
                    <a:lnTo>
                      <a:pt x="502" y="20"/>
                    </a:lnTo>
                    <a:close/>
                  </a:path>
                </a:pathLst>
              </a:custGeom>
              <a:solidFill>
                <a:srgbClr val="BAA24C"/>
              </a:solidFill>
              <a:ln w="9525">
                <a:noFill/>
                <a:round/>
                <a:headEnd/>
                <a:tailEnd/>
              </a:ln>
            </p:spPr>
            <p:txBody>
              <a:bodyPr/>
              <a:lstStyle/>
              <a:p>
                <a:endParaRPr lang="da-DK"/>
              </a:p>
            </p:txBody>
          </p:sp>
          <p:sp>
            <p:nvSpPr>
              <p:cNvPr id="748" name="Freeform 560"/>
              <p:cNvSpPr>
                <a:spLocks/>
              </p:cNvSpPr>
              <p:nvPr/>
            </p:nvSpPr>
            <p:spPr bwMode="auto">
              <a:xfrm>
                <a:off x="2517" y="2172"/>
                <a:ext cx="27" cy="1"/>
              </a:xfrm>
              <a:custGeom>
                <a:avLst/>
                <a:gdLst>
                  <a:gd name="T0" fmla="*/ 520 w 520"/>
                  <a:gd name="T1" fmla="*/ 18 h 18"/>
                  <a:gd name="T2" fmla="*/ 39 w 520"/>
                  <a:gd name="T3" fmla="*/ 18 h 18"/>
                  <a:gd name="T4" fmla="*/ 0 w 520"/>
                  <a:gd name="T5" fmla="*/ 0 h 18"/>
                  <a:gd name="T6" fmla="*/ 517 w 520"/>
                  <a:gd name="T7" fmla="*/ 0 h 18"/>
                  <a:gd name="T8" fmla="*/ 520 w 520"/>
                  <a:gd name="T9" fmla="*/ 18 h 18"/>
                  <a:gd name="T10" fmla="*/ 0 60000 65536"/>
                  <a:gd name="T11" fmla="*/ 0 60000 65536"/>
                  <a:gd name="T12" fmla="*/ 0 60000 65536"/>
                  <a:gd name="T13" fmla="*/ 0 60000 65536"/>
                  <a:gd name="T14" fmla="*/ 0 60000 65536"/>
                  <a:gd name="T15" fmla="*/ 0 w 520"/>
                  <a:gd name="T16" fmla="*/ 0 h 18"/>
                  <a:gd name="T17" fmla="*/ 520 w 520"/>
                  <a:gd name="T18" fmla="*/ 18 h 18"/>
                </a:gdLst>
                <a:ahLst/>
                <a:cxnLst>
                  <a:cxn ang="T10">
                    <a:pos x="T0" y="T1"/>
                  </a:cxn>
                  <a:cxn ang="T11">
                    <a:pos x="T2" y="T3"/>
                  </a:cxn>
                  <a:cxn ang="T12">
                    <a:pos x="T4" y="T5"/>
                  </a:cxn>
                  <a:cxn ang="T13">
                    <a:pos x="T6" y="T7"/>
                  </a:cxn>
                  <a:cxn ang="T14">
                    <a:pos x="T8" y="T9"/>
                  </a:cxn>
                </a:cxnLst>
                <a:rect l="T15" t="T16" r="T17" b="T18"/>
                <a:pathLst>
                  <a:path w="520" h="18">
                    <a:moveTo>
                      <a:pt x="520" y="18"/>
                    </a:moveTo>
                    <a:lnTo>
                      <a:pt x="39" y="18"/>
                    </a:lnTo>
                    <a:lnTo>
                      <a:pt x="0" y="0"/>
                    </a:lnTo>
                    <a:lnTo>
                      <a:pt x="517" y="0"/>
                    </a:lnTo>
                    <a:lnTo>
                      <a:pt x="520" y="18"/>
                    </a:lnTo>
                    <a:close/>
                  </a:path>
                </a:pathLst>
              </a:custGeom>
              <a:solidFill>
                <a:srgbClr val="BAA24C"/>
              </a:solidFill>
              <a:ln w="9525">
                <a:noFill/>
                <a:round/>
                <a:headEnd/>
                <a:tailEnd/>
              </a:ln>
            </p:spPr>
            <p:txBody>
              <a:bodyPr/>
              <a:lstStyle/>
              <a:p>
                <a:endParaRPr lang="da-DK"/>
              </a:p>
            </p:txBody>
          </p:sp>
          <p:sp>
            <p:nvSpPr>
              <p:cNvPr id="749" name="Freeform 561"/>
              <p:cNvSpPr>
                <a:spLocks/>
              </p:cNvSpPr>
              <p:nvPr/>
            </p:nvSpPr>
            <p:spPr bwMode="auto">
              <a:xfrm>
                <a:off x="2516" y="2171"/>
                <a:ext cx="28" cy="1"/>
              </a:xfrm>
              <a:custGeom>
                <a:avLst/>
                <a:gdLst>
                  <a:gd name="T0" fmla="*/ 537 w 537"/>
                  <a:gd name="T1" fmla="*/ 19 h 19"/>
                  <a:gd name="T2" fmla="*/ 39 w 537"/>
                  <a:gd name="T3" fmla="*/ 19 h 19"/>
                  <a:gd name="T4" fmla="*/ 0 w 537"/>
                  <a:gd name="T5" fmla="*/ 0 h 19"/>
                  <a:gd name="T6" fmla="*/ 534 w 537"/>
                  <a:gd name="T7" fmla="*/ 0 h 19"/>
                  <a:gd name="T8" fmla="*/ 534 w 537"/>
                  <a:gd name="T9" fmla="*/ 2 h 19"/>
                  <a:gd name="T10" fmla="*/ 537 w 537"/>
                  <a:gd name="T11" fmla="*/ 19 h 19"/>
                  <a:gd name="T12" fmla="*/ 0 60000 65536"/>
                  <a:gd name="T13" fmla="*/ 0 60000 65536"/>
                  <a:gd name="T14" fmla="*/ 0 60000 65536"/>
                  <a:gd name="T15" fmla="*/ 0 60000 65536"/>
                  <a:gd name="T16" fmla="*/ 0 60000 65536"/>
                  <a:gd name="T17" fmla="*/ 0 60000 65536"/>
                  <a:gd name="T18" fmla="*/ 0 w 537"/>
                  <a:gd name="T19" fmla="*/ 0 h 19"/>
                  <a:gd name="T20" fmla="*/ 537 w 5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37" h="19">
                    <a:moveTo>
                      <a:pt x="537" y="19"/>
                    </a:moveTo>
                    <a:lnTo>
                      <a:pt x="39" y="19"/>
                    </a:lnTo>
                    <a:lnTo>
                      <a:pt x="0" y="0"/>
                    </a:lnTo>
                    <a:lnTo>
                      <a:pt x="534" y="0"/>
                    </a:lnTo>
                    <a:lnTo>
                      <a:pt x="534" y="2"/>
                    </a:lnTo>
                    <a:lnTo>
                      <a:pt x="537" y="19"/>
                    </a:lnTo>
                    <a:close/>
                  </a:path>
                </a:pathLst>
              </a:custGeom>
              <a:solidFill>
                <a:srgbClr val="BBA34C"/>
              </a:solidFill>
              <a:ln w="9525">
                <a:noFill/>
                <a:round/>
                <a:headEnd/>
                <a:tailEnd/>
              </a:ln>
            </p:spPr>
            <p:txBody>
              <a:bodyPr/>
              <a:lstStyle/>
              <a:p>
                <a:endParaRPr lang="da-DK"/>
              </a:p>
            </p:txBody>
          </p:sp>
          <p:sp>
            <p:nvSpPr>
              <p:cNvPr id="750" name="Freeform 562"/>
              <p:cNvSpPr>
                <a:spLocks/>
              </p:cNvSpPr>
              <p:nvPr/>
            </p:nvSpPr>
            <p:spPr bwMode="auto">
              <a:xfrm>
                <a:off x="2515" y="2171"/>
                <a:ext cx="29" cy="1"/>
              </a:xfrm>
              <a:custGeom>
                <a:avLst/>
                <a:gdLst>
                  <a:gd name="T0" fmla="*/ 557 w 557"/>
                  <a:gd name="T1" fmla="*/ 19 h 19"/>
                  <a:gd name="T2" fmla="*/ 40 w 557"/>
                  <a:gd name="T3" fmla="*/ 19 h 19"/>
                  <a:gd name="T4" fmla="*/ 0 w 557"/>
                  <a:gd name="T5" fmla="*/ 0 h 19"/>
                  <a:gd name="T6" fmla="*/ 555 w 557"/>
                  <a:gd name="T7" fmla="*/ 0 h 19"/>
                  <a:gd name="T8" fmla="*/ 555 w 557"/>
                  <a:gd name="T9" fmla="*/ 11 h 19"/>
                  <a:gd name="T10" fmla="*/ 557 w 557"/>
                  <a:gd name="T11" fmla="*/ 19 h 19"/>
                  <a:gd name="T12" fmla="*/ 0 60000 65536"/>
                  <a:gd name="T13" fmla="*/ 0 60000 65536"/>
                  <a:gd name="T14" fmla="*/ 0 60000 65536"/>
                  <a:gd name="T15" fmla="*/ 0 60000 65536"/>
                  <a:gd name="T16" fmla="*/ 0 60000 65536"/>
                  <a:gd name="T17" fmla="*/ 0 60000 65536"/>
                  <a:gd name="T18" fmla="*/ 0 w 557"/>
                  <a:gd name="T19" fmla="*/ 0 h 19"/>
                  <a:gd name="T20" fmla="*/ 557 w 55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57" h="19">
                    <a:moveTo>
                      <a:pt x="557" y="19"/>
                    </a:moveTo>
                    <a:lnTo>
                      <a:pt x="40" y="19"/>
                    </a:lnTo>
                    <a:lnTo>
                      <a:pt x="0" y="0"/>
                    </a:lnTo>
                    <a:lnTo>
                      <a:pt x="555" y="0"/>
                    </a:lnTo>
                    <a:lnTo>
                      <a:pt x="555" y="11"/>
                    </a:lnTo>
                    <a:lnTo>
                      <a:pt x="557" y="19"/>
                    </a:lnTo>
                    <a:close/>
                  </a:path>
                </a:pathLst>
              </a:custGeom>
              <a:solidFill>
                <a:srgbClr val="BBA34C"/>
              </a:solidFill>
              <a:ln w="9525">
                <a:noFill/>
                <a:round/>
                <a:headEnd/>
                <a:tailEnd/>
              </a:ln>
            </p:spPr>
            <p:txBody>
              <a:bodyPr/>
              <a:lstStyle/>
              <a:p>
                <a:endParaRPr lang="da-DK"/>
              </a:p>
            </p:txBody>
          </p:sp>
          <p:sp>
            <p:nvSpPr>
              <p:cNvPr id="751" name="Freeform 563"/>
              <p:cNvSpPr>
                <a:spLocks/>
              </p:cNvSpPr>
              <p:nvPr/>
            </p:nvSpPr>
            <p:spPr bwMode="auto">
              <a:xfrm>
                <a:off x="2514" y="2170"/>
                <a:ext cx="30" cy="1"/>
              </a:xfrm>
              <a:custGeom>
                <a:avLst/>
                <a:gdLst>
                  <a:gd name="T0" fmla="*/ 574 w 574"/>
                  <a:gd name="T1" fmla="*/ 18 h 18"/>
                  <a:gd name="T2" fmla="*/ 40 w 574"/>
                  <a:gd name="T3" fmla="*/ 18 h 18"/>
                  <a:gd name="T4" fmla="*/ 0 w 574"/>
                  <a:gd name="T5" fmla="*/ 0 h 18"/>
                  <a:gd name="T6" fmla="*/ 573 w 574"/>
                  <a:gd name="T7" fmla="*/ 0 h 18"/>
                  <a:gd name="T8" fmla="*/ 574 w 574"/>
                  <a:gd name="T9" fmla="*/ 18 h 18"/>
                  <a:gd name="T10" fmla="*/ 0 60000 65536"/>
                  <a:gd name="T11" fmla="*/ 0 60000 65536"/>
                  <a:gd name="T12" fmla="*/ 0 60000 65536"/>
                  <a:gd name="T13" fmla="*/ 0 60000 65536"/>
                  <a:gd name="T14" fmla="*/ 0 60000 65536"/>
                  <a:gd name="T15" fmla="*/ 0 w 574"/>
                  <a:gd name="T16" fmla="*/ 0 h 18"/>
                  <a:gd name="T17" fmla="*/ 574 w 574"/>
                  <a:gd name="T18" fmla="*/ 18 h 18"/>
                </a:gdLst>
                <a:ahLst/>
                <a:cxnLst>
                  <a:cxn ang="T10">
                    <a:pos x="T0" y="T1"/>
                  </a:cxn>
                  <a:cxn ang="T11">
                    <a:pos x="T2" y="T3"/>
                  </a:cxn>
                  <a:cxn ang="T12">
                    <a:pos x="T4" y="T5"/>
                  </a:cxn>
                  <a:cxn ang="T13">
                    <a:pos x="T6" y="T7"/>
                  </a:cxn>
                  <a:cxn ang="T14">
                    <a:pos x="T8" y="T9"/>
                  </a:cxn>
                </a:cxnLst>
                <a:rect l="T15" t="T16" r="T17" b="T18"/>
                <a:pathLst>
                  <a:path w="574" h="18">
                    <a:moveTo>
                      <a:pt x="574" y="18"/>
                    </a:moveTo>
                    <a:lnTo>
                      <a:pt x="40" y="18"/>
                    </a:lnTo>
                    <a:lnTo>
                      <a:pt x="0" y="0"/>
                    </a:lnTo>
                    <a:lnTo>
                      <a:pt x="573" y="0"/>
                    </a:lnTo>
                    <a:lnTo>
                      <a:pt x="574" y="18"/>
                    </a:lnTo>
                    <a:close/>
                  </a:path>
                </a:pathLst>
              </a:custGeom>
              <a:solidFill>
                <a:srgbClr val="BBA34C"/>
              </a:solidFill>
              <a:ln w="9525">
                <a:noFill/>
                <a:round/>
                <a:headEnd/>
                <a:tailEnd/>
              </a:ln>
            </p:spPr>
            <p:txBody>
              <a:bodyPr/>
              <a:lstStyle/>
              <a:p>
                <a:endParaRPr lang="da-DK"/>
              </a:p>
            </p:txBody>
          </p:sp>
          <p:sp>
            <p:nvSpPr>
              <p:cNvPr id="752" name="Freeform 564"/>
              <p:cNvSpPr>
                <a:spLocks/>
              </p:cNvSpPr>
              <p:nvPr/>
            </p:nvSpPr>
            <p:spPr bwMode="auto">
              <a:xfrm>
                <a:off x="2513" y="2170"/>
                <a:ext cx="31" cy="1"/>
              </a:xfrm>
              <a:custGeom>
                <a:avLst/>
                <a:gdLst>
                  <a:gd name="T0" fmla="*/ 594 w 594"/>
                  <a:gd name="T1" fmla="*/ 19 h 19"/>
                  <a:gd name="T2" fmla="*/ 39 w 594"/>
                  <a:gd name="T3" fmla="*/ 19 h 19"/>
                  <a:gd name="T4" fmla="*/ 0 w 594"/>
                  <a:gd name="T5" fmla="*/ 0 h 19"/>
                  <a:gd name="T6" fmla="*/ 593 w 594"/>
                  <a:gd name="T7" fmla="*/ 0 h 19"/>
                  <a:gd name="T8" fmla="*/ 594 w 594"/>
                  <a:gd name="T9" fmla="*/ 19 h 19"/>
                  <a:gd name="T10" fmla="*/ 0 60000 65536"/>
                  <a:gd name="T11" fmla="*/ 0 60000 65536"/>
                  <a:gd name="T12" fmla="*/ 0 60000 65536"/>
                  <a:gd name="T13" fmla="*/ 0 60000 65536"/>
                  <a:gd name="T14" fmla="*/ 0 60000 65536"/>
                  <a:gd name="T15" fmla="*/ 0 w 594"/>
                  <a:gd name="T16" fmla="*/ 0 h 19"/>
                  <a:gd name="T17" fmla="*/ 594 w 594"/>
                  <a:gd name="T18" fmla="*/ 19 h 19"/>
                </a:gdLst>
                <a:ahLst/>
                <a:cxnLst>
                  <a:cxn ang="T10">
                    <a:pos x="T0" y="T1"/>
                  </a:cxn>
                  <a:cxn ang="T11">
                    <a:pos x="T2" y="T3"/>
                  </a:cxn>
                  <a:cxn ang="T12">
                    <a:pos x="T4" y="T5"/>
                  </a:cxn>
                  <a:cxn ang="T13">
                    <a:pos x="T6" y="T7"/>
                  </a:cxn>
                  <a:cxn ang="T14">
                    <a:pos x="T8" y="T9"/>
                  </a:cxn>
                </a:cxnLst>
                <a:rect l="T15" t="T16" r="T17" b="T18"/>
                <a:pathLst>
                  <a:path w="594" h="19">
                    <a:moveTo>
                      <a:pt x="594" y="19"/>
                    </a:moveTo>
                    <a:lnTo>
                      <a:pt x="39" y="19"/>
                    </a:lnTo>
                    <a:lnTo>
                      <a:pt x="0" y="0"/>
                    </a:lnTo>
                    <a:lnTo>
                      <a:pt x="593" y="0"/>
                    </a:lnTo>
                    <a:lnTo>
                      <a:pt x="594" y="19"/>
                    </a:lnTo>
                    <a:close/>
                  </a:path>
                </a:pathLst>
              </a:custGeom>
              <a:solidFill>
                <a:srgbClr val="BBA34C"/>
              </a:solidFill>
              <a:ln w="9525">
                <a:noFill/>
                <a:round/>
                <a:headEnd/>
                <a:tailEnd/>
              </a:ln>
            </p:spPr>
            <p:txBody>
              <a:bodyPr/>
              <a:lstStyle/>
              <a:p>
                <a:endParaRPr lang="da-DK"/>
              </a:p>
            </p:txBody>
          </p:sp>
          <p:sp>
            <p:nvSpPr>
              <p:cNvPr id="753" name="Freeform 565"/>
              <p:cNvSpPr>
                <a:spLocks/>
              </p:cNvSpPr>
              <p:nvPr/>
            </p:nvSpPr>
            <p:spPr bwMode="auto">
              <a:xfrm>
                <a:off x="2512" y="2169"/>
                <a:ext cx="32" cy="1"/>
              </a:xfrm>
              <a:custGeom>
                <a:avLst/>
                <a:gdLst>
                  <a:gd name="T0" fmla="*/ 612 w 612"/>
                  <a:gd name="T1" fmla="*/ 19 h 19"/>
                  <a:gd name="T2" fmla="*/ 39 w 612"/>
                  <a:gd name="T3" fmla="*/ 19 h 19"/>
                  <a:gd name="T4" fmla="*/ 0 w 612"/>
                  <a:gd name="T5" fmla="*/ 0 h 19"/>
                  <a:gd name="T6" fmla="*/ 612 w 612"/>
                  <a:gd name="T7" fmla="*/ 0 h 19"/>
                  <a:gd name="T8" fmla="*/ 612 w 612"/>
                  <a:gd name="T9" fmla="*/ 19 h 19"/>
                  <a:gd name="T10" fmla="*/ 0 60000 65536"/>
                  <a:gd name="T11" fmla="*/ 0 60000 65536"/>
                  <a:gd name="T12" fmla="*/ 0 60000 65536"/>
                  <a:gd name="T13" fmla="*/ 0 60000 65536"/>
                  <a:gd name="T14" fmla="*/ 0 60000 65536"/>
                  <a:gd name="T15" fmla="*/ 0 w 612"/>
                  <a:gd name="T16" fmla="*/ 0 h 19"/>
                  <a:gd name="T17" fmla="*/ 612 w 612"/>
                  <a:gd name="T18" fmla="*/ 19 h 19"/>
                </a:gdLst>
                <a:ahLst/>
                <a:cxnLst>
                  <a:cxn ang="T10">
                    <a:pos x="T0" y="T1"/>
                  </a:cxn>
                  <a:cxn ang="T11">
                    <a:pos x="T2" y="T3"/>
                  </a:cxn>
                  <a:cxn ang="T12">
                    <a:pos x="T4" y="T5"/>
                  </a:cxn>
                  <a:cxn ang="T13">
                    <a:pos x="T6" y="T7"/>
                  </a:cxn>
                  <a:cxn ang="T14">
                    <a:pos x="T8" y="T9"/>
                  </a:cxn>
                </a:cxnLst>
                <a:rect l="T15" t="T16" r="T17" b="T18"/>
                <a:pathLst>
                  <a:path w="612" h="19">
                    <a:moveTo>
                      <a:pt x="612" y="19"/>
                    </a:moveTo>
                    <a:lnTo>
                      <a:pt x="39" y="19"/>
                    </a:lnTo>
                    <a:lnTo>
                      <a:pt x="0" y="0"/>
                    </a:lnTo>
                    <a:lnTo>
                      <a:pt x="612" y="0"/>
                    </a:lnTo>
                    <a:lnTo>
                      <a:pt x="612" y="19"/>
                    </a:lnTo>
                    <a:close/>
                  </a:path>
                </a:pathLst>
              </a:custGeom>
              <a:solidFill>
                <a:srgbClr val="BCA44C"/>
              </a:solidFill>
              <a:ln w="9525">
                <a:noFill/>
                <a:round/>
                <a:headEnd/>
                <a:tailEnd/>
              </a:ln>
            </p:spPr>
            <p:txBody>
              <a:bodyPr/>
              <a:lstStyle/>
              <a:p>
                <a:endParaRPr lang="da-DK"/>
              </a:p>
            </p:txBody>
          </p:sp>
          <p:sp>
            <p:nvSpPr>
              <p:cNvPr id="754" name="Freeform 566"/>
              <p:cNvSpPr>
                <a:spLocks/>
              </p:cNvSpPr>
              <p:nvPr/>
            </p:nvSpPr>
            <p:spPr bwMode="auto">
              <a:xfrm>
                <a:off x="2511" y="2169"/>
                <a:ext cx="33" cy="1"/>
              </a:xfrm>
              <a:custGeom>
                <a:avLst/>
                <a:gdLst>
                  <a:gd name="T0" fmla="*/ 632 w 632"/>
                  <a:gd name="T1" fmla="*/ 18 h 18"/>
                  <a:gd name="T2" fmla="*/ 39 w 632"/>
                  <a:gd name="T3" fmla="*/ 18 h 18"/>
                  <a:gd name="T4" fmla="*/ 0 w 632"/>
                  <a:gd name="T5" fmla="*/ 0 h 18"/>
                  <a:gd name="T6" fmla="*/ 630 w 632"/>
                  <a:gd name="T7" fmla="*/ 0 h 18"/>
                  <a:gd name="T8" fmla="*/ 632 w 632"/>
                  <a:gd name="T9" fmla="*/ 18 h 18"/>
                  <a:gd name="T10" fmla="*/ 0 60000 65536"/>
                  <a:gd name="T11" fmla="*/ 0 60000 65536"/>
                  <a:gd name="T12" fmla="*/ 0 60000 65536"/>
                  <a:gd name="T13" fmla="*/ 0 60000 65536"/>
                  <a:gd name="T14" fmla="*/ 0 60000 65536"/>
                  <a:gd name="T15" fmla="*/ 0 w 632"/>
                  <a:gd name="T16" fmla="*/ 0 h 18"/>
                  <a:gd name="T17" fmla="*/ 632 w 632"/>
                  <a:gd name="T18" fmla="*/ 18 h 18"/>
                </a:gdLst>
                <a:ahLst/>
                <a:cxnLst>
                  <a:cxn ang="T10">
                    <a:pos x="T0" y="T1"/>
                  </a:cxn>
                  <a:cxn ang="T11">
                    <a:pos x="T2" y="T3"/>
                  </a:cxn>
                  <a:cxn ang="T12">
                    <a:pos x="T4" y="T5"/>
                  </a:cxn>
                  <a:cxn ang="T13">
                    <a:pos x="T6" y="T7"/>
                  </a:cxn>
                  <a:cxn ang="T14">
                    <a:pos x="T8" y="T9"/>
                  </a:cxn>
                </a:cxnLst>
                <a:rect l="T15" t="T16" r="T17" b="T18"/>
                <a:pathLst>
                  <a:path w="632" h="18">
                    <a:moveTo>
                      <a:pt x="632" y="18"/>
                    </a:moveTo>
                    <a:lnTo>
                      <a:pt x="39" y="18"/>
                    </a:lnTo>
                    <a:lnTo>
                      <a:pt x="0" y="0"/>
                    </a:lnTo>
                    <a:lnTo>
                      <a:pt x="630" y="0"/>
                    </a:lnTo>
                    <a:lnTo>
                      <a:pt x="632" y="18"/>
                    </a:lnTo>
                    <a:close/>
                  </a:path>
                </a:pathLst>
              </a:custGeom>
              <a:solidFill>
                <a:srgbClr val="BCA44C"/>
              </a:solidFill>
              <a:ln w="9525">
                <a:noFill/>
                <a:round/>
                <a:headEnd/>
                <a:tailEnd/>
              </a:ln>
            </p:spPr>
            <p:txBody>
              <a:bodyPr/>
              <a:lstStyle/>
              <a:p>
                <a:endParaRPr lang="da-DK"/>
              </a:p>
            </p:txBody>
          </p:sp>
          <p:sp>
            <p:nvSpPr>
              <p:cNvPr id="755" name="Freeform 567"/>
              <p:cNvSpPr>
                <a:spLocks/>
              </p:cNvSpPr>
              <p:nvPr/>
            </p:nvSpPr>
            <p:spPr bwMode="auto">
              <a:xfrm>
                <a:off x="2510" y="2168"/>
                <a:ext cx="34" cy="1"/>
              </a:xfrm>
              <a:custGeom>
                <a:avLst/>
                <a:gdLst>
                  <a:gd name="T0" fmla="*/ 652 w 652"/>
                  <a:gd name="T1" fmla="*/ 20 h 20"/>
                  <a:gd name="T2" fmla="*/ 40 w 652"/>
                  <a:gd name="T3" fmla="*/ 20 h 20"/>
                  <a:gd name="T4" fmla="*/ 0 w 652"/>
                  <a:gd name="T5" fmla="*/ 0 h 20"/>
                  <a:gd name="T6" fmla="*/ 650 w 652"/>
                  <a:gd name="T7" fmla="*/ 0 h 20"/>
                  <a:gd name="T8" fmla="*/ 652 w 652"/>
                  <a:gd name="T9" fmla="*/ 20 h 20"/>
                  <a:gd name="T10" fmla="*/ 0 60000 65536"/>
                  <a:gd name="T11" fmla="*/ 0 60000 65536"/>
                  <a:gd name="T12" fmla="*/ 0 60000 65536"/>
                  <a:gd name="T13" fmla="*/ 0 60000 65536"/>
                  <a:gd name="T14" fmla="*/ 0 60000 65536"/>
                  <a:gd name="T15" fmla="*/ 0 w 652"/>
                  <a:gd name="T16" fmla="*/ 0 h 20"/>
                  <a:gd name="T17" fmla="*/ 652 w 652"/>
                  <a:gd name="T18" fmla="*/ 20 h 20"/>
                </a:gdLst>
                <a:ahLst/>
                <a:cxnLst>
                  <a:cxn ang="T10">
                    <a:pos x="T0" y="T1"/>
                  </a:cxn>
                  <a:cxn ang="T11">
                    <a:pos x="T2" y="T3"/>
                  </a:cxn>
                  <a:cxn ang="T12">
                    <a:pos x="T4" y="T5"/>
                  </a:cxn>
                  <a:cxn ang="T13">
                    <a:pos x="T6" y="T7"/>
                  </a:cxn>
                  <a:cxn ang="T14">
                    <a:pos x="T8" y="T9"/>
                  </a:cxn>
                </a:cxnLst>
                <a:rect l="T15" t="T16" r="T17" b="T18"/>
                <a:pathLst>
                  <a:path w="652" h="20">
                    <a:moveTo>
                      <a:pt x="652" y="20"/>
                    </a:moveTo>
                    <a:lnTo>
                      <a:pt x="40" y="20"/>
                    </a:lnTo>
                    <a:lnTo>
                      <a:pt x="0" y="0"/>
                    </a:lnTo>
                    <a:lnTo>
                      <a:pt x="650" y="0"/>
                    </a:lnTo>
                    <a:lnTo>
                      <a:pt x="652" y="20"/>
                    </a:lnTo>
                    <a:close/>
                  </a:path>
                </a:pathLst>
              </a:custGeom>
              <a:solidFill>
                <a:srgbClr val="BCA44C"/>
              </a:solidFill>
              <a:ln w="9525">
                <a:noFill/>
                <a:round/>
                <a:headEnd/>
                <a:tailEnd/>
              </a:ln>
            </p:spPr>
            <p:txBody>
              <a:bodyPr/>
              <a:lstStyle/>
              <a:p>
                <a:endParaRPr lang="da-DK"/>
              </a:p>
            </p:txBody>
          </p:sp>
          <p:sp>
            <p:nvSpPr>
              <p:cNvPr id="756" name="Freeform 568"/>
              <p:cNvSpPr>
                <a:spLocks/>
              </p:cNvSpPr>
              <p:nvPr/>
            </p:nvSpPr>
            <p:spPr bwMode="auto">
              <a:xfrm>
                <a:off x="2509" y="2168"/>
                <a:ext cx="35" cy="1"/>
              </a:xfrm>
              <a:custGeom>
                <a:avLst/>
                <a:gdLst>
                  <a:gd name="T0" fmla="*/ 669 w 669"/>
                  <a:gd name="T1" fmla="*/ 20 h 20"/>
                  <a:gd name="T2" fmla="*/ 39 w 669"/>
                  <a:gd name="T3" fmla="*/ 20 h 20"/>
                  <a:gd name="T4" fmla="*/ 0 w 669"/>
                  <a:gd name="T5" fmla="*/ 0 h 20"/>
                  <a:gd name="T6" fmla="*/ 669 w 669"/>
                  <a:gd name="T7" fmla="*/ 0 h 20"/>
                  <a:gd name="T8" fmla="*/ 669 w 669"/>
                  <a:gd name="T9" fmla="*/ 20 h 20"/>
                  <a:gd name="T10" fmla="*/ 0 60000 65536"/>
                  <a:gd name="T11" fmla="*/ 0 60000 65536"/>
                  <a:gd name="T12" fmla="*/ 0 60000 65536"/>
                  <a:gd name="T13" fmla="*/ 0 60000 65536"/>
                  <a:gd name="T14" fmla="*/ 0 60000 65536"/>
                  <a:gd name="T15" fmla="*/ 0 w 669"/>
                  <a:gd name="T16" fmla="*/ 0 h 20"/>
                  <a:gd name="T17" fmla="*/ 669 w 669"/>
                  <a:gd name="T18" fmla="*/ 20 h 20"/>
                </a:gdLst>
                <a:ahLst/>
                <a:cxnLst>
                  <a:cxn ang="T10">
                    <a:pos x="T0" y="T1"/>
                  </a:cxn>
                  <a:cxn ang="T11">
                    <a:pos x="T2" y="T3"/>
                  </a:cxn>
                  <a:cxn ang="T12">
                    <a:pos x="T4" y="T5"/>
                  </a:cxn>
                  <a:cxn ang="T13">
                    <a:pos x="T6" y="T7"/>
                  </a:cxn>
                  <a:cxn ang="T14">
                    <a:pos x="T8" y="T9"/>
                  </a:cxn>
                </a:cxnLst>
                <a:rect l="T15" t="T16" r="T17" b="T18"/>
                <a:pathLst>
                  <a:path w="669" h="20">
                    <a:moveTo>
                      <a:pt x="669" y="20"/>
                    </a:moveTo>
                    <a:lnTo>
                      <a:pt x="39" y="20"/>
                    </a:lnTo>
                    <a:lnTo>
                      <a:pt x="0" y="0"/>
                    </a:lnTo>
                    <a:lnTo>
                      <a:pt x="669" y="0"/>
                    </a:lnTo>
                    <a:lnTo>
                      <a:pt x="669" y="20"/>
                    </a:lnTo>
                    <a:close/>
                  </a:path>
                </a:pathLst>
              </a:custGeom>
              <a:solidFill>
                <a:srgbClr val="BCA44C"/>
              </a:solidFill>
              <a:ln w="9525">
                <a:noFill/>
                <a:round/>
                <a:headEnd/>
                <a:tailEnd/>
              </a:ln>
            </p:spPr>
            <p:txBody>
              <a:bodyPr/>
              <a:lstStyle/>
              <a:p>
                <a:endParaRPr lang="da-DK"/>
              </a:p>
            </p:txBody>
          </p:sp>
          <p:sp>
            <p:nvSpPr>
              <p:cNvPr id="757" name="Freeform 569"/>
              <p:cNvSpPr>
                <a:spLocks/>
              </p:cNvSpPr>
              <p:nvPr/>
            </p:nvSpPr>
            <p:spPr bwMode="auto">
              <a:xfrm>
                <a:off x="2508" y="2167"/>
                <a:ext cx="36" cy="1"/>
              </a:xfrm>
              <a:custGeom>
                <a:avLst/>
                <a:gdLst>
                  <a:gd name="T0" fmla="*/ 689 w 689"/>
                  <a:gd name="T1" fmla="*/ 18 h 18"/>
                  <a:gd name="T2" fmla="*/ 39 w 689"/>
                  <a:gd name="T3" fmla="*/ 18 h 18"/>
                  <a:gd name="T4" fmla="*/ 0 w 689"/>
                  <a:gd name="T5" fmla="*/ 0 h 18"/>
                  <a:gd name="T6" fmla="*/ 688 w 689"/>
                  <a:gd name="T7" fmla="*/ 0 h 18"/>
                  <a:gd name="T8" fmla="*/ 689 w 689"/>
                  <a:gd name="T9" fmla="*/ 18 h 18"/>
                  <a:gd name="T10" fmla="*/ 0 60000 65536"/>
                  <a:gd name="T11" fmla="*/ 0 60000 65536"/>
                  <a:gd name="T12" fmla="*/ 0 60000 65536"/>
                  <a:gd name="T13" fmla="*/ 0 60000 65536"/>
                  <a:gd name="T14" fmla="*/ 0 60000 65536"/>
                  <a:gd name="T15" fmla="*/ 0 w 689"/>
                  <a:gd name="T16" fmla="*/ 0 h 18"/>
                  <a:gd name="T17" fmla="*/ 689 w 689"/>
                  <a:gd name="T18" fmla="*/ 18 h 18"/>
                </a:gdLst>
                <a:ahLst/>
                <a:cxnLst>
                  <a:cxn ang="T10">
                    <a:pos x="T0" y="T1"/>
                  </a:cxn>
                  <a:cxn ang="T11">
                    <a:pos x="T2" y="T3"/>
                  </a:cxn>
                  <a:cxn ang="T12">
                    <a:pos x="T4" y="T5"/>
                  </a:cxn>
                  <a:cxn ang="T13">
                    <a:pos x="T6" y="T7"/>
                  </a:cxn>
                  <a:cxn ang="T14">
                    <a:pos x="T8" y="T9"/>
                  </a:cxn>
                </a:cxnLst>
                <a:rect l="T15" t="T16" r="T17" b="T18"/>
                <a:pathLst>
                  <a:path w="689" h="18">
                    <a:moveTo>
                      <a:pt x="689" y="18"/>
                    </a:moveTo>
                    <a:lnTo>
                      <a:pt x="39" y="18"/>
                    </a:lnTo>
                    <a:lnTo>
                      <a:pt x="0" y="0"/>
                    </a:lnTo>
                    <a:lnTo>
                      <a:pt x="688" y="0"/>
                    </a:lnTo>
                    <a:lnTo>
                      <a:pt x="689" y="18"/>
                    </a:lnTo>
                    <a:close/>
                  </a:path>
                </a:pathLst>
              </a:custGeom>
              <a:solidFill>
                <a:srgbClr val="BDA44C"/>
              </a:solidFill>
              <a:ln w="9525">
                <a:noFill/>
                <a:round/>
                <a:headEnd/>
                <a:tailEnd/>
              </a:ln>
            </p:spPr>
            <p:txBody>
              <a:bodyPr/>
              <a:lstStyle/>
              <a:p>
                <a:endParaRPr lang="da-DK"/>
              </a:p>
            </p:txBody>
          </p:sp>
          <p:sp>
            <p:nvSpPr>
              <p:cNvPr id="758" name="Freeform 570"/>
              <p:cNvSpPr>
                <a:spLocks/>
              </p:cNvSpPr>
              <p:nvPr/>
            </p:nvSpPr>
            <p:spPr bwMode="auto">
              <a:xfrm>
                <a:off x="2507" y="2167"/>
                <a:ext cx="37" cy="1"/>
              </a:xfrm>
              <a:custGeom>
                <a:avLst/>
                <a:gdLst>
                  <a:gd name="T0" fmla="*/ 709 w 709"/>
                  <a:gd name="T1" fmla="*/ 19 h 19"/>
                  <a:gd name="T2" fmla="*/ 40 w 709"/>
                  <a:gd name="T3" fmla="*/ 19 h 19"/>
                  <a:gd name="T4" fmla="*/ 0 w 709"/>
                  <a:gd name="T5" fmla="*/ 0 h 19"/>
                  <a:gd name="T6" fmla="*/ 708 w 709"/>
                  <a:gd name="T7" fmla="*/ 0 h 19"/>
                  <a:gd name="T8" fmla="*/ 709 w 709"/>
                  <a:gd name="T9" fmla="*/ 19 h 19"/>
                  <a:gd name="T10" fmla="*/ 0 60000 65536"/>
                  <a:gd name="T11" fmla="*/ 0 60000 65536"/>
                  <a:gd name="T12" fmla="*/ 0 60000 65536"/>
                  <a:gd name="T13" fmla="*/ 0 60000 65536"/>
                  <a:gd name="T14" fmla="*/ 0 60000 65536"/>
                  <a:gd name="T15" fmla="*/ 0 w 709"/>
                  <a:gd name="T16" fmla="*/ 0 h 19"/>
                  <a:gd name="T17" fmla="*/ 709 w 709"/>
                  <a:gd name="T18" fmla="*/ 19 h 19"/>
                </a:gdLst>
                <a:ahLst/>
                <a:cxnLst>
                  <a:cxn ang="T10">
                    <a:pos x="T0" y="T1"/>
                  </a:cxn>
                  <a:cxn ang="T11">
                    <a:pos x="T2" y="T3"/>
                  </a:cxn>
                  <a:cxn ang="T12">
                    <a:pos x="T4" y="T5"/>
                  </a:cxn>
                  <a:cxn ang="T13">
                    <a:pos x="T6" y="T7"/>
                  </a:cxn>
                  <a:cxn ang="T14">
                    <a:pos x="T8" y="T9"/>
                  </a:cxn>
                </a:cxnLst>
                <a:rect l="T15" t="T16" r="T17" b="T18"/>
                <a:pathLst>
                  <a:path w="709" h="19">
                    <a:moveTo>
                      <a:pt x="709" y="19"/>
                    </a:moveTo>
                    <a:lnTo>
                      <a:pt x="40" y="19"/>
                    </a:lnTo>
                    <a:lnTo>
                      <a:pt x="0" y="0"/>
                    </a:lnTo>
                    <a:lnTo>
                      <a:pt x="708" y="0"/>
                    </a:lnTo>
                    <a:lnTo>
                      <a:pt x="709" y="19"/>
                    </a:lnTo>
                    <a:close/>
                  </a:path>
                </a:pathLst>
              </a:custGeom>
              <a:solidFill>
                <a:srgbClr val="BDA44C"/>
              </a:solidFill>
              <a:ln w="9525">
                <a:noFill/>
                <a:round/>
                <a:headEnd/>
                <a:tailEnd/>
              </a:ln>
            </p:spPr>
            <p:txBody>
              <a:bodyPr/>
              <a:lstStyle/>
              <a:p>
                <a:endParaRPr lang="da-DK"/>
              </a:p>
            </p:txBody>
          </p:sp>
          <p:sp>
            <p:nvSpPr>
              <p:cNvPr id="759" name="Freeform 571"/>
              <p:cNvSpPr>
                <a:spLocks/>
              </p:cNvSpPr>
              <p:nvPr/>
            </p:nvSpPr>
            <p:spPr bwMode="auto">
              <a:xfrm>
                <a:off x="2506" y="2166"/>
                <a:ext cx="38" cy="1"/>
              </a:xfrm>
              <a:custGeom>
                <a:avLst/>
                <a:gdLst>
                  <a:gd name="T0" fmla="*/ 728 w 728"/>
                  <a:gd name="T1" fmla="*/ 19 h 19"/>
                  <a:gd name="T2" fmla="*/ 40 w 728"/>
                  <a:gd name="T3" fmla="*/ 19 h 19"/>
                  <a:gd name="T4" fmla="*/ 0 w 728"/>
                  <a:gd name="T5" fmla="*/ 0 h 19"/>
                  <a:gd name="T6" fmla="*/ 728 w 728"/>
                  <a:gd name="T7" fmla="*/ 0 h 19"/>
                  <a:gd name="T8" fmla="*/ 728 w 728"/>
                  <a:gd name="T9" fmla="*/ 19 h 19"/>
                  <a:gd name="T10" fmla="*/ 0 60000 65536"/>
                  <a:gd name="T11" fmla="*/ 0 60000 65536"/>
                  <a:gd name="T12" fmla="*/ 0 60000 65536"/>
                  <a:gd name="T13" fmla="*/ 0 60000 65536"/>
                  <a:gd name="T14" fmla="*/ 0 60000 65536"/>
                  <a:gd name="T15" fmla="*/ 0 w 728"/>
                  <a:gd name="T16" fmla="*/ 0 h 19"/>
                  <a:gd name="T17" fmla="*/ 728 w 728"/>
                  <a:gd name="T18" fmla="*/ 19 h 19"/>
                </a:gdLst>
                <a:ahLst/>
                <a:cxnLst>
                  <a:cxn ang="T10">
                    <a:pos x="T0" y="T1"/>
                  </a:cxn>
                  <a:cxn ang="T11">
                    <a:pos x="T2" y="T3"/>
                  </a:cxn>
                  <a:cxn ang="T12">
                    <a:pos x="T4" y="T5"/>
                  </a:cxn>
                  <a:cxn ang="T13">
                    <a:pos x="T6" y="T7"/>
                  </a:cxn>
                  <a:cxn ang="T14">
                    <a:pos x="T8" y="T9"/>
                  </a:cxn>
                </a:cxnLst>
                <a:rect l="T15" t="T16" r="T17" b="T18"/>
                <a:pathLst>
                  <a:path w="728" h="19">
                    <a:moveTo>
                      <a:pt x="728" y="19"/>
                    </a:moveTo>
                    <a:lnTo>
                      <a:pt x="40" y="19"/>
                    </a:lnTo>
                    <a:lnTo>
                      <a:pt x="0" y="0"/>
                    </a:lnTo>
                    <a:lnTo>
                      <a:pt x="728" y="0"/>
                    </a:lnTo>
                    <a:lnTo>
                      <a:pt x="728" y="19"/>
                    </a:lnTo>
                    <a:close/>
                  </a:path>
                </a:pathLst>
              </a:custGeom>
              <a:solidFill>
                <a:srgbClr val="BDA44C"/>
              </a:solidFill>
              <a:ln w="9525">
                <a:noFill/>
                <a:round/>
                <a:headEnd/>
                <a:tailEnd/>
              </a:ln>
            </p:spPr>
            <p:txBody>
              <a:bodyPr/>
              <a:lstStyle/>
              <a:p>
                <a:endParaRPr lang="da-DK"/>
              </a:p>
            </p:txBody>
          </p:sp>
          <p:sp>
            <p:nvSpPr>
              <p:cNvPr id="760" name="Freeform 572"/>
              <p:cNvSpPr>
                <a:spLocks/>
              </p:cNvSpPr>
              <p:nvPr/>
            </p:nvSpPr>
            <p:spPr bwMode="auto">
              <a:xfrm>
                <a:off x="2505" y="2166"/>
                <a:ext cx="39" cy="1"/>
              </a:xfrm>
              <a:custGeom>
                <a:avLst/>
                <a:gdLst>
                  <a:gd name="T0" fmla="*/ 747 w 747"/>
                  <a:gd name="T1" fmla="*/ 18 h 18"/>
                  <a:gd name="T2" fmla="*/ 39 w 747"/>
                  <a:gd name="T3" fmla="*/ 18 h 18"/>
                  <a:gd name="T4" fmla="*/ 0 w 747"/>
                  <a:gd name="T5" fmla="*/ 0 h 18"/>
                  <a:gd name="T6" fmla="*/ 746 w 747"/>
                  <a:gd name="T7" fmla="*/ 0 h 18"/>
                  <a:gd name="T8" fmla="*/ 747 w 747"/>
                  <a:gd name="T9" fmla="*/ 18 h 18"/>
                  <a:gd name="T10" fmla="*/ 0 60000 65536"/>
                  <a:gd name="T11" fmla="*/ 0 60000 65536"/>
                  <a:gd name="T12" fmla="*/ 0 60000 65536"/>
                  <a:gd name="T13" fmla="*/ 0 60000 65536"/>
                  <a:gd name="T14" fmla="*/ 0 60000 65536"/>
                  <a:gd name="T15" fmla="*/ 0 w 747"/>
                  <a:gd name="T16" fmla="*/ 0 h 18"/>
                  <a:gd name="T17" fmla="*/ 747 w 747"/>
                  <a:gd name="T18" fmla="*/ 18 h 18"/>
                </a:gdLst>
                <a:ahLst/>
                <a:cxnLst>
                  <a:cxn ang="T10">
                    <a:pos x="T0" y="T1"/>
                  </a:cxn>
                  <a:cxn ang="T11">
                    <a:pos x="T2" y="T3"/>
                  </a:cxn>
                  <a:cxn ang="T12">
                    <a:pos x="T4" y="T5"/>
                  </a:cxn>
                  <a:cxn ang="T13">
                    <a:pos x="T6" y="T7"/>
                  </a:cxn>
                  <a:cxn ang="T14">
                    <a:pos x="T8" y="T9"/>
                  </a:cxn>
                </a:cxnLst>
                <a:rect l="T15" t="T16" r="T17" b="T18"/>
                <a:pathLst>
                  <a:path w="747" h="18">
                    <a:moveTo>
                      <a:pt x="747" y="18"/>
                    </a:moveTo>
                    <a:lnTo>
                      <a:pt x="39" y="18"/>
                    </a:lnTo>
                    <a:lnTo>
                      <a:pt x="0" y="0"/>
                    </a:lnTo>
                    <a:lnTo>
                      <a:pt x="746" y="0"/>
                    </a:lnTo>
                    <a:lnTo>
                      <a:pt x="747" y="18"/>
                    </a:lnTo>
                    <a:close/>
                  </a:path>
                </a:pathLst>
              </a:custGeom>
              <a:solidFill>
                <a:srgbClr val="BDA44C"/>
              </a:solidFill>
              <a:ln w="9525">
                <a:noFill/>
                <a:round/>
                <a:headEnd/>
                <a:tailEnd/>
              </a:ln>
            </p:spPr>
            <p:txBody>
              <a:bodyPr/>
              <a:lstStyle/>
              <a:p>
                <a:endParaRPr lang="da-DK"/>
              </a:p>
            </p:txBody>
          </p:sp>
          <p:sp>
            <p:nvSpPr>
              <p:cNvPr id="761" name="Freeform 573"/>
              <p:cNvSpPr>
                <a:spLocks/>
              </p:cNvSpPr>
              <p:nvPr/>
            </p:nvSpPr>
            <p:spPr bwMode="auto">
              <a:xfrm>
                <a:off x="2504" y="2165"/>
                <a:ext cx="40" cy="1"/>
              </a:xfrm>
              <a:custGeom>
                <a:avLst/>
                <a:gdLst>
                  <a:gd name="T0" fmla="*/ 767 w 767"/>
                  <a:gd name="T1" fmla="*/ 18 h 18"/>
                  <a:gd name="T2" fmla="*/ 39 w 767"/>
                  <a:gd name="T3" fmla="*/ 18 h 18"/>
                  <a:gd name="T4" fmla="*/ 0 w 767"/>
                  <a:gd name="T5" fmla="*/ 0 h 18"/>
                  <a:gd name="T6" fmla="*/ 766 w 767"/>
                  <a:gd name="T7" fmla="*/ 0 h 18"/>
                  <a:gd name="T8" fmla="*/ 767 w 767"/>
                  <a:gd name="T9" fmla="*/ 18 h 18"/>
                  <a:gd name="T10" fmla="*/ 0 60000 65536"/>
                  <a:gd name="T11" fmla="*/ 0 60000 65536"/>
                  <a:gd name="T12" fmla="*/ 0 60000 65536"/>
                  <a:gd name="T13" fmla="*/ 0 60000 65536"/>
                  <a:gd name="T14" fmla="*/ 0 60000 65536"/>
                  <a:gd name="T15" fmla="*/ 0 w 767"/>
                  <a:gd name="T16" fmla="*/ 0 h 18"/>
                  <a:gd name="T17" fmla="*/ 767 w 767"/>
                  <a:gd name="T18" fmla="*/ 18 h 18"/>
                </a:gdLst>
                <a:ahLst/>
                <a:cxnLst>
                  <a:cxn ang="T10">
                    <a:pos x="T0" y="T1"/>
                  </a:cxn>
                  <a:cxn ang="T11">
                    <a:pos x="T2" y="T3"/>
                  </a:cxn>
                  <a:cxn ang="T12">
                    <a:pos x="T4" y="T5"/>
                  </a:cxn>
                  <a:cxn ang="T13">
                    <a:pos x="T6" y="T7"/>
                  </a:cxn>
                  <a:cxn ang="T14">
                    <a:pos x="T8" y="T9"/>
                  </a:cxn>
                </a:cxnLst>
                <a:rect l="T15" t="T16" r="T17" b="T18"/>
                <a:pathLst>
                  <a:path w="767" h="18">
                    <a:moveTo>
                      <a:pt x="767" y="18"/>
                    </a:moveTo>
                    <a:lnTo>
                      <a:pt x="39" y="18"/>
                    </a:lnTo>
                    <a:lnTo>
                      <a:pt x="0" y="0"/>
                    </a:lnTo>
                    <a:lnTo>
                      <a:pt x="766" y="0"/>
                    </a:lnTo>
                    <a:lnTo>
                      <a:pt x="767" y="18"/>
                    </a:lnTo>
                    <a:close/>
                  </a:path>
                </a:pathLst>
              </a:custGeom>
              <a:solidFill>
                <a:srgbClr val="BEA54C"/>
              </a:solidFill>
              <a:ln w="9525">
                <a:noFill/>
                <a:round/>
                <a:headEnd/>
                <a:tailEnd/>
              </a:ln>
            </p:spPr>
            <p:txBody>
              <a:bodyPr/>
              <a:lstStyle/>
              <a:p>
                <a:endParaRPr lang="da-DK"/>
              </a:p>
            </p:txBody>
          </p:sp>
          <p:sp>
            <p:nvSpPr>
              <p:cNvPr id="762" name="Freeform 574"/>
              <p:cNvSpPr>
                <a:spLocks/>
              </p:cNvSpPr>
              <p:nvPr/>
            </p:nvSpPr>
            <p:spPr bwMode="auto">
              <a:xfrm>
                <a:off x="2503" y="2165"/>
                <a:ext cx="41" cy="1"/>
              </a:xfrm>
              <a:custGeom>
                <a:avLst/>
                <a:gdLst>
                  <a:gd name="T0" fmla="*/ 786 w 786"/>
                  <a:gd name="T1" fmla="*/ 19 h 19"/>
                  <a:gd name="T2" fmla="*/ 40 w 786"/>
                  <a:gd name="T3" fmla="*/ 19 h 19"/>
                  <a:gd name="T4" fmla="*/ 0 w 786"/>
                  <a:gd name="T5" fmla="*/ 0 h 19"/>
                  <a:gd name="T6" fmla="*/ 786 w 786"/>
                  <a:gd name="T7" fmla="*/ 0 h 19"/>
                  <a:gd name="T8" fmla="*/ 786 w 786"/>
                  <a:gd name="T9" fmla="*/ 19 h 19"/>
                  <a:gd name="T10" fmla="*/ 0 60000 65536"/>
                  <a:gd name="T11" fmla="*/ 0 60000 65536"/>
                  <a:gd name="T12" fmla="*/ 0 60000 65536"/>
                  <a:gd name="T13" fmla="*/ 0 60000 65536"/>
                  <a:gd name="T14" fmla="*/ 0 60000 65536"/>
                  <a:gd name="T15" fmla="*/ 0 w 786"/>
                  <a:gd name="T16" fmla="*/ 0 h 19"/>
                  <a:gd name="T17" fmla="*/ 786 w 786"/>
                  <a:gd name="T18" fmla="*/ 19 h 19"/>
                </a:gdLst>
                <a:ahLst/>
                <a:cxnLst>
                  <a:cxn ang="T10">
                    <a:pos x="T0" y="T1"/>
                  </a:cxn>
                  <a:cxn ang="T11">
                    <a:pos x="T2" y="T3"/>
                  </a:cxn>
                  <a:cxn ang="T12">
                    <a:pos x="T4" y="T5"/>
                  </a:cxn>
                  <a:cxn ang="T13">
                    <a:pos x="T6" y="T7"/>
                  </a:cxn>
                  <a:cxn ang="T14">
                    <a:pos x="T8" y="T9"/>
                  </a:cxn>
                </a:cxnLst>
                <a:rect l="T15" t="T16" r="T17" b="T18"/>
                <a:pathLst>
                  <a:path w="786" h="19">
                    <a:moveTo>
                      <a:pt x="786" y="19"/>
                    </a:moveTo>
                    <a:lnTo>
                      <a:pt x="40" y="19"/>
                    </a:lnTo>
                    <a:lnTo>
                      <a:pt x="0" y="0"/>
                    </a:lnTo>
                    <a:lnTo>
                      <a:pt x="786" y="0"/>
                    </a:lnTo>
                    <a:lnTo>
                      <a:pt x="786" y="19"/>
                    </a:lnTo>
                    <a:close/>
                  </a:path>
                </a:pathLst>
              </a:custGeom>
              <a:solidFill>
                <a:srgbClr val="BEA54C"/>
              </a:solidFill>
              <a:ln w="9525">
                <a:noFill/>
                <a:round/>
                <a:headEnd/>
                <a:tailEnd/>
              </a:ln>
            </p:spPr>
            <p:txBody>
              <a:bodyPr/>
              <a:lstStyle/>
              <a:p>
                <a:endParaRPr lang="da-DK"/>
              </a:p>
            </p:txBody>
          </p:sp>
          <p:sp>
            <p:nvSpPr>
              <p:cNvPr id="763" name="Freeform 575"/>
              <p:cNvSpPr>
                <a:spLocks/>
              </p:cNvSpPr>
              <p:nvPr/>
            </p:nvSpPr>
            <p:spPr bwMode="auto">
              <a:xfrm>
                <a:off x="2502" y="2164"/>
                <a:ext cx="42" cy="1"/>
              </a:xfrm>
              <a:custGeom>
                <a:avLst/>
                <a:gdLst>
                  <a:gd name="T0" fmla="*/ 806 w 806"/>
                  <a:gd name="T1" fmla="*/ 20 h 20"/>
                  <a:gd name="T2" fmla="*/ 40 w 806"/>
                  <a:gd name="T3" fmla="*/ 20 h 20"/>
                  <a:gd name="T4" fmla="*/ 0 w 806"/>
                  <a:gd name="T5" fmla="*/ 0 h 20"/>
                  <a:gd name="T6" fmla="*/ 805 w 806"/>
                  <a:gd name="T7" fmla="*/ 0 h 20"/>
                  <a:gd name="T8" fmla="*/ 806 w 806"/>
                  <a:gd name="T9" fmla="*/ 20 h 20"/>
                  <a:gd name="T10" fmla="*/ 0 60000 65536"/>
                  <a:gd name="T11" fmla="*/ 0 60000 65536"/>
                  <a:gd name="T12" fmla="*/ 0 60000 65536"/>
                  <a:gd name="T13" fmla="*/ 0 60000 65536"/>
                  <a:gd name="T14" fmla="*/ 0 60000 65536"/>
                  <a:gd name="T15" fmla="*/ 0 w 806"/>
                  <a:gd name="T16" fmla="*/ 0 h 20"/>
                  <a:gd name="T17" fmla="*/ 806 w 806"/>
                  <a:gd name="T18" fmla="*/ 20 h 20"/>
                </a:gdLst>
                <a:ahLst/>
                <a:cxnLst>
                  <a:cxn ang="T10">
                    <a:pos x="T0" y="T1"/>
                  </a:cxn>
                  <a:cxn ang="T11">
                    <a:pos x="T2" y="T3"/>
                  </a:cxn>
                  <a:cxn ang="T12">
                    <a:pos x="T4" y="T5"/>
                  </a:cxn>
                  <a:cxn ang="T13">
                    <a:pos x="T6" y="T7"/>
                  </a:cxn>
                  <a:cxn ang="T14">
                    <a:pos x="T8" y="T9"/>
                  </a:cxn>
                </a:cxnLst>
                <a:rect l="T15" t="T16" r="T17" b="T18"/>
                <a:pathLst>
                  <a:path w="806" h="20">
                    <a:moveTo>
                      <a:pt x="806" y="20"/>
                    </a:moveTo>
                    <a:lnTo>
                      <a:pt x="40" y="20"/>
                    </a:lnTo>
                    <a:lnTo>
                      <a:pt x="0" y="0"/>
                    </a:lnTo>
                    <a:lnTo>
                      <a:pt x="805" y="0"/>
                    </a:lnTo>
                    <a:lnTo>
                      <a:pt x="806" y="20"/>
                    </a:lnTo>
                    <a:close/>
                  </a:path>
                </a:pathLst>
              </a:custGeom>
              <a:solidFill>
                <a:srgbClr val="BEA54C"/>
              </a:solidFill>
              <a:ln w="9525">
                <a:noFill/>
                <a:round/>
                <a:headEnd/>
                <a:tailEnd/>
              </a:ln>
            </p:spPr>
            <p:txBody>
              <a:bodyPr/>
              <a:lstStyle/>
              <a:p>
                <a:endParaRPr lang="da-DK"/>
              </a:p>
            </p:txBody>
          </p:sp>
          <p:sp>
            <p:nvSpPr>
              <p:cNvPr id="764" name="Freeform 576"/>
              <p:cNvSpPr>
                <a:spLocks/>
              </p:cNvSpPr>
              <p:nvPr/>
            </p:nvSpPr>
            <p:spPr bwMode="auto">
              <a:xfrm>
                <a:off x="2501" y="2164"/>
                <a:ext cx="43" cy="1"/>
              </a:xfrm>
              <a:custGeom>
                <a:avLst/>
                <a:gdLst>
                  <a:gd name="T0" fmla="*/ 820 w 820"/>
                  <a:gd name="T1" fmla="*/ 19 h 19"/>
                  <a:gd name="T2" fmla="*/ 34 w 820"/>
                  <a:gd name="T3" fmla="*/ 19 h 19"/>
                  <a:gd name="T4" fmla="*/ 3 w 820"/>
                  <a:gd name="T5" fmla="*/ 3 h 19"/>
                  <a:gd name="T6" fmla="*/ 0 w 820"/>
                  <a:gd name="T7" fmla="*/ 0 h 19"/>
                  <a:gd name="T8" fmla="*/ 819 w 820"/>
                  <a:gd name="T9" fmla="*/ 0 h 19"/>
                  <a:gd name="T10" fmla="*/ 820 w 820"/>
                  <a:gd name="T11" fmla="*/ 19 h 19"/>
                  <a:gd name="T12" fmla="*/ 0 60000 65536"/>
                  <a:gd name="T13" fmla="*/ 0 60000 65536"/>
                  <a:gd name="T14" fmla="*/ 0 60000 65536"/>
                  <a:gd name="T15" fmla="*/ 0 60000 65536"/>
                  <a:gd name="T16" fmla="*/ 0 60000 65536"/>
                  <a:gd name="T17" fmla="*/ 0 60000 65536"/>
                  <a:gd name="T18" fmla="*/ 0 w 820"/>
                  <a:gd name="T19" fmla="*/ 0 h 19"/>
                  <a:gd name="T20" fmla="*/ 820 w 82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20" h="19">
                    <a:moveTo>
                      <a:pt x="820" y="19"/>
                    </a:moveTo>
                    <a:lnTo>
                      <a:pt x="34" y="19"/>
                    </a:lnTo>
                    <a:lnTo>
                      <a:pt x="3" y="3"/>
                    </a:lnTo>
                    <a:lnTo>
                      <a:pt x="0" y="0"/>
                    </a:lnTo>
                    <a:lnTo>
                      <a:pt x="819" y="0"/>
                    </a:lnTo>
                    <a:lnTo>
                      <a:pt x="820" y="19"/>
                    </a:lnTo>
                    <a:close/>
                  </a:path>
                </a:pathLst>
              </a:custGeom>
              <a:solidFill>
                <a:srgbClr val="BEA54C"/>
              </a:solidFill>
              <a:ln w="9525">
                <a:noFill/>
                <a:round/>
                <a:headEnd/>
                <a:tailEnd/>
              </a:ln>
            </p:spPr>
            <p:txBody>
              <a:bodyPr/>
              <a:lstStyle/>
              <a:p>
                <a:endParaRPr lang="da-DK"/>
              </a:p>
            </p:txBody>
          </p:sp>
          <p:sp>
            <p:nvSpPr>
              <p:cNvPr id="765" name="Freeform 577"/>
              <p:cNvSpPr>
                <a:spLocks/>
              </p:cNvSpPr>
              <p:nvPr/>
            </p:nvSpPr>
            <p:spPr bwMode="auto">
              <a:xfrm>
                <a:off x="2500" y="2163"/>
                <a:ext cx="44" cy="1"/>
              </a:xfrm>
              <a:custGeom>
                <a:avLst/>
                <a:gdLst>
                  <a:gd name="T0" fmla="*/ 825 w 825"/>
                  <a:gd name="T1" fmla="*/ 19 h 19"/>
                  <a:gd name="T2" fmla="*/ 20 w 825"/>
                  <a:gd name="T3" fmla="*/ 19 h 19"/>
                  <a:gd name="T4" fmla="*/ 9 w 825"/>
                  <a:gd name="T5" fmla="*/ 13 h 19"/>
                  <a:gd name="T6" fmla="*/ 0 w 825"/>
                  <a:gd name="T7" fmla="*/ 0 h 19"/>
                  <a:gd name="T8" fmla="*/ 825 w 825"/>
                  <a:gd name="T9" fmla="*/ 0 h 19"/>
                  <a:gd name="T10" fmla="*/ 825 w 825"/>
                  <a:gd name="T11" fmla="*/ 19 h 19"/>
                  <a:gd name="T12" fmla="*/ 0 60000 65536"/>
                  <a:gd name="T13" fmla="*/ 0 60000 65536"/>
                  <a:gd name="T14" fmla="*/ 0 60000 65536"/>
                  <a:gd name="T15" fmla="*/ 0 60000 65536"/>
                  <a:gd name="T16" fmla="*/ 0 60000 65536"/>
                  <a:gd name="T17" fmla="*/ 0 60000 65536"/>
                  <a:gd name="T18" fmla="*/ 0 w 825"/>
                  <a:gd name="T19" fmla="*/ 0 h 19"/>
                  <a:gd name="T20" fmla="*/ 825 w 8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25" h="19">
                    <a:moveTo>
                      <a:pt x="825" y="19"/>
                    </a:moveTo>
                    <a:lnTo>
                      <a:pt x="20" y="19"/>
                    </a:lnTo>
                    <a:lnTo>
                      <a:pt x="9" y="13"/>
                    </a:lnTo>
                    <a:lnTo>
                      <a:pt x="0" y="0"/>
                    </a:lnTo>
                    <a:lnTo>
                      <a:pt x="825" y="0"/>
                    </a:lnTo>
                    <a:lnTo>
                      <a:pt x="825" y="19"/>
                    </a:lnTo>
                    <a:close/>
                  </a:path>
                </a:pathLst>
              </a:custGeom>
              <a:solidFill>
                <a:srgbClr val="BFA64C"/>
              </a:solidFill>
              <a:ln w="9525">
                <a:noFill/>
                <a:round/>
                <a:headEnd/>
                <a:tailEnd/>
              </a:ln>
            </p:spPr>
            <p:txBody>
              <a:bodyPr/>
              <a:lstStyle/>
              <a:p>
                <a:endParaRPr lang="da-DK"/>
              </a:p>
            </p:txBody>
          </p:sp>
          <p:sp>
            <p:nvSpPr>
              <p:cNvPr id="766" name="Freeform 578"/>
              <p:cNvSpPr>
                <a:spLocks/>
              </p:cNvSpPr>
              <p:nvPr/>
            </p:nvSpPr>
            <p:spPr bwMode="auto">
              <a:xfrm>
                <a:off x="2500" y="2163"/>
                <a:ext cx="44" cy="1"/>
              </a:xfrm>
              <a:custGeom>
                <a:avLst/>
                <a:gdLst>
                  <a:gd name="T0" fmla="*/ 832 w 832"/>
                  <a:gd name="T1" fmla="*/ 19 h 19"/>
                  <a:gd name="T2" fmla="*/ 13 w 832"/>
                  <a:gd name="T3" fmla="*/ 19 h 19"/>
                  <a:gd name="T4" fmla="*/ 0 w 832"/>
                  <a:gd name="T5" fmla="*/ 0 h 19"/>
                  <a:gd name="T6" fmla="*/ 831 w 832"/>
                  <a:gd name="T7" fmla="*/ 0 h 19"/>
                  <a:gd name="T8" fmla="*/ 832 w 832"/>
                  <a:gd name="T9" fmla="*/ 19 h 19"/>
                  <a:gd name="T10" fmla="*/ 0 60000 65536"/>
                  <a:gd name="T11" fmla="*/ 0 60000 65536"/>
                  <a:gd name="T12" fmla="*/ 0 60000 65536"/>
                  <a:gd name="T13" fmla="*/ 0 60000 65536"/>
                  <a:gd name="T14" fmla="*/ 0 60000 65536"/>
                  <a:gd name="T15" fmla="*/ 0 w 832"/>
                  <a:gd name="T16" fmla="*/ 0 h 19"/>
                  <a:gd name="T17" fmla="*/ 832 w 832"/>
                  <a:gd name="T18" fmla="*/ 19 h 19"/>
                </a:gdLst>
                <a:ahLst/>
                <a:cxnLst>
                  <a:cxn ang="T10">
                    <a:pos x="T0" y="T1"/>
                  </a:cxn>
                  <a:cxn ang="T11">
                    <a:pos x="T2" y="T3"/>
                  </a:cxn>
                  <a:cxn ang="T12">
                    <a:pos x="T4" y="T5"/>
                  </a:cxn>
                  <a:cxn ang="T13">
                    <a:pos x="T6" y="T7"/>
                  </a:cxn>
                  <a:cxn ang="T14">
                    <a:pos x="T8" y="T9"/>
                  </a:cxn>
                </a:cxnLst>
                <a:rect l="T15" t="T16" r="T17" b="T18"/>
                <a:pathLst>
                  <a:path w="832" h="19">
                    <a:moveTo>
                      <a:pt x="832" y="19"/>
                    </a:moveTo>
                    <a:lnTo>
                      <a:pt x="13" y="19"/>
                    </a:lnTo>
                    <a:lnTo>
                      <a:pt x="0" y="0"/>
                    </a:lnTo>
                    <a:lnTo>
                      <a:pt x="831" y="0"/>
                    </a:lnTo>
                    <a:lnTo>
                      <a:pt x="832" y="19"/>
                    </a:lnTo>
                    <a:close/>
                  </a:path>
                </a:pathLst>
              </a:custGeom>
              <a:solidFill>
                <a:srgbClr val="BFA64C"/>
              </a:solidFill>
              <a:ln w="9525">
                <a:noFill/>
                <a:round/>
                <a:headEnd/>
                <a:tailEnd/>
              </a:ln>
            </p:spPr>
            <p:txBody>
              <a:bodyPr/>
              <a:lstStyle/>
              <a:p>
                <a:endParaRPr lang="da-DK"/>
              </a:p>
            </p:txBody>
          </p:sp>
          <p:sp>
            <p:nvSpPr>
              <p:cNvPr id="767" name="Freeform 579"/>
              <p:cNvSpPr>
                <a:spLocks/>
              </p:cNvSpPr>
              <p:nvPr/>
            </p:nvSpPr>
            <p:spPr bwMode="auto">
              <a:xfrm>
                <a:off x="2500" y="2162"/>
                <a:ext cx="44" cy="1"/>
              </a:xfrm>
              <a:custGeom>
                <a:avLst/>
                <a:gdLst>
                  <a:gd name="T0" fmla="*/ 838 w 838"/>
                  <a:gd name="T1" fmla="*/ 18 h 18"/>
                  <a:gd name="T2" fmla="*/ 13 w 838"/>
                  <a:gd name="T3" fmla="*/ 18 h 18"/>
                  <a:gd name="T4" fmla="*/ 0 w 838"/>
                  <a:gd name="T5" fmla="*/ 0 h 18"/>
                  <a:gd name="T6" fmla="*/ 837 w 838"/>
                  <a:gd name="T7" fmla="*/ 0 h 18"/>
                  <a:gd name="T8" fmla="*/ 838 w 838"/>
                  <a:gd name="T9" fmla="*/ 18 h 18"/>
                  <a:gd name="T10" fmla="*/ 0 60000 65536"/>
                  <a:gd name="T11" fmla="*/ 0 60000 65536"/>
                  <a:gd name="T12" fmla="*/ 0 60000 65536"/>
                  <a:gd name="T13" fmla="*/ 0 60000 65536"/>
                  <a:gd name="T14" fmla="*/ 0 60000 65536"/>
                  <a:gd name="T15" fmla="*/ 0 w 838"/>
                  <a:gd name="T16" fmla="*/ 0 h 18"/>
                  <a:gd name="T17" fmla="*/ 838 w 838"/>
                  <a:gd name="T18" fmla="*/ 18 h 18"/>
                </a:gdLst>
                <a:ahLst/>
                <a:cxnLst>
                  <a:cxn ang="T10">
                    <a:pos x="T0" y="T1"/>
                  </a:cxn>
                  <a:cxn ang="T11">
                    <a:pos x="T2" y="T3"/>
                  </a:cxn>
                  <a:cxn ang="T12">
                    <a:pos x="T4" y="T5"/>
                  </a:cxn>
                  <a:cxn ang="T13">
                    <a:pos x="T6" y="T7"/>
                  </a:cxn>
                  <a:cxn ang="T14">
                    <a:pos x="T8" y="T9"/>
                  </a:cxn>
                </a:cxnLst>
                <a:rect l="T15" t="T16" r="T17" b="T18"/>
                <a:pathLst>
                  <a:path w="838" h="18">
                    <a:moveTo>
                      <a:pt x="838" y="18"/>
                    </a:moveTo>
                    <a:lnTo>
                      <a:pt x="13" y="18"/>
                    </a:lnTo>
                    <a:lnTo>
                      <a:pt x="0" y="0"/>
                    </a:lnTo>
                    <a:lnTo>
                      <a:pt x="837" y="0"/>
                    </a:lnTo>
                    <a:lnTo>
                      <a:pt x="838" y="18"/>
                    </a:lnTo>
                    <a:close/>
                  </a:path>
                </a:pathLst>
              </a:custGeom>
              <a:solidFill>
                <a:srgbClr val="BFA64C"/>
              </a:solidFill>
              <a:ln w="9525">
                <a:noFill/>
                <a:round/>
                <a:headEnd/>
                <a:tailEnd/>
              </a:ln>
            </p:spPr>
            <p:txBody>
              <a:bodyPr/>
              <a:lstStyle/>
              <a:p>
                <a:endParaRPr lang="da-DK"/>
              </a:p>
            </p:txBody>
          </p:sp>
          <p:sp>
            <p:nvSpPr>
              <p:cNvPr id="768" name="Freeform 580"/>
              <p:cNvSpPr>
                <a:spLocks/>
              </p:cNvSpPr>
              <p:nvPr/>
            </p:nvSpPr>
            <p:spPr bwMode="auto">
              <a:xfrm>
                <a:off x="2499" y="2162"/>
                <a:ext cx="45" cy="1"/>
              </a:xfrm>
              <a:custGeom>
                <a:avLst/>
                <a:gdLst>
                  <a:gd name="T0" fmla="*/ 844 w 844"/>
                  <a:gd name="T1" fmla="*/ 19 h 19"/>
                  <a:gd name="T2" fmla="*/ 13 w 844"/>
                  <a:gd name="T3" fmla="*/ 19 h 19"/>
                  <a:gd name="T4" fmla="*/ 0 w 844"/>
                  <a:gd name="T5" fmla="*/ 0 h 19"/>
                  <a:gd name="T6" fmla="*/ 843 w 844"/>
                  <a:gd name="T7" fmla="*/ 0 h 19"/>
                  <a:gd name="T8" fmla="*/ 844 w 844"/>
                  <a:gd name="T9" fmla="*/ 19 h 19"/>
                  <a:gd name="T10" fmla="*/ 0 60000 65536"/>
                  <a:gd name="T11" fmla="*/ 0 60000 65536"/>
                  <a:gd name="T12" fmla="*/ 0 60000 65536"/>
                  <a:gd name="T13" fmla="*/ 0 60000 65536"/>
                  <a:gd name="T14" fmla="*/ 0 60000 65536"/>
                  <a:gd name="T15" fmla="*/ 0 w 844"/>
                  <a:gd name="T16" fmla="*/ 0 h 19"/>
                  <a:gd name="T17" fmla="*/ 844 w 844"/>
                  <a:gd name="T18" fmla="*/ 19 h 19"/>
                </a:gdLst>
                <a:ahLst/>
                <a:cxnLst>
                  <a:cxn ang="T10">
                    <a:pos x="T0" y="T1"/>
                  </a:cxn>
                  <a:cxn ang="T11">
                    <a:pos x="T2" y="T3"/>
                  </a:cxn>
                  <a:cxn ang="T12">
                    <a:pos x="T4" y="T5"/>
                  </a:cxn>
                  <a:cxn ang="T13">
                    <a:pos x="T6" y="T7"/>
                  </a:cxn>
                  <a:cxn ang="T14">
                    <a:pos x="T8" y="T9"/>
                  </a:cxn>
                </a:cxnLst>
                <a:rect l="T15" t="T16" r="T17" b="T18"/>
                <a:pathLst>
                  <a:path w="844" h="19">
                    <a:moveTo>
                      <a:pt x="844" y="19"/>
                    </a:moveTo>
                    <a:lnTo>
                      <a:pt x="13" y="19"/>
                    </a:lnTo>
                    <a:lnTo>
                      <a:pt x="0" y="0"/>
                    </a:lnTo>
                    <a:lnTo>
                      <a:pt x="843" y="0"/>
                    </a:lnTo>
                    <a:lnTo>
                      <a:pt x="844" y="19"/>
                    </a:lnTo>
                    <a:close/>
                  </a:path>
                </a:pathLst>
              </a:custGeom>
              <a:solidFill>
                <a:srgbClr val="BFA64C"/>
              </a:solidFill>
              <a:ln w="9525">
                <a:noFill/>
                <a:round/>
                <a:headEnd/>
                <a:tailEnd/>
              </a:ln>
            </p:spPr>
            <p:txBody>
              <a:bodyPr/>
              <a:lstStyle/>
              <a:p>
                <a:endParaRPr lang="da-DK"/>
              </a:p>
            </p:txBody>
          </p:sp>
          <p:sp>
            <p:nvSpPr>
              <p:cNvPr id="769" name="Freeform 581"/>
              <p:cNvSpPr>
                <a:spLocks/>
              </p:cNvSpPr>
              <p:nvPr/>
            </p:nvSpPr>
            <p:spPr bwMode="auto">
              <a:xfrm>
                <a:off x="2499" y="2161"/>
                <a:ext cx="45" cy="1"/>
              </a:xfrm>
              <a:custGeom>
                <a:avLst/>
                <a:gdLst>
                  <a:gd name="T0" fmla="*/ 850 w 850"/>
                  <a:gd name="T1" fmla="*/ 19 h 19"/>
                  <a:gd name="T2" fmla="*/ 13 w 850"/>
                  <a:gd name="T3" fmla="*/ 19 h 19"/>
                  <a:gd name="T4" fmla="*/ 0 w 850"/>
                  <a:gd name="T5" fmla="*/ 0 h 19"/>
                  <a:gd name="T6" fmla="*/ 849 w 850"/>
                  <a:gd name="T7" fmla="*/ 0 h 19"/>
                  <a:gd name="T8" fmla="*/ 850 w 850"/>
                  <a:gd name="T9" fmla="*/ 19 h 19"/>
                  <a:gd name="T10" fmla="*/ 0 60000 65536"/>
                  <a:gd name="T11" fmla="*/ 0 60000 65536"/>
                  <a:gd name="T12" fmla="*/ 0 60000 65536"/>
                  <a:gd name="T13" fmla="*/ 0 60000 65536"/>
                  <a:gd name="T14" fmla="*/ 0 60000 65536"/>
                  <a:gd name="T15" fmla="*/ 0 w 850"/>
                  <a:gd name="T16" fmla="*/ 0 h 19"/>
                  <a:gd name="T17" fmla="*/ 850 w 850"/>
                  <a:gd name="T18" fmla="*/ 19 h 19"/>
                </a:gdLst>
                <a:ahLst/>
                <a:cxnLst>
                  <a:cxn ang="T10">
                    <a:pos x="T0" y="T1"/>
                  </a:cxn>
                  <a:cxn ang="T11">
                    <a:pos x="T2" y="T3"/>
                  </a:cxn>
                  <a:cxn ang="T12">
                    <a:pos x="T4" y="T5"/>
                  </a:cxn>
                  <a:cxn ang="T13">
                    <a:pos x="T6" y="T7"/>
                  </a:cxn>
                  <a:cxn ang="T14">
                    <a:pos x="T8" y="T9"/>
                  </a:cxn>
                </a:cxnLst>
                <a:rect l="T15" t="T16" r="T17" b="T18"/>
                <a:pathLst>
                  <a:path w="850" h="19">
                    <a:moveTo>
                      <a:pt x="850" y="19"/>
                    </a:moveTo>
                    <a:lnTo>
                      <a:pt x="13" y="19"/>
                    </a:lnTo>
                    <a:lnTo>
                      <a:pt x="0" y="0"/>
                    </a:lnTo>
                    <a:lnTo>
                      <a:pt x="849" y="0"/>
                    </a:lnTo>
                    <a:lnTo>
                      <a:pt x="850" y="19"/>
                    </a:lnTo>
                    <a:close/>
                  </a:path>
                </a:pathLst>
              </a:custGeom>
              <a:solidFill>
                <a:srgbClr val="C0A64C"/>
              </a:solidFill>
              <a:ln w="9525">
                <a:noFill/>
                <a:round/>
                <a:headEnd/>
                <a:tailEnd/>
              </a:ln>
            </p:spPr>
            <p:txBody>
              <a:bodyPr/>
              <a:lstStyle/>
              <a:p>
                <a:endParaRPr lang="da-DK"/>
              </a:p>
            </p:txBody>
          </p:sp>
          <p:sp>
            <p:nvSpPr>
              <p:cNvPr id="770" name="Freeform 582"/>
              <p:cNvSpPr>
                <a:spLocks/>
              </p:cNvSpPr>
              <p:nvPr/>
            </p:nvSpPr>
            <p:spPr bwMode="auto">
              <a:xfrm>
                <a:off x="2499" y="2161"/>
                <a:ext cx="45" cy="1"/>
              </a:xfrm>
              <a:custGeom>
                <a:avLst/>
                <a:gdLst>
                  <a:gd name="T0" fmla="*/ 857 w 857"/>
                  <a:gd name="T1" fmla="*/ 18 h 18"/>
                  <a:gd name="T2" fmla="*/ 14 w 857"/>
                  <a:gd name="T3" fmla="*/ 18 h 18"/>
                  <a:gd name="T4" fmla="*/ 0 w 857"/>
                  <a:gd name="T5" fmla="*/ 0 h 18"/>
                  <a:gd name="T6" fmla="*/ 857 w 857"/>
                  <a:gd name="T7" fmla="*/ 0 h 18"/>
                  <a:gd name="T8" fmla="*/ 857 w 857"/>
                  <a:gd name="T9" fmla="*/ 18 h 18"/>
                  <a:gd name="T10" fmla="*/ 0 60000 65536"/>
                  <a:gd name="T11" fmla="*/ 0 60000 65536"/>
                  <a:gd name="T12" fmla="*/ 0 60000 65536"/>
                  <a:gd name="T13" fmla="*/ 0 60000 65536"/>
                  <a:gd name="T14" fmla="*/ 0 60000 65536"/>
                  <a:gd name="T15" fmla="*/ 0 w 857"/>
                  <a:gd name="T16" fmla="*/ 0 h 18"/>
                  <a:gd name="T17" fmla="*/ 857 w 857"/>
                  <a:gd name="T18" fmla="*/ 18 h 18"/>
                </a:gdLst>
                <a:ahLst/>
                <a:cxnLst>
                  <a:cxn ang="T10">
                    <a:pos x="T0" y="T1"/>
                  </a:cxn>
                  <a:cxn ang="T11">
                    <a:pos x="T2" y="T3"/>
                  </a:cxn>
                  <a:cxn ang="T12">
                    <a:pos x="T4" y="T5"/>
                  </a:cxn>
                  <a:cxn ang="T13">
                    <a:pos x="T6" y="T7"/>
                  </a:cxn>
                  <a:cxn ang="T14">
                    <a:pos x="T8" y="T9"/>
                  </a:cxn>
                </a:cxnLst>
                <a:rect l="T15" t="T16" r="T17" b="T18"/>
                <a:pathLst>
                  <a:path w="857" h="18">
                    <a:moveTo>
                      <a:pt x="857" y="18"/>
                    </a:moveTo>
                    <a:lnTo>
                      <a:pt x="14" y="18"/>
                    </a:lnTo>
                    <a:lnTo>
                      <a:pt x="0" y="0"/>
                    </a:lnTo>
                    <a:lnTo>
                      <a:pt x="857" y="0"/>
                    </a:lnTo>
                    <a:lnTo>
                      <a:pt x="857" y="18"/>
                    </a:lnTo>
                    <a:close/>
                  </a:path>
                </a:pathLst>
              </a:custGeom>
              <a:solidFill>
                <a:srgbClr val="C0A64C"/>
              </a:solidFill>
              <a:ln w="9525">
                <a:noFill/>
                <a:round/>
                <a:headEnd/>
                <a:tailEnd/>
              </a:ln>
            </p:spPr>
            <p:txBody>
              <a:bodyPr/>
              <a:lstStyle/>
              <a:p>
                <a:endParaRPr lang="da-DK"/>
              </a:p>
            </p:txBody>
          </p:sp>
          <p:sp>
            <p:nvSpPr>
              <p:cNvPr id="771" name="Freeform 583"/>
              <p:cNvSpPr>
                <a:spLocks/>
              </p:cNvSpPr>
              <p:nvPr/>
            </p:nvSpPr>
            <p:spPr bwMode="auto">
              <a:xfrm>
                <a:off x="2498" y="2160"/>
                <a:ext cx="46" cy="1"/>
              </a:xfrm>
              <a:custGeom>
                <a:avLst/>
                <a:gdLst>
                  <a:gd name="T0" fmla="*/ 863 w 863"/>
                  <a:gd name="T1" fmla="*/ 20 h 20"/>
                  <a:gd name="T2" fmla="*/ 14 w 863"/>
                  <a:gd name="T3" fmla="*/ 20 h 20"/>
                  <a:gd name="T4" fmla="*/ 0 w 863"/>
                  <a:gd name="T5" fmla="*/ 0 h 20"/>
                  <a:gd name="T6" fmla="*/ 862 w 863"/>
                  <a:gd name="T7" fmla="*/ 0 h 20"/>
                  <a:gd name="T8" fmla="*/ 863 w 863"/>
                  <a:gd name="T9" fmla="*/ 20 h 20"/>
                  <a:gd name="T10" fmla="*/ 0 60000 65536"/>
                  <a:gd name="T11" fmla="*/ 0 60000 65536"/>
                  <a:gd name="T12" fmla="*/ 0 60000 65536"/>
                  <a:gd name="T13" fmla="*/ 0 60000 65536"/>
                  <a:gd name="T14" fmla="*/ 0 60000 65536"/>
                  <a:gd name="T15" fmla="*/ 0 w 863"/>
                  <a:gd name="T16" fmla="*/ 0 h 20"/>
                  <a:gd name="T17" fmla="*/ 863 w 863"/>
                  <a:gd name="T18" fmla="*/ 20 h 20"/>
                </a:gdLst>
                <a:ahLst/>
                <a:cxnLst>
                  <a:cxn ang="T10">
                    <a:pos x="T0" y="T1"/>
                  </a:cxn>
                  <a:cxn ang="T11">
                    <a:pos x="T2" y="T3"/>
                  </a:cxn>
                  <a:cxn ang="T12">
                    <a:pos x="T4" y="T5"/>
                  </a:cxn>
                  <a:cxn ang="T13">
                    <a:pos x="T6" y="T7"/>
                  </a:cxn>
                  <a:cxn ang="T14">
                    <a:pos x="T8" y="T9"/>
                  </a:cxn>
                </a:cxnLst>
                <a:rect l="T15" t="T16" r="T17" b="T18"/>
                <a:pathLst>
                  <a:path w="863" h="20">
                    <a:moveTo>
                      <a:pt x="863" y="20"/>
                    </a:moveTo>
                    <a:lnTo>
                      <a:pt x="14" y="20"/>
                    </a:lnTo>
                    <a:lnTo>
                      <a:pt x="0" y="0"/>
                    </a:lnTo>
                    <a:lnTo>
                      <a:pt x="862" y="0"/>
                    </a:lnTo>
                    <a:lnTo>
                      <a:pt x="863" y="20"/>
                    </a:lnTo>
                    <a:close/>
                  </a:path>
                </a:pathLst>
              </a:custGeom>
              <a:solidFill>
                <a:srgbClr val="C0A64C"/>
              </a:solidFill>
              <a:ln w="9525">
                <a:noFill/>
                <a:round/>
                <a:headEnd/>
                <a:tailEnd/>
              </a:ln>
            </p:spPr>
            <p:txBody>
              <a:bodyPr/>
              <a:lstStyle/>
              <a:p>
                <a:endParaRPr lang="da-DK"/>
              </a:p>
            </p:txBody>
          </p:sp>
          <p:sp>
            <p:nvSpPr>
              <p:cNvPr id="772" name="Freeform 584"/>
              <p:cNvSpPr>
                <a:spLocks/>
              </p:cNvSpPr>
              <p:nvPr/>
            </p:nvSpPr>
            <p:spPr bwMode="auto">
              <a:xfrm>
                <a:off x="2498" y="2160"/>
                <a:ext cx="46" cy="1"/>
              </a:xfrm>
              <a:custGeom>
                <a:avLst/>
                <a:gdLst>
                  <a:gd name="T0" fmla="*/ 870 w 870"/>
                  <a:gd name="T1" fmla="*/ 20 h 20"/>
                  <a:gd name="T2" fmla="*/ 13 w 870"/>
                  <a:gd name="T3" fmla="*/ 20 h 20"/>
                  <a:gd name="T4" fmla="*/ 0 w 870"/>
                  <a:gd name="T5" fmla="*/ 0 h 20"/>
                  <a:gd name="T6" fmla="*/ 869 w 870"/>
                  <a:gd name="T7" fmla="*/ 0 h 20"/>
                  <a:gd name="T8" fmla="*/ 870 w 870"/>
                  <a:gd name="T9" fmla="*/ 20 h 20"/>
                  <a:gd name="T10" fmla="*/ 0 60000 65536"/>
                  <a:gd name="T11" fmla="*/ 0 60000 65536"/>
                  <a:gd name="T12" fmla="*/ 0 60000 65536"/>
                  <a:gd name="T13" fmla="*/ 0 60000 65536"/>
                  <a:gd name="T14" fmla="*/ 0 60000 65536"/>
                  <a:gd name="T15" fmla="*/ 0 w 870"/>
                  <a:gd name="T16" fmla="*/ 0 h 20"/>
                  <a:gd name="T17" fmla="*/ 870 w 870"/>
                  <a:gd name="T18" fmla="*/ 20 h 20"/>
                </a:gdLst>
                <a:ahLst/>
                <a:cxnLst>
                  <a:cxn ang="T10">
                    <a:pos x="T0" y="T1"/>
                  </a:cxn>
                  <a:cxn ang="T11">
                    <a:pos x="T2" y="T3"/>
                  </a:cxn>
                  <a:cxn ang="T12">
                    <a:pos x="T4" y="T5"/>
                  </a:cxn>
                  <a:cxn ang="T13">
                    <a:pos x="T6" y="T7"/>
                  </a:cxn>
                  <a:cxn ang="T14">
                    <a:pos x="T8" y="T9"/>
                  </a:cxn>
                </a:cxnLst>
                <a:rect l="T15" t="T16" r="T17" b="T18"/>
                <a:pathLst>
                  <a:path w="870" h="20">
                    <a:moveTo>
                      <a:pt x="870" y="20"/>
                    </a:moveTo>
                    <a:lnTo>
                      <a:pt x="13" y="20"/>
                    </a:lnTo>
                    <a:lnTo>
                      <a:pt x="0" y="0"/>
                    </a:lnTo>
                    <a:lnTo>
                      <a:pt x="869" y="0"/>
                    </a:lnTo>
                    <a:lnTo>
                      <a:pt x="870" y="20"/>
                    </a:lnTo>
                    <a:close/>
                  </a:path>
                </a:pathLst>
              </a:custGeom>
              <a:solidFill>
                <a:srgbClr val="C0A64C"/>
              </a:solidFill>
              <a:ln w="9525">
                <a:noFill/>
                <a:round/>
                <a:headEnd/>
                <a:tailEnd/>
              </a:ln>
            </p:spPr>
            <p:txBody>
              <a:bodyPr/>
              <a:lstStyle/>
              <a:p>
                <a:endParaRPr lang="da-DK"/>
              </a:p>
            </p:txBody>
          </p:sp>
          <p:sp>
            <p:nvSpPr>
              <p:cNvPr id="773" name="Freeform 585"/>
              <p:cNvSpPr>
                <a:spLocks/>
              </p:cNvSpPr>
              <p:nvPr/>
            </p:nvSpPr>
            <p:spPr bwMode="auto">
              <a:xfrm>
                <a:off x="2498" y="2159"/>
                <a:ext cx="46" cy="1"/>
              </a:xfrm>
              <a:custGeom>
                <a:avLst/>
                <a:gdLst>
                  <a:gd name="T0" fmla="*/ 875 w 875"/>
                  <a:gd name="T1" fmla="*/ 18 h 18"/>
                  <a:gd name="T2" fmla="*/ 13 w 875"/>
                  <a:gd name="T3" fmla="*/ 18 h 18"/>
                  <a:gd name="T4" fmla="*/ 0 w 875"/>
                  <a:gd name="T5" fmla="*/ 0 h 18"/>
                  <a:gd name="T6" fmla="*/ 875 w 875"/>
                  <a:gd name="T7" fmla="*/ 0 h 18"/>
                  <a:gd name="T8" fmla="*/ 875 w 875"/>
                  <a:gd name="T9" fmla="*/ 18 h 18"/>
                  <a:gd name="T10" fmla="*/ 0 60000 65536"/>
                  <a:gd name="T11" fmla="*/ 0 60000 65536"/>
                  <a:gd name="T12" fmla="*/ 0 60000 65536"/>
                  <a:gd name="T13" fmla="*/ 0 60000 65536"/>
                  <a:gd name="T14" fmla="*/ 0 60000 65536"/>
                  <a:gd name="T15" fmla="*/ 0 w 875"/>
                  <a:gd name="T16" fmla="*/ 0 h 18"/>
                  <a:gd name="T17" fmla="*/ 875 w 875"/>
                  <a:gd name="T18" fmla="*/ 18 h 18"/>
                </a:gdLst>
                <a:ahLst/>
                <a:cxnLst>
                  <a:cxn ang="T10">
                    <a:pos x="T0" y="T1"/>
                  </a:cxn>
                  <a:cxn ang="T11">
                    <a:pos x="T2" y="T3"/>
                  </a:cxn>
                  <a:cxn ang="T12">
                    <a:pos x="T4" y="T5"/>
                  </a:cxn>
                  <a:cxn ang="T13">
                    <a:pos x="T6" y="T7"/>
                  </a:cxn>
                  <a:cxn ang="T14">
                    <a:pos x="T8" y="T9"/>
                  </a:cxn>
                </a:cxnLst>
                <a:rect l="T15" t="T16" r="T17" b="T18"/>
                <a:pathLst>
                  <a:path w="875" h="18">
                    <a:moveTo>
                      <a:pt x="875" y="18"/>
                    </a:moveTo>
                    <a:lnTo>
                      <a:pt x="13" y="18"/>
                    </a:lnTo>
                    <a:lnTo>
                      <a:pt x="0" y="0"/>
                    </a:lnTo>
                    <a:lnTo>
                      <a:pt x="875" y="0"/>
                    </a:lnTo>
                    <a:lnTo>
                      <a:pt x="875" y="18"/>
                    </a:lnTo>
                    <a:close/>
                  </a:path>
                </a:pathLst>
              </a:custGeom>
              <a:solidFill>
                <a:srgbClr val="C0A74C"/>
              </a:solidFill>
              <a:ln w="9525">
                <a:noFill/>
                <a:round/>
                <a:headEnd/>
                <a:tailEnd/>
              </a:ln>
            </p:spPr>
            <p:txBody>
              <a:bodyPr/>
              <a:lstStyle/>
              <a:p>
                <a:endParaRPr lang="da-DK"/>
              </a:p>
            </p:txBody>
          </p:sp>
          <p:sp>
            <p:nvSpPr>
              <p:cNvPr id="774" name="Freeform 586"/>
              <p:cNvSpPr>
                <a:spLocks/>
              </p:cNvSpPr>
              <p:nvPr/>
            </p:nvSpPr>
            <p:spPr bwMode="auto">
              <a:xfrm>
                <a:off x="2497" y="2159"/>
                <a:ext cx="47" cy="1"/>
              </a:xfrm>
              <a:custGeom>
                <a:avLst/>
                <a:gdLst>
                  <a:gd name="T0" fmla="*/ 882 w 882"/>
                  <a:gd name="T1" fmla="*/ 19 h 19"/>
                  <a:gd name="T2" fmla="*/ 13 w 882"/>
                  <a:gd name="T3" fmla="*/ 19 h 19"/>
                  <a:gd name="T4" fmla="*/ 0 w 882"/>
                  <a:gd name="T5" fmla="*/ 0 h 19"/>
                  <a:gd name="T6" fmla="*/ 881 w 882"/>
                  <a:gd name="T7" fmla="*/ 0 h 19"/>
                  <a:gd name="T8" fmla="*/ 882 w 882"/>
                  <a:gd name="T9" fmla="*/ 19 h 19"/>
                  <a:gd name="T10" fmla="*/ 0 60000 65536"/>
                  <a:gd name="T11" fmla="*/ 0 60000 65536"/>
                  <a:gd name="T12" fmla="*/ 0 60000 65536"/>
                  <a:gd name="T13" fmla="*/ 0 60000 65536"/>
                  <a:gd name="T14" fmla="*/ 0 60000 65536"/>
                  <a:gd name="T15" fmla="*/ 0 w 882"/>
                  <a:gd name="T16" fmla="*/ 0 h 19"/>
                  <a:gd name="T17" fmla="*/ 882 w 882"/>
                  <a:gd name="T18" fmla="*/ 19 h 19"/>
                </a:gdLst>
                <a:ahLst/>
                <a:cxnLst>
                  <a:cxn ang="T10">
                    <a:pos x="T0" y="T1"/>
                  </a:cxn>
                  <a:cxn ang="T11">
                    <a:pos x="T2" y="T3"/>
                  </a:cxn>
                  <a:cxn ang="T12">
                    <a:pos x="T4" y="T5"/>
                  </a:cxn>
                  <a:cxn ang="T13">
                    <a:pos x="T6" y="T7"/>
                  </a:cxn>
                  <a:cxn ang="T14">
                    <a:pos x="T8" y="T9"/>
                  </a:cxn>
                </a:cxnLst>
                <a:rect l="T15" t="T16" r="T17" b="T18"/>
                <a:pathLst>
                  <a:path w="882" h="19">
                    <a:moveTo>
                      <a:pt x="882" y="19"/>
                    </a:moveTo>
                    <a:lnTo>
                      <a:pt x="13" y="19"/>
                    </a:lnTo>
                    <a:lnTo>
                      <a:pt x="0" y="0"/>
                    </a:lnTo>
                    <a:lnTo>
                      <a:pt x="881" y="0"/>
                    </a:lnTo>
                    <a:lnTo>
                      <a:pt x="882" y="19"/>
                    </a:lnTo>
                    <a:close/>
                  </a:path>
                </a:pathLst>
              </a:custGeom>
              <a:solidFill>
                <a:srgbClr val="C0A74C"/>
              </a:solidFill>
              <a:ln w="9525">
                <a:noFill/>
                <a:round/>
                <a:headEnd/>
                <a:tailEnd/>
              </a:ln>
            </p:spPr>
            <p:txBody>
              <a:bodyPr/>
              <a:lstStyle/>
              <a:p>
                <a:endParaRPr lang="da-DK"/>
              </a:p>
            </p:txBody>
          </p:sp>
          <p:sp>
            <p:nvSpPr>
              <p:cNvPr id="775" name="Freeform 587"/>
              <p:cNvSpPr>
                <a:spLocks/>
              </p:cNvSpPr>
              <p:nvPr/>
            </p:nvSpPr>
            <p:spPr bwMode="auto">
              <a:xfrm>
                <a:off x="2497" y="2158"/>
                <a:ext cx="47" cy="1"/>
              </a:xfrm>
              <a:custGeom>
                <a:avLst/>
                <a:gdLst>
                  <a:gd name="T0" fmla="*/ 888 w 888"/>
                  <a:gd name="T1" fmla="*/ 19 h 19"/>
                  <a:gd name="T2" fmla="*/ 13 w 888"/>
                  <a:gd name="T3" fmla="*/ 19 h 19"/>
                  <a:gd name="T4" fmla="*/ 0 w 888"/>
                  <a:gd name="T5" fmla="*/ 0 h 19"/>
                  <a:gd name="T6" fmla="*/ 887 w 888"/>
                  <a:gd name="T7" fmla="*/ 0 h 19"/>
                  <a:gd name="T8" fmla="*/ 888 w 888"/>
                  <a:gd name="T9" fmla="*/ 19 h 19"/>
                  <a:gd name="T10" fmla="*/ 0 60000 65536"/>
                  <a:gd name="T11" fmla="*/ 0 60000 65536"/>
                  <a:gd name="T12" fmla="*/ 0 60000 65536"/>
                  <a:gd name="T13" fmla="*/ 0 60000 65536"/>
                  <a:gd name="T14" fmla="*/ 0 60000 65536"/>
                  <a:gd name="T15" fmla="*/ 0 w 888"/>
                  <a:gd name="T16" fmla="*/ 0 h 19"/>
                  <a:gd name="T17" fmla="*/ 888 w 888"/>
                  <a:gd name="T18" fmla="*/ 19 h 19"/>
                </a:gdLst>
                <a:ahLst/>
                <a:cxnLst>
                  <a:cxn ang="T10">
                    <a:pos x="T0" y="T1"/>
                  </a:cxn>
                  <a:cxn ang="T11">
                    <a:pos x="T2" y="T3"/>
                  </a:cxn>
                  <a:cxn ang="T12">
                    <a:pos x="T4" y="T5"/>
                  </a:cxn>
                  <a:cxn ang="T13">
                    <a:pos x="T6" y="T7"/>
                  </a:cxn>
                  <a:cxn ang="T14">
                    <a:pos x="T8" y="T9"/>
                  </a:cxn>
                </a:cxnLst>
                <a:rect l="T15" t="T16" r="T17" b="T18"/>
                <a:pathLst>
                  <a:path w="888" h="19">
                    <a:moveTo>
                      <a:pt x="888" y="19"/>
                    </a:moveTo>
                    <a:lnTo>
                      <a:pt x="13" y="19"/>
                    </a:lnTo>
                    <a:lnTo>
                      <a:pt x="0" y="0"/>
                    </a:lnTo>
                    <a:lnTo>
                      <a:pt x="887" y="0"/>
                    </a:lnTo>
                    <a:lnTo>
                      <a:pt x="888" y="19"/>
                    </a:lnTo>
                    <a:close/>
                  </a:path>
                </a:pathLst>
              </a:custGeom>
              <a:solidFill>
                <a:srgbClr val="C0A74C"/>
              </a:solidFill>
              <a:ln w="9525">
                <a:noFill/>
                <a:round/>
                <a:headEnd/>
                <a:tailEnd/>
              </a:ln>
            </p:spPr>
            <p:txBody>
              <a:bodyPr/>
              <a:lstStyle/>
              <a:p>
                <a:endParaRPr lang="da-DK"/>
              </a:p>
            </p:txBody>
          </p:sp>
          <p:sp>
            <p:nvSpPr>
              <p:cNvPr id="776" name="Freeform 588"/>
              <p:cNvSpPr>
                <a:spLocks/>
              </p:cNvSpPr>
              <p:nvPr/>
            </p:nvSpPr>
            <p:spPr bwMode="auto">
              <a:xfrm>
                <a:off x="2497" y="2158"/>
                <a:ext cx="47" cy="1"/>
              </a:xfrm>
              <a:custGeom>
                <a:avLst/>
                <a:gdLst>
                  <a:gd name="T0" fmla="*/ 894 w 894"/>
                  <a:gd name="T1" fmla="*/ 18 h 18"/>
                  <a:gd name="T2" fmla="*/ 13 w 894"/>
                  <a:gd name="T3" fmla="*/ 18 h 18"/>
                  <a:gd name="T4" fmla="*/ 0 w 894"/>
                  <a:gd name="T5" fmla="*/ 0 h 18"/>
                  <a:gd name="T6" fmla="*/ 894 w 894"/>
                  <a:gd name="T7" fmla="*/ 0 h 18"/>
                  <a:gd name="T8" fmla="*/ 894 w 894"/>
                  <a:gd name="T9" fmla="*/ 18 h 18"/>
                  <a:gd name="T10" fmla="*/ 0 60000 65536"/>
                  <a:gd name="T11" fmla="*/ 0 60000 65536"/>
                  <a:gd name="T12" fmla="*/ 0 60000 65536"/>
                  <a:gd name="T13" fmla="*/ 0 60000 65536"/>
                  <a:gd name="T14" fmla="*/ 0 60000 65536"/>
                  <a:gd name="T15" fmla="*/ 0 w 894"/>
                  <a:gd name="T16" fmla="*/ 0 h 18"/>
                  <a:gd name="T17" fmla="*/ 894 w 894"/>
                  <a:gd name="T18" fmla="*/ 18 h 18"/>
                </a:gdLst>
                <a:ahLst/>
                <a:cxnLst>
                  <a:cxn ang="T10">
                    <a:pos x="T0" y="T1"/>
                  </a:cxn>
                  <a:cxn ang="T11">
                    <a:pos x="T2" y="T3"/>
                  </a:cxn>
                  <a:cxn ang="T12">
                    <a:pos x="T4" y="T5"/>
                  </a:cxn>
                  <a:cxn ang="T13">
                    <a:pos x="T6" y="T7"/>
                  </a:cxn>
                  <a:cxn ang="T14">
                    <a:pos x="T8" y="T9"/>
                  </a:cxn>
                </a:cxnLst>
                <a:rect l="T15" t="T16" r="T17" b="T18"/>
                <a:pathLst>
                  <a:path w="894" h="18">
                    <a:moveTo>
                      <a:pt x="894" y="18"/>
                    </a:moveTo>
                    <a:lnTo>
                      <a:pt x="13" y="18"/>
                    </a:lnTo>
                    <a:lnTo>
                      <a:pt x="0" y="0"/>
                    </a:lnTo>
                    <a:lnTo>
                      <a:pt x="894" y="0"/>
                    </a:lnTo>
                    <a:lnTo>
                      <a:pt x="894" y="18"/>
                    </a:lnTo>
                    <a:close/>
                  </a:path>
                </a:pathLst>
              </a:custGeom>
              <a:solidFill>
                <a:srgbClr val="C0A74C"/>
              </a:solidFill>
              <a:ln w="9525">
                <a:noFill/>
                <a:round/>
                <a:headEnd/>
                <a:tailEnd/>
              </a:ln>
            </p:spPr>
            <p:txBody>
              <a:bodyPr/>
              <a:lstStyle/>
              <a:p>
                <a:endParaRPr lang="da-DK"/>
              </a:p>
            </p:txBody>
          </p:sp>
          <p:sp>
            <p:nvSpPr>
              <p:cNvPr id="777" name="Freeform 589"/>
              <p:cNvSpPr>
                <a:spLocks/>
              </p:cNvSpPr>
              <p:nvPr/>
            </p:nvSpPr>
            <p:spPr bwMode="auto">
              <a:xfrm>
                <a:off x="2496" y="2157"/>
                <a:ext cx="48" cy="1"/>
              </a:xfrm>
              <a:custGeom>
                <a:avLst/>
                <a:gdLst>
                  <a:gd name="T0" fmla="*/ 900 w 900"/>
                  <a:gd name="T1" fmla="*/ 19 h 19"/>
                  <a:gd name="T2" fmla="*/ 13 w 900"/>
                  <a:gd name="T3" fmla="*/ 19 h 19"/>
                  <a:gd name="T4" fmla="*/ 0 w 900"/>
                  <a:gd name="T5" fmla="*/ 0 h 19"/>
                  <a:gd name="T6" fmla="*/ 900 w 900"/>
                  <a:gd name="T7" fmla="*/ 0 h 19"/>
                  <a:gd name="T8" fmla="*/ 900 w 900"/>
                  <a:gd name="T9" fmla="*/ 4 h 19"/>
                  <a:gd name="T10" fmla="*/ 900 w 900"/>
                  <a:gd name="T11" fmla="*/ 19 h 19"/>
                  <a:gd name="T12" fmla="*/ 0 60000 65536"/>
                  <a:gd name="T13" fmla="*/ 0 60000 65536"/>
                  <a:gd name="T14" fmla="*/ 0 60000 65536"/>
                  <a:gd name="T15" fmla="*/ 0 60000 65536"/>
                  <a:gd name="T16" fmla="*/ 0 60000 65536"/>
                  <a:gd name="T17" fmla="*/ 0 60000 65536"/>
                  <a:gd name="T18" fmla="*/ 0 w 900"/>
                  <a:gd name="T19" fmla="*/ 0 h 19"/>
                  <a:gd name="T20" fmla="*/ 900 w 90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00" h="19">
                    <a:moveTo>
                      <a:pt x="900" y="19"/>
                    </a:moveTo>
                    <a:lnTo>
                      <a:pt x="13" y="19"/>
                    </a:lnTo>
                    <a:lnTo>
                      <a:pt x="0" y="0"/>
                    </a:lnTo>
                    <a:lnTo>
                      <a:pt x="900" y="0"/>
                    </a:lnTo>
                    <a:lnTo>
                      <a:pt x="900" y="4"/>
                    </a:lnTo>
                    <a:lnTo>
                      <a:pt x="900" y="19"/>
                    </a:lnTo>
                    <a:close/>
                  </a:path>
                </a:pathLst>
              </a:custGeom>
              <a:solidFill>
                <a:srgbClr val="C2A84C"/>
              </a:solidFill>
              <a:ln w="9525">
                <a:noFill/>
                <a:round/>
                <a:headEnd/>
                <a:tailEnd/>
              </a:ln>
            </p:spPr>
            <p:txBody>
              <a:bodyPr/>
              <a:lstStyle/>
              <a:p>
                <a:endParaRPr lang="da-DK"/>
              </a:p>
            </p:txBody>
          </p:sp>
          <p:sp>
            <p:nvSpPr>
              <p:cNvPr id="778" name="Freeform 590"/>
              <p:cNvSpPr>
                <a:spLocks/>
              </p:cNvSpPr>
              <p:nvPr/>
            </p:nvSpPr>
            <p:spPr bwMode="auto">
              <a:xfrm>
                <a:off x="2496" y="2157"/>
                <a:ext cx="48" cy="1"/>
              </a:xfrm>
              <a:custGeom>
                <a:avLst/>
                <a:gdLst>
                  <a:gd name="T0" fmla="*/ 907 w 907"/>
                  <a:gd name="T1" fmla="*/ 19 h 19"/>
                  <a:gd name="T2" fmla="*/ 13 w 907"/>
                  <a:gd name="T3" fmla="*/ 19 h 19"/>
                  <a:gd name="T4" fmla="*/ 0 w 907"/>
                  <a:gd name="T5" fmla="*/ 0 h 19"/>
                  <a:gd name="T6" fmla="*/ 907 w 907"/>
                  <a:gd name="T7" fmla="*/ 0 h 19"/>
                  <a:gd name="T8" fmla="*/ 907 w 907"/>
                  <a:gd name="T9" fmla="*/ 13 h 19"/>
                  <a:gd name="T10" fmla="*/ 907 w 907"/>
                  <a:gd name="T11" fmla="*/ 19 h 19"/>
                  <a:gd name="T12" fmla="*/ 0 60000 65536"/>
                  <a:gd name="T13" fmla="*/ 0 60000 65536"/>
                  <a:gd name="T14" fmla="*/ 0 60000 65536"/>
                  <a:gd name="T15" fmla="*/ 0 60000 65536"/>
                  <a:gd name="T16" fmla="*/ 0 60000 65536"/>
                  <a:gd name="T17" fmla="*/ 0 60000 65536"/>
                  <a:gd name="T18" fmla="*/ 0 w 907"/>
                  <a:gd name="T19" fmla="*/ 0 h 19"/>
                  <a:gd name="T20" fmla="*/ 907 w 90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07" h="19">
                    <a:moveTo>
                      <a:pt x="907" y="19"/>
                    </a:moveTo>
                    <a:lnTo>
                      <a:pt x="13" y="19"/>
                    </a:lnTo>
                    <a:lnTo>
                      <a:pt x="0" y="0"/>
                    </a:lnTo>
                    <a:lnTo>
                      <a:pt x="907" y="0"/>
                    </a:lnTo>
                    <a:lnTo>
                      <a:pt x="907" y="13"/>
                    </a:lnTo>
                    <a:lnTo>
                      <a:pt x="907" y="19"/>
                    </a:lnTo>
                    <a:close/>
                  </a:path>
                </a:pathLst>
              </a:custGeom>
              <a:solidFill>
                <a:srgbClr val="C2A84C"/>
              </a:solidFill>
              <a:ln w="9525">
                <a:noFill/>
                <a:round/>
                <a:headEnd/>
                <a:tailEnd/>
              </a:ln>
            </p:spPr>
            <p:txBody>
              <a:bodyPr/>
              <a:lstStyle/>
              <a:p>
                <a:endParaRPr lang="da-DK"/>
              </a:p>
            </p:txBody>
          </p:sp>
          <p:sp>
            <p:nvSpPr>
              <p:cNvPr id="779" name="Freeform 591"/>
              <p:cNvSpPr>
                <a:spLocks/>
              </p:cNvSpPr>
              <p:nvPr/>
            </p:nvSpPr>
            <p:spPr bwMode="auto">
              <a:xfrm>
                <a:off x="2496" y="2156"/>
                <a:ext cx="48" cy="1"/>
              </a:xfrm>
              <a:custGeom>
                <a:avLst/>
                <a:gdLst>
                  <a:gd name="T0" fmla="*/ 910 w 910"/>
                  <a:gd name="T1" fmla="*/ 19 h 19"/>
                  <a:gd name="T2" fmla="*/ 10 w 910"/>
                  <a:gd name="T3" fmla="*/ 19 h 19"/>
                  <a:gd name="T4" fmla="*/ 1 w 910"/>
                  <a:gd name="T5" fmla="*/ 7 h 19"/>
                  <a:gd name="T6" fmla="*/ 0 w 910"/>
                  <a:gd name="T7" fmla="*/ 0 h 19"/>
                  <a:gd name="T8" fmla="*/ 910 w 910"/>
                  <a:gd name="T9" fmla="*/ 0 h 19"/>
                  <a:gd name="T10" fmla="*/ 910 w 910"/>
                  <a:gd name="T11" fmla="*/ 19 h 19"/>
                  <a:gd name="T12" fmla="*/ 0 60000 65536"/>
                  <a:gd name="T13" fmla="*/ 0 60000 65536"/>
                  <a:gd name="T14" fmla="*/ 0 60000 65536"/>
                  <a:gd name="T15" fmla="*/ 0 60000 65536"/>
                  <a:gd name="T16" fmla="*/ 0 60000 65536"/>
                  <a:gd name="T17" fmla="*/ 0 60000 65536"/>
                  <a:gd name="T18" fmla="*/ 0 w 910"/>
                  <a:gd name="T19" fmla="*/ 0 h 19"/>
                  <a:gd name="T20" fmla="*/ 910 w 9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10" h="19">
                    <a:moveTo>
                      <a:pt x="910" y="19"/>
                    </a:moveTo>
                    <a:lnTo>
                      <a:pt x="10" y="19"/>
                    </a:lnTo>
                    <a:lnTo>
                      <a:pt x="1" y="7"/>
                    </a:lnTo>
                    <a:lnTo>
                      <a:pt x="0" y="0"/>
                    </a:lnTo>
                    <a:lnTo>
                      <a:pt x="910" y="0"/>
                    </a:lnTo>
                    <a:lnTo>
                      <a:pt x="910" y="19"/>
                    </a:lnTo>
                    <a:close/>
                  </a:path>
                </a:pathLst>
              </a:custGeom>
              <a:solidFill>
                <a:srgbClr val="C2A84C"/>
              </a:solidFill>
              <a:ln w="9525">
                <a:noFill/>
                <a:round/>
                <a:headEnd/>
                <a:tailEnd/>
              </a:ln>
            </p:spPr>
            <p:txBody>
              <a:bodyPr/>
              <a:lstStyle/>
              <a:p>
                <a:endParaRPr lang="da-DK"/>
              </a:p>
            </p:txBody>
          </p:sp>
          <p:sp>
            <p:nvSpPr>
              <p:cNvPr id="780" name="Freeform 592"/>
              <p:cNvSpPr>
                <a:spLocks/>
              </p:cNvSpPr>
              <p:nvPr/>
            </p:nvSpPr>
            <p:spPr bwMode="auto">
              <a:xfrm>
                <a:off x="2496" y="2156"/>
                <a:ext cx="48" cy="1"/>
              </a:xfrm>
              <a:custGeom>
                <a:avLst/>
                <a:gdLst>
                  <a:gd name="T0" fmla="*/ 913 w 913"/>
                  <a:gd name="T1" fmla="*/ 20 h 20"/>
                  <a:gd name="T2" fmla="*/ 6 w 913"/>
                  <a:gd name="T3" fmla="*/ 20 h 20"/>
                  <a:gd name="T4" fmla="*/ 4 w 913"/>
                  <a:gd name="T5" fmla="*/ 17 h 20"/>
                  <a:gd name="T6" fmla="*/ 0 w 913"/>
                  <a:gd name="T7" fmla="*/ 0 h 20"/>
                  <a:gd name="T8" fmla="*/ 913 w 913"/>
                  <a:gd name="T9" fmla="*/ 0 h 20"/>
                  <a:gd name="T10" fmla="*/ 913 w 913"/>
                  <a:gd name="T11" fmla="*/ 20 h 20"/>
                  <a:gd name="T12" fmla="*/ 0 60000 65536"/>
                  <a:gd name="T13" fmla="*/ 0 60000 65536"/>
                  <a:gd name="T14" fmla="*/ 0 60000 65536"/>
                  <a:gd name="T15" fmla="*/ 0 60000 65536"/>
                  <a:gd name="T16" fmla="*/ 0 60000 65536"/>
                  <a:gd name="T17" fmla="*/ 0 60000 65536"/>
                  <a:gd name="T18" fmla="*/ 0 w 913"/>
                  <a:gd name="T19" fmla="*/ 0 h 20"/>
                  <a:gd name="T20" fmla="*/ 913 w 9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913" h="20">
                    <a:moveTo>
                      <a:pt x="913" y="20"/>
                    </a:moveTo>
                    <a:lnTo>
                      <a:pt x="6" y="20"/>
                    </a:lnTo>
                    <a:lnTo>
                      <a:pt x="4" y="17"/>
                    </a:lnTo>
                    <a:lnTo>
                      <a:pt x="0" y="0"/>
                    </a:lnTo>
                    <a:lnTo>
                      <a:pt x="913" y="0"/>
                    </a:lnTo>
                    <a:lnTo>
                      <a:pt x="913" y="20"/>
                    </a:lnTo>
                    <a:close/>
                  </a:path>
                </a:pathLst>
              </a:custGeom>
              <a:solidFill>
                <a:srgbClr val="C2A84C"/>
              </a:solidFill>
              <a:ln w="9525">
                <a:noFill/>
                <a:round/>
                <a:headEnd/>
                <a:tailEnd/>
              </a:ln>
            </p:spPr>
            <p:txBody>
              <a:bodyPr/>
              <a:lstStyle/>
              <a:p>
                <a:endParaRPr lang="da-DK"/>
              </a:p>
            </p:txBody>
          </p:sp>
          <p:sp>
            <p:nvSpPr>
              <p:cNvPr id="781" name="Freeform 593"/>
              <p:cNvSpPr>
                <a:spLocks/>
              </p:cNvSpPr>
              <p:nvPr/>
            </p:nvSpPr>
            <p:spPr bwMode="auto">
              <a:xfrm>
                <a:off x="2496" y="2155"/>
                <a:ext cx="48" cy="1"/>
              </a:xfrm>
              <a:custGeom>
                <a:avLst/>
                <a:gdLst>
                  <a:gd name="T0" fmla="*/ 915 w 915"/>
                  <a:gd name="T1" fmla="*/ 19 h 19"/>
                  <a:gd name="T2" fmla="*/ 5 w 915"/>
                  <a:gd name="T3" fmla="*/ 19 h 19"/>
                  <a:gd name="T4" fmla="*/ 0 w 915"/>
                  <a:gd name="T5" fmla="*/ 0 h 19"/>
                  <a:gd name="T6" fmla="*/ 915 w 915"/>
                  <a:gd name="T7" fmla="*/ 0 h 19"/>
                  <a:gd name="T8" fmla="*/ 915 w 915"/>
                  <a:gd name="T9" fmla="*/ 19 h 19"/>
                  <a:gd name="T10" fmla="*/ 0 60000 65536"/>
                  <a:gd name="T11" fmla="*/ 0 60000 65536"/>
                  <a:gd name="T12" fmla="*/ 0 60000 65536"/>
                  <a:gd name="T13" fmla="*/ 0 60000 65536"/>
                  <a:gd name="T14" fmla="*/ 0 60000 65536"/>
                  <a:gd name="T15" fmla="*/ 0 w 915"/>
                  <a:gd name="T16" fmla="*/ 0 h 19"/>
                  <a:gd name="T17" fmla="*/ 915 w 915"/>
                  <a:gd name="T18" fmla="*/ 19 h 19"/>
                </a:gdLst>
                <a:ahLst/>
                <a:cxnLst>
                  <a:cxn ang="T10">
                    <a:pos x="T0" y="T1"/>
                  </a:cxn>
                  <a:cxn ang="T11">
                    <a:pos x="T2" y="T3"/>
                  </a:cxn>
                  <a:cxn ang="T12">
                    <a:pos x="T4" y="T5"/>
                  </a:cxn>
                  <a:cxn ang="T13">
                    <a:pos x="T6" y="T7"/>
                  </a:cxn>
                  <a:cxn ang="T14">
                    <a:pos x="T8" y="T9"/>
                  </a:cxn>
                </a:cxnLst>
                <a:rect l="T15" t="T16" r="T17" b="T18"/>
                <a:pathLst>
                  <a:path w="915" h="19">
                    <a:moveTo>
                      <a:pt x="915" y="19"/>
                    </a:moveTo>
                    <a:lnTo>
                      <a:pt x="5" y="19"/>
                    </a:lnTo>
                    <a:lnTo>
                      <a:pt x="0" y="0"/>
                    </a:lnTo>
                    <a:lnTo>
                      <a:pt x="915" y="0"/>
                    </a:lnTo>
                    <a:lnTo>
                      <a:pt x="915" y="19"/>
                    </a:lnTo>
                    <a:close/>
                  </a:path>
                </a:pathLst>
              </a:custGeom>
              <a:solidFill>
                <a:srgbClr val="C3A94C"/>
              </a:solidFill>
              <a:ln w="9525">
                <a:noFill/>
                <a:round/>
                <a:headEnd/>
                <a:tailEnd/>
              </a:ln>
            </p:spPr>
            <p:txBody>
              <a:bodyPr/>
              <a:lstStyle/>
              <a:p>
                <a:endParaRPr lang="da-DK"/>
              </a:p>
            </p:txBody>
          </p:sp>
          <p:sp>
            <p:nvSpPr>
              <p:cNvPr id="782" name="Freeform 594"/>
              <p:cNvSpPr>
                <a:spLocks/>
              </p:cNvSpPr>
              <p:nvPr/>
            </p:nvSpPr>
            <p:spPr bwMode="auto">
              <a:xfrm>
                <a:off x="2495" y="2155"/>
                <a:ext cx="49" cy="1"/>
              </a:xfrm>
              <a:custGeom>
                <a:avLst/>
                <a:gdLst>
                  <a:gd name="T0" fmla="*/ 917 w 917"/>
                  <a:gd name="T1" fmla="*/ 18 h 18"/>
                  <a:gd name="T2" fmla="*/ 4 w 917"/>
                  <a:gd name="T3" fmla="*/ 18 h 18"/>
                  <a:gd name="T4" fmla="*/ 0 w 917"/>
                  <a:gd name="T5" fmla="*/ 0 h 18"/>
                  <a:gd name="T6" fmla="*/ 917 w 917"/>
                  <a:gd name="T7" fmla="*/ 0 h 18"/>
                  <a:gd name="T8" fmla="*/ 917 w 917"/>
                  <a:gd name="T9" fmla="*/ 18 h 18"/>
                  <a:gd name="T10" fmla="*/ 0 60000 65536"/>
                  <a:gd name="T11" fmla="*/ 0 60000 65536"/>
                  <a:gd name="T12" fmla="*/ 0 60000 65536"/>
                  <a:gd name="T13" fmla="*/ 0 60000 65536"/>
                  <a:gd name="T14" fmla="*/ 0 60000 65536"/>
                  <a:gd name="T15" fmla="*/ 0 w 917"/>
                  <a:gd name="T16" fmla="*/ 0 h 18"/>
                  <a:gd name="T17" fmla="*/ 917 w 917"/>
                  <a:gd name="T18" fmla="*/ 18 h 18"/>
                </a:gdLst>
                <a:ahLst/>
                <a:cxnLst>
                  <a:cxn ang="T10">
                    <a:pos x="T0" y="T1"/>
                  </a:cxn>
                  <a:cxn ang="T11">
                    <a:pos x="T2" y="T3"/>
                  </a:cxn>
                  <a:cxn ang="T12">
                    <a:pos x="T4" y="T5"/>
                  </a:cxn>
                  <a:cxn ang="T13">
                    <a:pos x="T6" y="T7"/>
                  </a:cxn>
                  <a:cxn ang="T14">
                    <a:pos x="T8" y="T9"/>
                  </a:cxn>
                </a:cxnLst>
                <a:rect l="T15" t="T16" r="T17" b="T18"/>
                <a:pathLst>
                  <a:path w="917" h="18">
                    <a:moveTo>
                      <a:pt x="917" y="18"/>
                    </a:moveTo>
                    <a:lnTo>
                      <a:pt x="4" y="18"/>
                    </a:lnTo>
                    <a:lnTo>
                      <a:pt x="0" y="0"/>
                    </a:lnTo>
                    <a:lnTo>
                      <a:pt x="917" y="0"/>
                    </a:lnTo>
                    <a:lnTo>
                      <a:pt x="917" y="18"/>
                    </a:lnTo>
                    <a:close/>
                  </a:path>
                </a:pathLst>
              </a:custGeom>
              <a:solidFill>
                <a:srgbClr val="C3A94C"/>
              </a:solidFill>
              <a:ln w="9525">
                <a:noFill/>
                <a:round/>
                <a:headEnd/>
                <a:tailEnd/>
              </a:ln>
            </p:spPr>
            <p:txBody>
              <a:bodyPr/>
              <a:lstStyle/>
              <a:p>
                <a:endParaRPr lang="da-DK"/>
              </a:p>
            </p:txBody>
          </p:sp>
          <p:sp>
            <p:nvSpPr>
              <p:cNvPr id="783" name="Freeform 595"/>
              <p:cNvSpPr>
                <a:spLocks/>
              </p:cNvSpPr>
              <p:nvPr/>
            </p:nvSpPr>
            <p:spPr bwMode="auto">
              <a:xfrm>
                <a:off x="2495" y="2154"/>
                <a:ext cx="49" cy="1"/>
              </a:xfrm>
              <a:custGeom>
                <a:avLst/>
                <a:gdLst>
                  <a:gd name="T0" fmla="*/ 919 w 919"/>
                  <a:gd name="T1" fmla="*/ 18 h 18"/>
                  <a:gd name="T2" fmla="*/ 4 w 919"/>
                  <a:gd name="T3" fmla="*/ 18 h 18"/>
                  <a:gd name="T4" fmla="*/ 0 w 919"/>
                  <a:gd name="T5" fmla="*/ 0 h 18"/>
                  <a:gd name="T6" fmla="*/ 919 w 919"/>
                  <a:gd name="T7" fmla="*/ 0 h 18"/>
                  <a:gd name="T8" fmla="*/ 919 w 919"/>
                  <a:gd name="T9" fmla="*/ 18 h 18"/>
                  <a:gd name="T10" fmla="*/ 0 60000 65536"/>
                  <a:gd name="T11" fmla="*/ 0 60000 65536"/>
                  <a:gd name="T12" fmla="*/ 0 60000 65536"/>
                  <a:gd name="T13" fmla="*/ 0 60000 65536"/>
                  <a:gd name="T14" fmla="*/ 0 60000 65536"/>
                  <a:gd name="T15" fmla="*/ 0 w 919"/>
                  <a:gd name="T16" fmla="*/ 0 h 18"/>
                  <a:gd name="T17" fmla="*/ 919 w 919"/>
                  <a:gd name="T18" fmla="*/ 18 h 18"/>
                </a:gdLst>
                <a:ahLst/>
                <a:cxnLst>
                  <a:cxn ang="T10">
                    <a:pos x="T0" y="T1"/>
                  </a:cxn>
                  <a:cxn ang="T11">
                    <a:pos x="T2" y="T3"/>
                  </a:cxn>
                  <a:cxn ang="T12">
                    <a:pos x="T4" y="T5"/>
                  </a:cxn>
                  <a:cxn ang="T13">
                    <a:pos x="T6" y="T7"/>
                  </a:cxn>
                  <a:cxn ang="T14">
                    <a:pos x="T8" y="T9"/>
                  </a:cxn>
                </a:cxnLst>
                <a:rect l="T15" t="T16" r="T17" b="T18"/>
                <a:pathLst>
                  <a:path w="919" h="18">
                    <a:moveTo>
                      <a:pt x="919" y="18"/>
                    </a:moveTo>
                    <a:lnTo>
                      <a:pt x="4" y="18"/>
                    </a:lnTo>
                    <a:lnTo>
                      <a:pt x="0" y="0"/>
                    </a:lnTo>
                    <a:lnTo>
                      <a:pt x="919" y="0"/>
                    </a:lnTo>
                    <a:lnTo>
                      <a:pt x="919" y="18"/>
                    </a:lnTo>
                    <a:close/>
                  </a:path>
                </a:pathLst>
              </a:custGeom>
              <a:solidFill>
                <a:srgbClr val="C3A94C"/>
              </a:solidFill>
              <a:ln w="9525">
                <a:noFill/>
                <a:round/>
                <a:headEnd/>
                <a:tailEnd/>
              </a:ln>
            </p:spPr>
            <p:txBody>
              <a:bodyPr/>
              <a:lstStyle/>
              <a:p>
                <a:endParaRPr lang="da-DK"/>
              </a:p>
            </p:txBody>
          </p:sp>
          <p:sp>
            <p:nvSpPr>
              <p:cNvPr id="784" name="Freeform 596"/>
              <p:cNvSpPr>
                <a:spLocks/>
              </p:cNvSpPr>
              <p:nvPr/>
            </p:nvSpPr>
            <p:spPr bwMode="auto">
              <a:xfrm>
                <a:off x="2495" y="2154"/>
                <a:ext cx="49" cy="1"/>
              </a:xfrm>
              <a:custGeom>
                <a:avLst/>
                <a:gdLst>
                  <a:gd name="T0" fmla="*/ 922 w 922"/>
                  <a:gd name="T1" fmla="*/ 19 h 19"/>
                  <a:gd name="T2" fmla="*/ 5 w 922"/>
                  <a:gd name="T3" fmla="*/ 19 h 19"/>
                  <a:gd name="T4" fmla="*/ 0 w 922"/>
                  <a:gd name="T5" fmla="*/ 0 h 19"/>
                  <a:gd name="T6" fmla="*/ 922 w 922"/>
                  <a:gd name="T7" fmla="*/ 0 h 19"/>
                  <a:gd name="T8" fmla="*/ 922 w 922"/>
                  <a:gd name="T9" fmla="*/ 19 h 19"/>
                  <a:gd name="T10" fmla="*/ 0 60000 65536"/>
                  <a:gd name="T11" fmla="*/ 0 60000 65536"/>
                  <a:gd name="T12" fmla="*/ 0 60000 65536"/>
                  <a:gd name="T13" fmla="*/ 0 60000 65536"/>
                  <a:gd name="T14" fmla="*/ 0 60000 65536"/>
                  <a:gd name="T15" fmla="*/ 0 w 922"/>
                  <a:gd name="T16" fmla="*/ 0 h 19"/>
                  <a:gd name="T17" fmla="*/ 922 w 922"/>
                  <a:gd name="T18" fmla="*/ 19 h 19"/>
                </a:gdLst>
                <a:ahLst/>
                <a:cxnLst>
                  <a:cxn ang="T10">
                    <a:pos x="T0" y="T1"/>
                  </a:cxn>
                  <a:cxn ang="T11">
                    <a:pos x="T2" y="T3"/>
                  </a:cxn>
                  <a:cxn ang="T12">
                    <a:pos x="T4" y="T5"/>
                  </a:cxn>
                  <a:cxn ang="T13">
                    <a:pos x="T6" y="T7"/>
                  </a:cxn>
                  <a:cxn ang="T14">
                    <a:pos x="T8" y="T9"/>
                  </a:cxn>
                </a:cxnLst>
                <a:rect l="T15" t="T16" r="T17" b="T18"/>
                <a:pathLst>
                  <a:path w="922" h="19">
                    <a:moveTo>
                      <a:pt x="922" y="19"/>
                    </a:moveTo>
                    <a:lnTo>
                      <a:pt x="5" y="19"/>
                    </a:lnTo>
                    <a:lnTo>
                      <a:pt x="0" y="0"/>
                    </a:lnTo>
                    <a:lnTo>
                      <a:pt x="922" y="0"/>
                    </a:lnTo>
                    <a:lnTo>
                      <a:pt x="922" y="19"/>
                    </a:lnTo>
                    <a:close/>
                  </a:path>
                </a:pathLst>
              </a:custGeom>
              <a:solidFill>
                <a:srgbClr val="C4A94C"/>
              </a:solidFill>
              <a:ln w="9525">
                <a:noFill/>
                <a:round/>
                <a:headEnd/>
                <a:tailEnd/>
              </a:ln>
            </p:spPr>
            <p:txBody>
              <a:bodyPr/>
              <a:lstStyle/>
              <a:p>
                <a:endParaRPr lang="da-DK"/>
              </a:p>
            </p:txBody>
          </p:sp>
          <p:sp>
            <p:nvSpPr>
              <p:cNvPr id="785" name="Freeform 597"/>
              <p:cNvSpPr>
                <a:spLocks/>
              </p:cNvSpPr>
              <p:nvPr/>
            </p:nvSpPr>
            <p:spPr bwMode="auto">
              <a:xfrm>
                <a:off x="2495" y="2153"/>
                <a:ext cx="49" cy="1"/>
              </a:xfrm>
              <a:custGeom>
                <a:avLst/>
                <a:gdLst>
                  <a:gd name="T0" fmla="*/ 924 w 924"/>
                  <a:gd name="T1" fmla="*/ 19 h 19"/>
                  <a:gd name="T2" fmla="*/ 5 w 924"/>
                  <a:gd name="T3" fmla="*/ 19 h 19"/>
                  <a:gd name="T4" fmla="*/ 0 w 924"/>
                  <a:gd name="T5" fmla="*/ 0 h 19"/>
                  <a:gd name="T6" fmla="*/ 924 w 924"/>
                  <a:gd name="T7" fmla="*/ 0 h 19"/>
                  <a:gd name="T8" fmla="*/ 924 w 924"/>
                  <a:gd name="T9" fmla="*/ 19 h 19"/>
                  <a:gd name="T10" fmla="*/ 0 60000 65536"/>
                  <a:gd name="T11" fmla="*/ 0 60000 65536"/>
                  <a:gd name="T12" fmla="*/ 0 60000 65536"/>
                  <a:gd name="T13" fmla="*/ 0 60000 65536"/>
                  <a:gd name="T14" fmla="*/ 0 60000 65536"/>
                  <a:gd name="T15" fmla="*/ 0 w 924"/>
                  <a:gd name="T16" fmla="*/ 0 h 19"/>
                  <a:gd name="T17" fmla="*/ 924 w 924"/>
                  <a:gd name="T18" fmla="*/ 19 h 19"/>
                </a:gdLst>
                <a:ahLst/>
                <a:cxnLst>
                  <a:cxn ang="T10">
                    <a:pos x="T0" y="T1"/>
                  </a:cxn>
                  <a:cxn ang="T11">
                    <a:pos x="T2" y="T3"/>
                  </a:cxn>
                  <a:cxn ang="T12">
                    <a:pos x="T4" y="T5"/>
                  </a:cxn>
                  <a:cxn ang="T13">
                    <a:pos x="T6" y="T7"/>
                  </a:cxn>
                  <a:cxn ang="T14">
                    <a:pos x="T8" y="T9"/>
                  </a:cxn>
                </a:cxnLst>
                <a:rect l="T15" t="T16" r="T17" b="T18"/>
                <a:pathLst>
                  <a:path w="924" h="19">
                    <a:moveTo>
                      <a:pt x="924" y="19"/>
                    </a:moveTo>
                    <a:lnTo>
                      <a:pt x="5" y="19"/>
                    </a:lnTo>
                    <a:lnTo>
                      <a:pt x="0" y="0"/>
                    </a:lnTo>
                    <a:lnTo>
                      <a:pt x="924" y="0"/>
                    </a:lnTo>
                    <a:lnTo>
                      <a:pt x="924" y="19"/>
                    </a:lnTo>
                    <a:close/>
                  </a:path>
                </a:pathLst>
              </a:custGeom>
              <a:solidFill>
                <a:srgbClr val="C4A94C"/>
              </a:solidFill>
              <a:ln w="9525">
                <a:noFill/>
                <a:round/>
                <a:headEnd/>
                <a:tailEnd/>
              </a:ln>
            </p:spPr>
            <p:txBody>
              <a:bodyPr/>
              <a:lstStyle/>
              <a:p>
                <a:endParaRPr lang="da-DK"/>
              </a:p>
            </p:txBody>
          </p:sp>
          <p:sp>
            <p:nvSpPr>
              <p:cNvPr id="786" name="Freeform 598"/>
              <p:cNvSpPr>
                <a:spLocks/>
              </p:cNvSpPr>
              <p:nvPr/>
            </p:nvSpPr>
            <p:spPr bwMode="auto">
              <a:xfrm>
                <a:off x="2495" y="2153"/>
                <a:ext cx="49" cy="1"/>
              </a:xfrm>
              <a:custGeom>
                <a:avLst/>
                <a:gdLst>
                  <a:gd name="T0" fmla="*/ 926 w 926"/>
                  <a:gd name="T1" fmla="*/ 18 h 18"/>
                  <a:gd name="T2" fmla="*/ 4 w 926"/>
                  <a:gd name="T3" fmla="*/ 18 h 18"/>
                  <a:gd name="T4" fmla="*/ 0 w 926"/>
                  <a:gd name="T5" fmla="*/ 0 h 18"/>
                  <a:gd name="T6" fmla="*/ 926 w 926"/>
                  <a:gd name="T7" fmla="*/ 0 h 18"/>
                  <a:gd name="T8" fmla="*/ 926 w 926"/>
                  <a:gd name="T9" fmla="*/ 18 h 18"/>
                  <a:gd name="T10" fmla="*/ 0 60000 65536"/>
                  <a:gd name="T11" fmla="*/ 0 60000 65536"/>
                  <a:gd name="T12" fmla="*/ 0 60000 65536"/>
                  <a:gd name="T13" fmla="*/ 0 60000 65536"/>
                  <a:gd name="T14" fmla="*/ 0 60000 65536"/>
                  <a:gd name="T15" fmla="*/ 0 w 926"/>
                  <a:gd name="T16" fmla="*/ 0 h 18"/>
                  <a:gd name="T17" fmla="*/ 926 w 926"/>
                  <a:gd name="T18" fmla="*/ 18 h 18"/>
                </a:gdLst>
                <a:ahLst/>
                <a:cxnLst>
                  <a:cxn ang="T10">
                    <a:pos x="T0" y="T1"/>
                  </a:cxn>
                  <a:cxn ang="T11">
                    <a:pos x="T2" y="T3"/>
                  </a:cxn>
                  <a:cxn ang="T12">
                    <a:pos x="T4" y="T5"/>
                  </a:cxn>
                  <a:cxn ang="T13">
                    <a:pos x="T6" y="T7"/>
                  </a:cxn>
                  <a:cxn ang="T14">
                    <a:pos x="T8" y="T9"/>
                  </a:cxn>
                </a:cxnLst>
                <a:rect l="T15" t="T16" r="T17" b="T18"/>
                <a:pathLst>
                  <a:path w="926" h="18">
                    <a:moveTo>
                      <a:pt x="926" y="18"/>
                    </a:moveTo>
                    <a:lnTo>
                      <a:pt x="4" y="18"/>
                    </a:lnTo>
                    <a:lnTo>
                      <a:pt x="0" y="0"/>
                    </a:lnTo>
                    <a:lnTo>
                      <a:pt x="926" y="0"/>
                    </a:lnTo>
                    <a:lnTo>
                      <a:pt x="926" y="18"/>
                    </a:lnTo>
                    <a:close/>
                  </a:path>
                </a:pathLst>
              </a:custGeom>
              <a:solidFill>
                <a:srgbClr val="C4A94C"/>
              </a:solidFill>
              <a:ln w="9525">
                <a:noFill/>
                <a:round/>
                <a:headEnd/>
                <a:tailEnd/>
              </a:ln>
            </p:spPr>
            <p:txBody>
              <a:bodyPr/>
              <a:lstStyle/>
              <a:p>
                <a:endParaRPr lang="da-DK"/>
              </a:p>
            </p:txBody>
          </p:sp>
          <p:sp>
            <p:nvSpPr>
              <p:cNvPr id="787" name="Freeform 599"/>
              <p:cNvSpPr>
                <a:spLocks/>
              </p:cNvSpPr>
              <p:nvPr/>
            </p:nvSpPr>
            <p:spPr bwMode="auto">
              <a:xfrm>
                <a:off x="2495" y="2152"/>
                <a:ext cx="49" cy="1"/>
              </a:xfrm>
              <a:custGeom>
                <a:avLst/>
                <a:gdLst>
                  <a:gd name="T0" fmla="*/ 928 w 928"/>
                  <a:gd name="T1" fmla="*/ 19 h 19"/>
                  <a:gd name="T2" fmla="*/ 4 w 928"/>
                  <a:gd name="T3" fmla="*/ 19 h 19"/>
                  <a:gd name="T4" fmla="*/ 0 w 928"/>
                  <a:gd name="T5" fmla="*/ 0 h 19"/>
                  <a:gd name="T6" fmla="*/ 928 w 928"/>
                  <a:gd name="T7" fmla="*/ 0 h 19"/>
                  <a:gd name="T8" fmla="*/ 928 w 928"/>
                  <a:gd name="T9" fmla="*/ 19 h 19"/>
                  <a:gd name="T10" fmla="*/ 0 60000 65536"/>
                  <a:gd name="T11" fmla="*/ 0 60000 65536"/>
                  <a:gd name="T12" fmla="*/ 0 60000 65536"/>
                  <a:gd name="T13" fmla="*/ 0 60000 65536"/>
                  <a:gd name="T14" fmla="*/ 0 60000 65536"/>
                  <a:gd name="T15" fmla="*/ 0 w 928"/>
                  <a:gd name="T16" fmla="*/ 0 h 19"/>
                  <a:gd name="T17" fmla="*/ 928 w 928"/>
                  <a:gd name="T18" fmla="*/ 19 h 19"/>
                </a:gdLst>
                <a:ahLst/>
                <a:cxnLst>
                  <a:cxn ang="T10">
                    <a:pos x="T0" y="T1"/>
                  </a:cxn>
                  <a:cxn ang="T11">
                    <a:pos x="T2" y="T3"/>
                  </a:cxn>
                  <a:cxn ang="T12">
                    <a:pos x="T4" y="T5"/>
                  </a:cxn>
                  <a:cxn ang="T13">
                    <a:pos x="T6" y="T7"/>
                  </a:cxn>
                  <a:cxn ang="T14">
                    <a:pos x="T8" y="T9"/>
                  </a:cxn>
                </a:cxnLst>
                <a:rect l="T15" t="T16" r="T17" b="T18"/>
                <a:pathLst>
                  <a:path w="928" h="19">
                    <a:moveTo>
                      <a:pt x="928" y="19"/>
                    </a:moveTo>
                    <a:lnTo>
                      <a:pt x="4" y="19"/>
                    </a:lnTo>
                    <a:lnTo>
                      <a:pt x="0" y="0"/>
                    </a:lnTo>
                    <a:lnTo>
                      <a:pt x="928" y="0"/>
                    </a:lnTo>
                    <a:lnTo>
                      <a:pt x="928" y="19"/>
                    </a:lnTo>
                    <a:close/>
                  </a:path>
                </a:pathLst>
              </a:custGeom>
              <a:solidFill>
                <a:srgbClr val="C4A94C"/>
              </a:solidFill>
              <a:ln w="9525">
                <a:noFill/>
                <a:round/>
                <a:headEnd/>
                <a:tailEnd/>
              </a:ln>
            </p:spPr>
            <p:txBody>
              <a:bodyPr/>
              <a:lstStyle/>
              <a:p>
                <a:endParaRPr lang="da-DK"/>
              </a:p>
            </p:txBody>
          </p:sp>
          <p:sp>
            <p:nvSpPr>
              <p:cNvPr id="788" name="Freeform 600"/>
              <p:cNvSpPr>
                <a:spLocks/>
              </p:cNvSpPr>
              <p:nvPr/>
            </p:nvSpPr>
            <p:spPr bwMode="auto">
              <a:xfrm>
                <a:off x="2495" y="2152"/>
                <a:ext cx="49" cy="1"/>
              </a:xfrm>
              <a:custGeom>
                <a:avLst/>
                <a:gdLst>
                  <a:gd name="T0" fmla="*/ 930 w 930"/>
                  <a:gd name="T1" fmla="*/ 20 h 20"/>
                  <a:gd name="T2" fmla="*/ 4 w 930"/>
                  <a:gd name="T3" fmla="*/ 20 h 20"/>
                  <a:gd name="T4" fmla="*/ 0 w 930"/>
                  <a:gd name="T5" fmla="*/ 0 h 20"/>
                  <a:gd name="T6" fmla="*/ 930 w 930"/>
                  <a:gd name="T7" fmla="*/ 0 h 20"/>
                  <a:gd name="T8" fmla="*/ 930 w 930"/>
                  <a:gd name="T9" fmla="*/ 20 h 20"/>
                  <a:gd name="T10" fmla="*/ 0 60000 65536"/>
                  <a:gd name="T11" fmla="*/ 0 60000 65536"/>
                  <a:gd name="T12" fmla="*/ 0 60000 65536"/>
                  <a:gd name="T13" fmla="*/ 0 60000 65536"/>
                  <a:gd name="T14" fmla="*/ 0 60000 65536"/>
                  <a:gd name="T15" fmla="*/ 0 w 930"/>
                  <a:gd name="T16" fmla="*/ 0 h 20"/>
                  <a:gd name="T17" fmla="*/ 930 w 930"/>
                  <a:gd name="T18" fmla="*/ 20 h 20"/>
                </a:gdLst>
                <a:ahLst/>
                <a:cxnLst>
                  <a:cxn ang="T10">
                    <a:pos x="T0" y="T1"/>
                  </a:cxn>
                  <a:cxn ang="T11">
                    <a:pos x="T2" y="T3"/>
                  </a:cxn>
                  <a:cxn ang="T12">
                    <a:pos x="T4" y="T5"/>
                  </a:cxn>
                  <a:cxn ang="T13">
                    <a:pos x="T6" y="T7"/>
                  </a:cxn>
                  <a:cxn ang="T14">
                    <a:pos x="T8" y="T9"/>
                  </a:cxn>
                </a:cxnLst>
                <a:rect l="T15" t="T16" r="T17" b="T18"/>
                <a:pathLst>
                  <a:path w="930" h="20">
                    <a:moveTo>
                      <a:pt x="930" y="20"/>
                    </a:moveTo>
                    <a:lnTo>
                      <a:pt x="4" y="20"/>
                    </a:lnTo>
                    <a:lnTo>
                      <a:pt x="0" y="0"/>
                    </a:lnTo>
                    <a:lnTo>
                      <a:pt x="930" y="0"/>
                    </a:lnTo>
                    <a:lnTo>
                      <a:pt x="930" y="20"/>
                    </a:lnTo>
                    <a:close/>
                  </a:path>
                </a:pathLst>
              </a:custGeom>
              <a:solidFill>
                <a:srgbClr val="C4A94C"/>
              </a:solidFill>
              <a:ln w="9525">
                <a:noFill/>
                <a:round/>
                <a:headEnd/>
                <a:tailEnd/>
              </a:ln>
            </p:spPr>
            <p:txBody>
              <a:bodyPr/>
              <a:lstStyle/>
              <a:p>
                <a:endParaRPr lang="da-DK"/>
              </a:p>
            </p:txBody>
          </p:sp>
          <p:sp>
            <p:nvSpPr>
              <p:cNvPr id="789" name="Freeform 601"/>
              <p:cNvSpPr>
                <a:spLocks/>
              </p:cNvSpPr>
              <p:nvPr/>
            </p:nvSpPr>
            <p:spPr bwMode="auto">
              <a:xfrm>
                <a:off x="2495" y="2151"/>
                <a:ext cx="49" cy="1"/>
              </a:xfrm>
              <a:custGeom>
                <a:avLst/>
                <a:gdLst>
                  <a:gd name="T0" fmla="*/ 934 w 934"/>
                  <a:gd name="T1" fmla="*/ 19 h 19"/>
                  <a:gd name="T2" fmla="*/ 6 w 934"/>
                  <a:gd name="T3" fmla="*/ 19 h 19"/>
                  <a:gd name="T4" fmla="*/ 0 w 934"/>
                  <a:gd name="T5" fmla="*/ 0 h 19"/>
                  <a:gd name="T6" fmla="*/ 934 w 934"/>
                  <a:gd name="T7" fmla="*/ 0 h 19"/>
                  <a:gd name="T8" fmla="*/ 934 w 934"/>
                  <a:gd name="T9" fmla="*/ 19 h 19"/>
                  <a:gd name="T10" fmla="*/ 0 60000 65536"/>
                  <a:gd name="T11" fmla="*/ 0 60000 65536"/>
                  <a:gd name="T12" fmla="*/ 0 60000 65536"/>
                  <a:gd name="T13" fmla="*/ 0 60000 65536"/>
                  <a:gd name="T14" fmla="*/ 0 60000 65536"/>
                  <a:gd name="T15" fmla="*/ 0 w 934"/>
                  <a:gd name="T16" fmla="*/ 0 h 19"/>
                  <a:gd name="T17" fmla="*/ 934 w 934"/>
                  <a:gd name="T18" fmla="*/ 19 h 19"/>
                </a:gdLst>
                <a:ahLst/>
                <a:cxnLst>
                  <a:cxn ang="T10">
                    <a:pos x="T0" y="T1"/>
                  </a:cxn>
                  <a:cxn ang="T11">
                    <a:pos x="T2" y="T3"/>
                  </a:cxn>
                  <a:cxn ang="T12">
                    <a:pos x="T4" y="T5"/>
                  </a:cxn>
                  <a:cxn ang="T13">
                    <a:pos x="T6" y="T7"/>
                  </a:cxn>
                  <a:cxn ang="T14">
                    <a:pos x="T8" y="T9"/>
                  </a:cxn>
                </a:cxnLst>
                <a:rect l="T15" t="T16" r="T17" b="T18"/>
                <a:pathLst>
                  <a:path w="934" h="19">
                    <a:moveTo>
                      <a:pt x="934" y="19"/>
                    </a:moveTo>
                    <a:lnTo>
                      <a:pt x="6" y="19"/>
                    </a:lnTo>
                    <a:lnTo>
                      <a:pt x="0" y="0"/>
                    </a:lnTo>
                    <a:lnTo>
                      <a:pt x="934" y="0"/>
                    </a:lnTo>
                    <a:lnTo>
                      <a:pt x="934" y="19"/>
                    </a:lnTo>
                    <a:close/>
                  </a:path>
                </a:pathLst>
              </a:custGeom>
              <a:solidFill>
                <a:srgbClr val="C5AA4C"/>
              </a:solidFill>
              <a:ln w="9525">
                <a:noFill/>
                <a:round/>
                <a:headEnd/>
                <a:tailEnd/>
              </a:ln>
            </p:spPr>
            <p:txBody>
              <a:bodyPr/>
              <a:lstStyle/>
              <a:p>
                <a:endParaRPr lang="da-DK"/>
              </a:p>
            </p:txBody>
          </p:sp>
          <p:sp>
            <p:nvSpPr>
              <p:cNvPr id="790" name="Freeform 602"/>
              <p:cNvSpPr>
                <a:spLocks/>
              </p:cNvSpPr>
              <p:nvPr/>
            </p:nvSpPr>
            <p:spPr bwMode="auto">
              <a:xfrm>
                <a:off x="2494" y="2151"/>
                <a:ext cx="50" cy="1"/>
              </a:xfrm>
              <a:custGeom>
                <a:avLst/>
                <a:gdLst>
                  <a:gd name="T0" fmla="*/ 936 w 936"/>
                  <a:gd name="T1" fmla="*/ 19 h 19"/>
                  <a:gd name="T2" fmla="*/ 6 w 936"/>
                  <a:gd name="T3" fmla="*/ 19 h 19"/>
                  <a:gd name="T4" fmla="*/ 0 w 936"/>
                  <a:gd name="T5" fmla="*/ 0 h 19"/>
                  <a:gd name="T6" fmla="*/ 936 w 936"/>
                  <a:gd name="T7" fmla="*/ 0 h 19"/>
                  <a:gd name="T8" fmla="*/ 936 w 936"/>
                  <a:gd name="T9" fmla="*/ 19 h 19"/>
                  <a:gd name="T10" fmla="*/ 0 60000 65536"/>
                  <a:gd name="T11" fmla="*/ 0 60000 65536"/>
                  <a:gd name="T12" fmla="*/ 0 60000 65536"/>
                  <a:gd name="T13" fmla="*/ 0 60000 65536"/>
                  <a:gd name="T14" fmla="*/ 0 60000 65536"/>
                  <a:gd name="T15" fmla="*/ 0 w 936"/>
                  <a:gd name="T16" fmla="*/ 0 h 19"/>
                  <a:gd name="T17" fmla="*/ 936 w 936"/>
                  <a:gd name="T18" fmla="*/ 19 h 19"/>
                </a:gdLst>
                <a:ahLst/>
                <a:cxnLst>
                  <a:cxn ang="T10">
                    <a:pos x="T0" y="T1"/>
                  </a:cxn>
                  <a:cxn ang="T11">
                    <a:pos x="T2" y="T3"/>
                  </a:cxn>
                  <a:cxn ang="T12">
                    <a:pos x="T4" y="T5"/>
                  </a:cxn>
                  <a:cxn ang="T13">
                    <a:pos x="T6" y="T7"/>
                  </a:cxn>
                  <a:cxn ang="T14">
                    <a:pos x="T8" y="T9"/>
                  </a:cxn>
                </a:cxnLst>
                <a:rect l="T15" t="T16" r="T17" b="T18"/>
                <a:pathLst>
                  <a:path w="936" h="19">
                    <a:moveTo>
                      <a:pt x="936" y="19"/>
                    </a:moveTo>
                    <a:lnTo>
                      <a:pt x="6" y="19"/>
                    </a:lnTo>
                    <a:lnTo>
                      <a:pt x="0" y="0"/>
                    </a:lnTo>
                    <a:lnTo>
                      <a:pt x="936" y="0"/>
                    </a:lnTo>
                    <a:lnTo>
                      <a:pt x="936" y="19"/>
                    </a:lnTo>
                    <a:close/>
                  </a:path>
                </a:pathLst>
              </a:custGeom>
              <a:solidFill>
                <a:srgbClr val="C5AA4C"/>
              </a:solidFill>
              <a:ln w="9525">
                <a:noFill/>
                <a:round/>
                <a:headEnd/>
                <a:tailEnd/>
              </a:ln>
            </p:spPr>
            <p:txBody>
              <a:bodyPr/>
              <a:lstStyle/>
              <a:p>
                <a:endParaRPr lang="da-DK"/>
              </a:p>
            </p:txBody>
          </p:sp>
          <p:sp>
            <p:nvSpPr>
              <p:cNvPr id="791" name="Freeform 603"/>
              <p:cNvSpPr>
                <a:spLocks/>
              </p:cNvSpPr>
              <p:nvPr/>
            </p:nvSpPr>
            <p:spPr bwMode="auto">
              <a:xfrm>
                <a:off x="2494" y="2150"/>
                <a:ext cx="50" cy="1"/>
              </a:xfrm>
              <a:custGeom>
                <a:avLst/>
                <a:gdLst>
                  <a:gd name="T0" fmla="*/ 938 w 938"/>
                  <a:gd name="T1" fmla="*/ 19 h 19"/>
                  <a:gd name="T2" fmla="*/ 4 w 938"/>
                  <a:gd name="T3" fmla="*/ 19 h 19"/>
                  <a:gd name="T4" fmla="*/ 0 w 938"/>
                  <a:gd name="T5" fmla="*/ 0 h 19"/>
                  <a:gd name="T6" fmla="*/ 938 w 938"/>
                  <a:gd name="T7" fmla="*/ 0 h 19"/>
                  <a:gd name="T8" fmla="*/ 938 w 938"/>
                  <a:gd name="T9" fmla="*/ 19 h 19"/>
                  <a:gd name="T10" fmla="*/ 0 60000 65536"/>
                  <a:gd name="T11" fmla="*/ 0 60000 65536"/>
                  <a:gd name="T12" fmla="*/ 0 60000 65536"/>
                  <a:gd name="T13" fmla="*/ 0 60000 65536"/>
                  <a:gd name="T14" fmla="*/ 0 60000 65536"/>
                  <a:gd name="T15" fmla="*/ 0 w 938"/>
                  <a:gd name="T16" fmla="*/ 0 h 19"/>
                  <a:gd name="T17" fmla="*/ 938 w 938"/>
                  <a:gd name="T18" fmla="*/ 19 h 19"/>
                </a:gdLst>
                <a:ahLst/>
                <a:cxnLst>
                  <a:cxn ang="T10">
                    <a:pos x="T0" y="T1"/>
                  </a:cxn>
                  <a:cxn ang="T11">
                    <a:pos x="T2" y="T3"/>
                  </a:cxn>
                  <a:cxn ang="T12">
                    <a:pos x="T4" y="T5"/>
                  </a:cxn>
                  <a:cxn ang="T13">
                    <a:pos x="T6" y="T7"/>
                  </a:cxn>
                  <a:cxn ang="T14">
                    <a:pos x="T8" y="T9"/>
                  </a:cxn>
                </a:cxnLst>
                <a:rect l="T15" t="T16" r="T17" b="T18"/>
                <a:pathLst>
                  <a:path w="938" h="19">
                    <a:moveTo>
                      <a:pt x="938" y="19"/>
                    </a:moveTo>
                    <a:lnTo>
                      <a:pt x="4" y="19"/>
                    </a:lnTo>
                    <a:lnTo>
                      <a:pt x="0" y="0"/>
                    </a:lnTo>
                    <a:lnTo>
                      <a:pt x="938" y="0"/>
                    </a:lnTo>
                    <a:lnTo>
                      <a:pt x="938" y="19"/>
                    </a:lnTo>
                    <a:close/>
                  </a:path>
                </a:pathLst>
              </a:custGeom>
              <a:solidFill>
                <a:srgbClr val="C5AA4C"/>
              </a:solidFill>
              <a:ln w="9525">
                <a:noFill/>
                <a:round/>
                <a:headEnd/>
                <a:tailEnd/>
              </a:ln>
            </p:spPr>
            <p:txBody>
              <a:bodyPr/>
              <a:lstStyle/>
              <a:p>
                <a:endParaRPr lang="da-DK"/>
              </a:p>
            </p:txBody>
          </p:sp>
          <p:sp>
            <p:nvSpPr>
              <p:cNvPr id="792" name="Freeform 604"/>
              <p:cNvSpPr>
                <a:spLocks/>
              </p:cNvSpPr>
              <p:nvPr/>
            </p:nvSpPr>
            <p:spPr bwMode="auto">
              <a:xfrm>
                <a:off x="2494" y="2150"/>
                <a:ext cx="50" cy="1"/>
              </a:xfrm>
              <a:custGeom>
                <a:avLst/>
                <a:gdLst>
                  <a:gd name="T0" fmla="*/ 940 w 940"/>
                  <a:gd name="T1" fmla="*/ 18 h 18"/>
                  <a:gd name="T2" fmla="*/ 4 w 940"/>
                  <a:gd name="T3" fmla="*/ 18 h 18"/>
                  <a:gd name="T4" fmla="*/ 0 w 940"/>
                  <a:gd name="T5" fmla="*/ 0 h 18"/>
                  <a:gd name="T6" fmla="*/ 940 w 940"/>
                  <a:gd name="T7" fmla="*/ 0 h 18"/>
                  <a:gd name="T8" fmla="*/ 940 w 940"/>
                  <a:gd name="T9" fmla="*/ 18 h 18"/>
                  <a:gd name="T10" fmla="*/ 0 60000 65536"/>
                  <a:gd name="T11" fmla="*/ 0 60000 65536"/>
                  <a:gd name="T12" fmla="*/ 0 60000 65536"/>
                  <a:gd name="T13" fmla="*/ 0 60000 65536"/>
                  <a:gd name="T14" fmla="*/ 0 60000 65536"/>
                  <a:gd name="T15" fmla="*/ 0 w 940"/>
                  <a:gd name="T16" fmla="*/ 0 h 18"/>
                  <a:gd name="T17" fmla="*/ 940 w 940"/>
                  <a:gd name="T18" fmla="*/ 18 h 18"/>
                </a:gdLst>
                <a:ahLst/>
                <a:cxnLst>
                  <a:cxn ang="T10">
                    <a:pos x="T0" y="T1"/>
                  </a:cxn>
                  <a:cxn ang="T11">
                    <a:pos x="T2" y="T3"/>
                  </a:cxn>
                  <a:cxn ang="T12">
                    <a:pos x="T4" y="T5"/>
                  </a:cxn>
                  <a:cxn ang="T13">
                    <a:pos x="T6" y="T7"/>
                  </a:cxn>
                  <a:cxn ang="T14">
                    <a:pos x="T8" y="T9"/>
                  </a:cxn>
                </a:cxnLst>
                <a:rect l="T15" t="T16" r="T17" b="T18"/>
                <a:pathLst>
                  <a:path w="940" h="18">
                    <a:moveTo>
                      <a:pt x="940" y="18"/>
                    </a:moveTo>
                    <a:lnTo>
                      <a:pt x="4" y="18"/>
                    </a:lnTo>
                    <a:lnTo>
                      <a:pt x="0" y="0"/>
                    </a:lnTo>
                    <a:lnTo>
                      <a:pt x="940" y="0"/>
                    </a:lnTo>
                    <a:lnTo>
                      <a:pt x="940" y="18"/>
                    </a:lnTo>
                    <a:close/>
                  </a:path>
                </a:pathLst>
              </a:custGeom>
              <a:solidFill>
                <a:srgbClr val="C5AA4C"/>
              </a:solidFill>
              <a:ln w="9525">
                <a:noFill/>
                <a:round/>
                <a:headEnd/>
                <a:tailEnd/>
              </a:ln>
            </p:spPr>
            <p:txBody>
              <a:bodyPr/>
              <a:lstStyle/>
              <a:p>
                <a:endParaRPr lang="da-DK"/>
              </a:p>
            </p:txBody>
          </p:sp>
          <p:sp>
            <p:nvSpPr>
              <p:cNvPr id="793" name="Freeform 605"/>
              <p:cNvSpPr>
                <a:spLocks/>
              </p:cNvSpPr>
              <p:nvPr/>
            </p:nvSpPr>
            <p:spPr bwMode="auto">
              <a:xfrm>
                <a:off x="2494" y="2149"/>
                <a:ext cx="50" cy="1"/>
              </a:xfrm>
              <a:custGeom>
                <a:avLst/>
                <a:gdLst>
                  <a:gd name="T0" fmla="*/ 943 w 943"/>
                  <a:gd name="T1" fmla="*/ 19 h 19"/>
                  <a:gd name="T2" fmla="*/ 5 w 943"/>
                  <a:gd name="T3" fmla="*/ 19 h 19"/>
                  <a:gd name="T4" fmla="*/ 0 w 943"/>
                  <a:gd name="T5" fmla="*/ 0 h 19"/>
                  <a:gd name="T6" fmla="*/ 943 w 943"/>
                  <a:gd name="T7" fmla="*/ 0 h 19"/>
                  <a:gd name="T8" fmla="*/ 943 w 943"/>
                  <a:gd name="T9" fmla="*/ 19 h 19"/>
                  <a:gd name="T10" fmla="*/ 0 60000 65536"/>
                  <a:gd name="T11" fmla="*/ 0 60000 65536"/>
                  <a:gd name="T12" fmla="*/ 0 60000 65536"/>
                  <a:gd name="T13" fmla="*/ 0 60000 65536"/>
                  <a:gd name="T14" fmla="*/ 0 60000 65536"/>
                  <a:gd name="T15" fmla="*/ 0 w 943"/>
                  <a:gd name="T16" fmla="*/ 0 h 19"/>
                  <a:gd name="T17" fmla="*/ 943 w 943"/>
                  <a:gd name="T18" fmla="*/ 19 h 19"/>
                </a:gdLst>
                <a:ahLst/>
                <a:cxnLst>
                  <a:cxn ang="T10">
                    <a:pos x="T0" y="T1"/>
                  </a:cxn>
                  <a:cxn ang="T11">
                    <a:pos x="T2" y="T3"/>
                  </a:cxn>
                  <a:cxn ang="T12">
                    <a:pos x="T4" y="T5"/>
                  </a:cxn>
                  <a:cxn ang="T13">
                    <a:pos x="T6" y="T7"/>
                  </a:cxn>
                  <a:cxn ang="T14">
                    <a:pos x="T8" y="T9"/>
                  </a:cxn>
                </a:cxnLst>
                <a:rect l="T15" t="T16" r="T17" b="T18"/>
                <a:pathLst>
                  <a:path w="943" h="19">
                    <a:moveTo>
                      <a:pt x="943" y="19"/>
                    </a:moveTo>
                    <a:lnTo>
                      <a:pt x="5" y="19"/>
                    </a:lnTo>
                    <a:lnTo>
                      <a:pt x="0" y="0"/>
                    </a:lnTo>
                    <a:lnTo>
                      <a:pt x="943" y="0"/>
                    </a:lnTo>
                    <a:lnTo>
                      <a:pt x="943" y="19"/>
                    </a:lnTo>
                    <a:close/>
                  </a:path>
                </a:pathLst>
              </a:custGeom>
              <a:solidFill>
                <a:srgbClr val="C6AB4C"/>
              </a:solidFill>
              <a:ln w="9525">
                <a:noFill/>
                <a:round/>
                <a:headEnd/>
                <a:tailEnd/>
              </a:ln>
            </p:spPr>
            <p:txBody>
              <a:bodyPr/>
              <a:lstStyle/>
              <a:p>
                <a:endParaRPr lang="da-DK"/>
              </a:p>
            </p:txBody>
          </p:sp>
          <p:sp>
            <p:nvSpPr>
              <p:cNvPr id="794" name="Freeform 606"/>
              <p:cNvSpPr>
                <a:spLocks/>
              </p:cNvSpPr>
              <p:nvPr/>
            </p:nvSpPr>
            <p:spPr bwMode="auto">
              <a:xfrm>
                <a:off x="2494" y="2149"/>
                <a:ext cx="50" cy="1"/>
              </a:xfrm>
              <a:custGeom>
                <a:avLst/>
                <a:gdLst>
                  <a:gd name="T0" fmla="*/ 945 w 945"/>
                  <a:gd name="T1" fmla="*/ 19 h 19"/>
                  <a:gd name="T2" fmla="*/ 5 w 945"/>
                  <a:gd name="T3" fmla="*/ 19 h 19"/>
                  <a:gd name="T4" fmla="*/ 0 w 945"/>
                  <a:gd name="T5" fmla="*/ 0 h 19"/>
                  <a:gd name="T6" fmla="*/ 945 w 945"/>
                  <a:gd name="T7" fmla="*/ 0 h 19"/>
                  <a:gd name="T8" fmla="*/ 945 w 945"/>
                  <a:gd name="T9" fmla="*/ 19 h 19"/>
                  <a:gd name="T10" fmla="*/ 0 60000 65536"/>
                  <a:gd name="T11" fmla="*/ 0 60000 65536"/>
                  <a:gd name="T12" fmla="*/ 0 60000 65536"/>
                  <a:gd name="T13" fmla="*/ 0 60000 65536"/>
                  <a:gd name="T14" fmla="*/ 0 60000 65536"/>
                  <a:gd name="T15" fmla="*/ 0 w 945"/>
                  <a:gd name="T16" fmla="*/ 0 h 19"/>
                  <a:gd name="T17" fmla="*/ 945 w 945"/>
                  <a:gd name="T18" fmla="*/ 19 h 19"/>
                </a:gdLst>
                <a:ahLst/>
                <a:cxnLst>
                  <a:cxn ang="T10">
                    <a:pos x="T0" y="T1"/>
                  </a:cxn>
                  <a:cxn ang="T11">
                    <a:pos x="T2" y="T3"/>
                  </a:cxn>
                  <a:cxn ang="T12">
                    <a:pos x="T4" y="T5"/>
                  </a:cxn>
                  <a:cxn ang="T13">
                    <a:pos x="T6" y="T7"/>
                  </a:cxn>
                  <a:cxn ang="T14">
                    <a:pos x="T8" y="T9"/>
                  </a:cxn>
                </a:cxnLst>
                <a:rect l="T15" t="T16" r="T17" b="T18"/>
                <a:pathLst>
                  <a:path w="945" h="19">
                    <a:moveTo>
                      <a:pt x="945" y="19"/>
                    </a:moveTo>
                    <a:lnTo>
                      <a:pt x="5" y="19"/>
                    </a:lnTo>
                    <a:lnTo>
                      <a:pt x="0" y="0"/>
                    </a:lnTo>
                    <a:lnTo>
                      <a:pt x="945" y="0"/>
                    </a:lnTo>
                    <a:lnTo>
                      <a:pt x="945" y="19"/>
                    </a:lnTo>
                    <a:close/>
                  </a:path>
                </a:pathLst>
              </a:custGeom>
              <a:solidFill>
                <a:srgbClr val="C6AB4C"/>
              </a:solidFill>
              <a:ln w="9525">
                <a:noFill/>
                <a:round/>
                <a:headEnd/>
                <a:tailEnd/>
              </a:ln>
            </p:spPr>
            <p:txBody>
              <a:bodyPr/>
              <a:lstStyle/>
              <a:p>
                <a:endParaRPr lang="da-DK"/>
              </a:p>
            </p:txBody>
          </p:sp>
          <p:sp>
            <p:nvSpPr>
              <p:cNvPr id="795" name="Freeform 607"/>
              <p:cNvSpPr>
                <a:spLocks/>
              </p:cNvSpPr>
              <p:nvPr/>
            </p:nvSpPr>
            <p:spPr bwMode="auto">
              <a:xfrm>
                <a:off x="2494" y="2148"/>
                <a:ext cx="50" cy="1"/>
              </a:xfrm>
              <a:custGeom>
                <a:avLst/>
                <a:gdLst>
                  <a:gd name="T0" fmla="*/ 947 w 947"/>
                  <a:gd name="T1" fmla="*/ 18 h 18"/>
                  <a:gd name="T2" fmla="*/ 4 w 947"/>
                  <a:gd name="T3" fmla="*/ 18 h 18"/>
                  <a:gd name="T4" fmla="*/ 2 w 947"/>
                  <a:gd name="T5" fmla="*/ 8 h 18"/>
                  <a:gd name="T6" fmla="*/ 0 w 947"/>
                  <a:gd name="T7" fmla="*/ 0 h 18"/>
                  <a:gd name="T8" fmla="*/ 947 w 947"/>
                  <a:gd name="T9" fmla="*/ 0 h 18"/>
                  <a:gd name="T10" fmla="*/ 947 w 947"/>
                  <a:gd name="T11" fmla="*/ 18 h 18"/>
                  <a:gd name="T12" fmla="*/ 0 60000 65536"/>
                  <a:gd name="T13" fmla="*/ 0 60000 65536"/>
                  <a:gd name="T14" fmla="*/ 0 60000 65536"/>
                  <a:gd name="T15" fmla="*/ 0 60000 65536"/>
                  <a:gd name="T16" fmla="*/ 0 60000 65536"/>
                  <a:gd name="T17" fmla="*/ 0 60000 65536"/>
                  <a:gd name="T18" fmla="*/ 0 w 947"/>
                  <a:gd name="T19" fmla="*/ 0 h 18"/>
                  <a:gd name="T20" fmla="*/ 947 w 94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47" h="18">
                    <a:moveTo>
                      <a:pt x="947" y="18"/>
                    </a:moveTo>
                    <a:lnTo>
                      <a:pt x="4" y="18"/>
                    </a:lnTo>
                    <a:lnTo>
                      <a:pt x="2" y="8"/>
                    </a:lnTo>
                    <a:lnTo>
                      <a:pt x="0" y="0"/>
                    </a:lnTo>
                    <a:lnTo>
                      <a:pt x="947" y="0"/>
                    </a:lnTo>
                    <a:lnTo>
                      <a:pt x="947" y="18"/>
                    </a:lnTo>
                    <a:close/>
                  </a:path>
                </a:pathLst>
              </a:custGeom>
              <a:solidFill>
                <a:srgbClr val="C6AB4C"/>
              </a:solidFill>
              <a:ln w="9525">
                <a:noFill/>
                <a:round/>
                <a:headEnd/>
                <a:tailEnd/>
              </a:ln>
            </p:spPr>
            <p:txBody>
              <a:bodyPr/>
              <a:lstStyle/>
              <a:p>
                <a:endParaRPr lang="da-DK"/>
              </a:p>
            </p:txBody>
          </p:sp>
          <p:sp>
            <p:nvSpPr>
              <p:cNvPr id="796" name="Freeform 608"/>
              <p:cNvSpPr>
                <a:spLocks/>
              </p:cNvSpPr>
              <p:nvPr/>
            </p:nvSpPr>
            <p:spPr bwMode="auto">
              <a:xfrm>
                <a:off x="2494" y="2148"/>
                <a:ext cx="50" cy="1"/>
              </a:xfrm>
              <a:custGeom>
                <a:avLst/>
                <a:gdLst>
                  <a:gd name="T0" fmla="*/ 949 w 949"/>
                  <a:gd name="T1" fmla="*/ 20 h 20"/>
                  <a:gd name="T2" fmla="*/ 4 w 949"/>
                  <a:gd name="T3" fmla="*/ 20 h 20"/>
                  <a:gd name="T4" fmla="*/ 4 w 949"/>
                  <a:gd name="T5" fmla="*/ 19 h 20"/>
                  <a:gd name="T6" fmla="*/ 0 w 949"/>
                  <a:gd name="T7" fmla="*/ 0 h 20"/>
                  <a:gd name="T8" fmla="*/ 949 w 949"/>
                  <a:gd name="T9" fmla="*/ 0 h 20"/>
                  <a:gd name="T10" fmla="*/ 949 w 949"/>
                  <a:gd name="T11" fmla="*/ 20 h 20"/>
                  <a:gd name="T12" fmla="*/ 0 60000 65536"/>
                  <a:gd name="T13" fmla="*/ 0 60000 65536"/>
                  <a:gd name="T14" fmla="*/ 0 60000 65536"/>
                  <a:gd name="T15" fmla="*/ 0 60000 65536"/>
                  <a:gd name="T16" fmla="*/ 0 60000 65536"/>
                  <a:gd name="T17" fmla="*/ 0 60000 65536"/>
                  <a:gd name="T18" fmla="*/ 0 w 949"/>
                  <a:gd name="T19" fmla="*/ 0 h 20"/>
                  <a:gd name="T20" fmla="*/ 949 w 94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949" h="20">
                    <a:moveTo>
                      <a:pt x="949" y="20"/>
                    </a:moveTo>
                    <a:lnTo>
                      <a:pt x="4" y="20"/>
                    </a:lnTo>
                    <a:lnTo>
                      <a:pt x="4" y="19"/>
                    </a:lnTo>
                    <a:lnTo>
                      <a:pt x="0" y="0"/>
                    </a:lnTo>
                    <a:lnTo>
                      <a:pt x="949" y="0"/>
                    </a:lnTo>
                    <a:lnTo>
                      <a:pt x="949" y="20"/>
                    </a:lnTo>
                    <a:close/>
                  </a:path>
                </a:pathLst>
              </a:custGeom>
              <a:solidFill>
                <a:srgbClr val="C6AB4C"/>
              </a:solidFill>
              <a:ln w="9525">
                <a:noFill/>
                <a:round/>
                <a:headEnd/>
                <a:tailEnd/>
              </a:ln>
            </p:spPr>
            <p:txBody>
              <a:bodyPr/>
              <a:lstStyle/>
              <a:p>
                <a:endParaRPr lang="da-DK"/>
              </a:p>
            </p:txBody>
          </p:sp>
          <p:sp>
            <p:nvSpPr>
              <p:cNvPr id="797" name="Freeform 609"/>
              <p:cNvSpPr>
                <a:spLocks/>
              </p:cNvSpPr>
              <p:nvPr/>
            </p:nvSpPr>
            <p:spPr bwMode="auto">
              <a:xfrm>
                <a:off x="2494" y="2147"/>
                <a:ext cx="50" cy="1"/>
              </a:xfrm>
              <a:custGeom>
                <a:avLst/>
                <a:gdLst>
                  <a:gd name="T0" fmla="*/ 950 w 950"/>
                  <a:gd name="T1" fmla="*/ 20 h 20"/>
                  <a:gd name="T2" fmla="*/ 3 w 950"/>
                  <a:gd name="T3" fmla="*/ 20 h 20"/>
                  <a:gd name="T4" fmla="*/ 0 w 950"/>
                  <a:gd name="T5" fmla="*/ 0 h 20"/>
                  <a:gd name="T6" fmla="*/ 950 w 950"/>
                  <a:gd name="T7" fmla="*/ 0 h 20"/>
                  <a:gd name="T8" fmla="*/ 950 w 950"/>
                  <a:gd name="T9" fmla="*/ 20 h 20"/>
                  <a:gd name="T10" fmla="*/ 0 60000 65536"/>
                  <a:gd name="T11" fmla="*/ 0 60000 65536"/>
                  <a:gd name="T12" fmla="*/ 0 60000 65536"/>
                  <a:gd name="T13" fmla="*/ 0 60000 65536"/>
                  <a:gd name="T14" fmla="*/ 0 60000 65536"/>
                  <a:gd name="T15" fmla="*/ 0 w 950"/>
                  <a:gd name="T16" fmla="*/ 0 h 20"/>
                  <a:gd name="T17" fmla="*/ 950 w 950"/>
                  <a:gd name="T18" fmla="*/ 20 h 20"/>
                </a:gdLst>
                <a:ahLst/>
                <a:cxnLst>
                  <a:cxn ang="T10">
                    <a:pos x="T0" y="T1"/>
                  </a:cxn>
                  <a:cxn ang="T11">
                    <a:pos x="T2" y="T3"/>
                  </a:cxn>
                  <a:cxn ang="T12">
                    <a:pos x="T4" y="T5"/>
                  </a:cxn>
                  <a:cxn ang="T13">
                    <a:pos x="T6" y="T7"/>
                  </a:cxn>
                  <a:cxn ang="T14">
                    <a:pos x="T8" y="T9"/>
                  </a:cxn>
                </a:cxnLst>
                <a:rect l="T15" t="T16" r="T17" b="T18"/>
                <a:pathLst>
                  <a:path w="950" h="20">
                    <a:moveTo>
                      <a:pt x="950" y="20"/>
                    </a:moveTo>
                    <a:lnTo>
                      <a:pt x="3" y="20"/>
                    </a:lnTo>
                    <a:lnTo>
                      <a:pt x="0" y="0"/>
                    </a:lnTo>
                    <a:lnTo>
                      <a:pt x="950" y="0"/>
                    </a:lnTo>
                    <a:lnTo>
                      <a:pt x="950" y="20"/>
                    </a:lnTo>
                    <a:close/>
                  </a:path>
                </a:pathLst>
              </a:custGeom>
              <a:solidFill>
                <a:srgbClr val="C7AC4C"/>
              </a:solidFill>
              <a:ln w="9525">
                <a:noFill/>
                <a:round/>
                <a:headEnd/>
                <a:tailEnd/>
              </a:ln>
            </p:spPr>
            <p:txBody>
              <a:bodyPr/>
              <a:lstStyle/>
              <a:p>
                <a:endParaRPr lang="da-DK"/>
              </a:p>
            </p:txBody>
          </p:sp>
          <p:sp>
            <p:nvSpPr>
              <p:cNvPr id="798" name="Freeform 610"/>
              <p:cNvSpPr>
                <a:spLocks/>
              </p:cNvSpPr>
              <p:nvPr/>
            </p:nvSpPr>
            <p:spPr bwMode="auto">
              <a:xfrm>
                <a:off x="2494" y="2147"/>
                <a:ext cx="50" cy="1"/>
              </a:xfrm>
              <a:custGeom>
                <a:avLst/>
                <a:gdLst>
                  <a:gd name="T0" fmla="*/ 952 w 952"/>
                  <a:gd name="T1" fmla="*/ 18 h 18"/>
                  <a:gd name="T2" fmla="*/ 3 w 952"/>
                  <a:gd name="T3" fmla="*/ 18 h 18"/>
                  <a:gd name="T4" fmla="*/ 0 w 952"/>
                  <a:gd name="T5" fmla="*/ 0 h 18"/>
                  <a:gd name="T6" fmla="*/ 952 w 952"/>
                  <a:gd name="T7" fmla="*/ 0 h 18"/>
                  <a:gd name="T8" fmla="*/ 952 w 952"/>
                  <a:gd name="T9" fmla="*/ 18 h 18"/>
                  <a:gd name="T10" fmla="*/ 0 60000 65536"/>
                  <a:gd name="T11" fmla="*/ 0 60000 65536"/>
                  <a:gd name="T12" fmla="*/ 0 60000 65536"/>
                  <a:gd name="T13" fmla="*/ 0 60000 65536"/>
                  <a:gd name="T14" fmla="*/ 0 60000 65536"/>
                  <a:gd name="T15" fmla="*/ 0 w 952"/>
                  <a:gd name="T16" fmla="*/ 0 h 18"/>
                  <a:gd name="T17" fmla="*/ 952 w 952"/>
                  <a:gd name="T18" fmla="*/ 18 h 18"/>
                </a:gdLst>
                <a:ahLst/>
                <a:cxnLst>
                  <a:cxn ang="T10">
                    <a:pos x="T0" y="T1"/>
                  </a:cxn>
                  <a:cxn ang="T11">
                    <a:pos x="T2" y="T3"/>
                  </a:cxn>
                  <a:cxn ang="T12">
                    <a:pos x="T4" y="T5"/>
                  </a:cxn>
                  <a:cxn ang="T13">
                    <a:pos x="T6" y="T7"/>
                  </a:cxn>
                  <a:cxn ang="T14">
                    <a:pos x="T8" y="T9"/>
                  </a:cxn>
                </a:cxnLst>
                <a:rect l="T15" t="T16" r="T17" b="T18"/>
                <a:pathLst>
                  <a:path w="952" h="18">
                    <a:moveTo>
                      <a:pt x="952" y="18"/>
                    </a:moveTo>
                    <a:lnTo>
                      <a:pt x="3" y="18"/>
                    </a:lnTo>
                    <a:lnTo>
                      <a:pt x="0" y="0"/>
                    </a:lnTo>
                    <a:lnTo>
                      <a:pt x="952" y="0"/>
                    </a:lnTo>
                    <a:lnTo>
                      <a:pt x="952" y="18"/>
                    </a:lnTo>
                    <a:close/>
                  </a:path>
                </a:pathLst>
              </a:custGeom>
              <a:solidFill>
                <a:srgbClr val="C7AC4C"/>
              </a:solidFill>
              <a:ln w="9525">
                <a:noFill/>
                <a:round/>
                <a:headEnd/>
                <a:tailEnd/>
              </a:ln>
            </p:spPr>
            <p:txBody>
              <a:bodyPr/>
              <a:lstStyle/>
              <a:p>
                <a:endParaRPr lang="da-DK"/>
              </a:p>
            </p:txBody>
          </p:sp>
          <p:sp>
            <p:nvSpPr>
              <p:cNvPr id="799" name="Freeform 611"/>
              <p:cNvSpPr>
                <a:spLocks/>
              </p:cNvSpPr>
              <p:nvPr/>
            </p:nvSpPr>
            <p:spPr bwMode="auto">
              <a:xfrm>
                <a:off x="2493" y="2146"/>
                <a:ext cx="51" cy="1"/>
              </a:xfrm>
              <a:custGeom>
                <a:avLst/>
                <a:gdLst>
                  <a:gd name="T0" fmla="*/ 954 w 954"/>
                  <a:gd name="T1" fmla="*/ 19 h 19"/>
                  <a:gd name="T2" fmla="*/ 4 w 954"/>
                  <a:gd name="T3" fmla="*/ 19 h 19"/>
                  <a:gd name="T4" fmla="*/ 0 w 954"/>
                  <a:gd name="T5" fmla="*/ 0 h 19"/>
                  <a:gd name="T6" fmla="*/ 954 w 954"/>
                  <a:gd name="T7" fmla="*/ 0 h 19"/>
                  <a:gd name="T8" fmla="*/ 954 w 954"/>
                  <a:gd name="T9" fmla="*/ 19 h 19"/>
                  <a:gd name="T10" fmla="*/ 0 60000 65536"/>
                  <a:gd name="T11" fmla="*/ 0 60000 65536"/>
                  <a:gd name="T12" fmla="*/ 0 60000 65536"/>
                  <a:gd name="T13" fmla="*/ 0 60000 65536"/>
                  <a:gd name="T14" fmla="*/ 0 60000 65536"/>
                  <a:gd name="T15" fmla="*/ 0 w 954"/>
                  <a:gd name="T16" fmla="*/ 0 h 19"/>
                  <a:gd name="T17" fmla="*/ 954 w 954"/>
                  <a:gd name="T18" fmla="*/ 19 h 19"/>
                </a:gdLst>
                <a:ahLst/>
                <a:cxnLst>
                  <a:cxn ang="T10">
                    <a:pos x="T0" y="T1"/>
                  </a:cxn>
                  <a:cxn ang="T11">
                    <a:pos x="T2" y="T3"/>
                  </a:cxn>
                  <a:cxn ang="T12">
                    <a:pos x="T4" y="T5"/>
                  </a:cxn>
                  <a:cxn ang="T13">
                    <a:pos x="T6" y="T7"/>
                  </a:cxn>
                  <a:cxn ang="T14">
                    <a:pos x="T8" y="T9"/>
                  </a:cxn>
                </a:cxnLst>
                <a:rect l="T15" t="T16" r="T17" b="T18"/>
                <a:pathLst>
                  <a:path w="954" h="19">
                    <a:moveTo>
                      <a:pt x="954" y="19"/>
                    </a:moveTo>
                    <a:lnTo>
                      <a:pt x="4" y="19"/>
                    </a:lnTo>
                    <a:lnTo>
                      <a:pt x="0" y="0"/>
                    </a:lnTo>
                    <a:lnTo>
                      <a:pt x="954" y="0"/>
                    </a:lnTo>
                    <a:lnTo>
                      <a:pt x="954" y="19"/>
                    </a:lnTo>
                    <a:close/>
                  </a:path>
                </a:pathLst>
              </a:custGeom>
              <a:solidFill>
                <a:srgbClr val="C7AC4C"/>
              </a:solidFill>
              <a:ln w="9525">
                <a:noFill/>
                <a:round/>
                <a:headEnd/>
                <a:tailEnd/>
              </a:ln>
            </p:spPr>
            <p:txBody>
              <a:bodyPr/>
              <a:lstStyle/>
              <a:p>
                <a:endParaRPr lang="da-DK"/>
              </a:p>
            </p:txBody>
          </p:sp>
          <p:sp>
            <p:nvSpPr>
              <p:cNvPr id="800" name="Freeform 612"/>
              <p:cNvSpPr>
                <a:spLocks/>
              </p:cNvSpPr>
              <p:nvPr/>
            </p:nvSpPr>
            <p:spPr bwMode="auto">
              <a:xfrm>
                <a:off x="2493" y="2146"/>
                <a:ext cx="51" cy="1"/>
              </a:xfrm>
              <a:custGeom>
                <a:avLst/>
                <a:gdLst>
                  <a:gd name="T0" fmla="*/ 956 w 956"/>
                  <a:gd name="T1" fmla="*/ 19 h 19"/>
                  <a:gd name="T2" fmla="*/ 4 w 956"/>
                  <a:gd name="T3" fmla="*/ 19 h 19"/>
                  <a:gd name="T4" fmla="*/ 0 w 956"/>
                  <a:gd name="T5" fmla="*/ 0 h 19"/>
                  <a:gd name="T6" fmla="*/ 956 w 956"/>
                  <a:gd name="T7" fmla="*/ 0 h 19"/>
                  <a:gd name="T8" fmla="*/ 956 w 956"/>
                  <a:gd name="T9" fmla="*/ 19 h 19"/>
                  <a:gd name="T10" fmla="*/ 0 60000 65536"/>
                  <a:gd name="T11" fmla="*/ 0 60000 65536"/>
                  <a:gd name="T12" fmla="*/ 0 60000 65536"/>
                  <a:gd name="T13" fmla="*/ 0 60000 65536"/>
                  <a:gd name="T14" fmla="*/ 0 60000 65536"/>
                  <a:gd name="T15" fmla="*/ 0 w 956"/>
                  <a:gd name="T16" fmla="*/ 0 h 19"/>
                  <a:gd name="T17" fmla="*/ 956 w 956"/>
                  <a:gd name="T18" fmla="*/ 19 h 19"/>
                </a:gdLst>
                <a:ahLst/>
                <a:cxnLst>
                  <a:cxn ang="T10">
                    <a:pos x="T0" y="T1"/>
                  </a:cxn>
                  <a:cxn ang="T11">
                    <a:pos x="T2" y="T3"/>
                  </a:cxn>
                  <a:cxn ang="T12">
                    <a:pos x="T4" y="T5"/>
                  </a:cxn>
                  <a:cxn ang="T13">
                    <a:pos x="T6" y="T7"/>
                  </a:cxn>
                  <a:cxn ang="T14">
                    <a:pos x="T8" y="T9"/>
                  </a:cxn>
                </a:cxnLst>
                <a:rect l="T15" t="T16" r="T17" b="T18"/>
                <a:pathLst>
                  <a:path w="956" h="19">
                    <a:moveTo>
                      <a:pt x="956" y="19"/>
                    </a:moveTo>
                    <a:lnTo>
                      <a:pt x="4" y="19"/>
                    </a:lnTo>
                    <a:lnTo>
                      <a:pt x="0" y="0"/>
                    </a:lnTo>
                    <a:lnTo>
                      <a:pt x="956" y="0"/>
                    </a:lnTo>
                    <a:lnTo>
                      <a:pt x="956" y="19"/>
                    </a:lnTo>
                    <a:close/>
                  </a:path>
                </a:pathLst>
              </a:custGeom>
              <a:solidFill>
                <a:srgbClr val="C7AC4C"/>
              </a:solidFill>
              <a:ln w="9525">
                <a:noFill/>
                <a:round/>
                <a:headEnd/>
                <a:tailEnd/>
              </a:ln>
            </p:spPr>
            <p:txBody>
              <a:bodyPr/>
              <a:lstStyle/>
              <a:p>
                <a:endParaRPr lang="da-DK"/>
              </a:p>
            </p:txBody>
          </p:sp>
          <p:sp>
            <p:nvSpPr>
              <p:cNvPr id="801" name="Freeform 613"/>
              <p:cNvSpPr>
                <a:spLocks/>
              </p:cNvSpPr>
              <p:nvPr/>
            </p:nvSpPr>
            <p:spPr bwMode="auto">
              <a:xfrm>
                <a:off x="2493" y="2145"/>
                <a:ext cx="51" cy="1"/>
              </a:xfrm>
              <a:custGeom>
                <a:avLst/>
                <a:gdLst>
                  <a:gd name="T0" fmla="*/ 958 w 958"/>
                  <a:gd name="T1" fmla="*/ 18 h 18"/>
                  <a:gd name="T2" fmla="*/ 4 w 958"/>
                  <a:gd name="T3" fmla="*/ 18 h 18"/>
                  <a:gd name="T4" fmla="*/ 0 w 958"/>
                  <a:gd name="T5" fmla="*/ 0 h 18"/>
                  <a:gd name="T6" fmla="*/ 958 w 958"/>
                  <a:gd name="T7" fmla="*/ 0 h 18"/>
                  <a:gd name="T8" fmla="*/ 958 w 958"/>
                  <a:gd name="T9" fmla="*/ 18 h 18"/>
                  <a:gd name="T10" fmla="*/ 0 60000 65536"/>
                  <a:gd name="T11" fmla="*/ 0 60000 65536"/>
                  <a:gd name="T12" fmla="*/ 0 60000 65536"/>
                  <a:gd name="T13" fmla="*/ 0 60000 65536"/>
                  <a:gd name="T14" fmla="*/ 0 60000 65536"/>
                  <a:gd name="T15" fmla="*/ 0 w 958"/>
                  <a:gd name="T16" fmla="*/ 0 h 18"/>
                  <a:gd name="T17" fmla="*/ 958 w 958"/>
                  <a:gd name="T18" fmla="*/ 18 h 18"/>
                </a:gdLst>
                <a:ahLst/>
                <a:cxnLst>
                  <a:cxn ang="T10">
                    <a:pos x="T0" y="T1"/>
                  </a:cxn>
                  <a:cxn ang="T11">
                    <a:pos x="T2" y="T3"/>
                  </a:cxn>
                  <a:cxn ang="T12">
                    <a:pos x="T4" y="T5"/>
                  </a:cxn>
                  <a:cxn ang="T13">
                    <a:pos x="T6" y="T7"/>
                  </a:cxn>
                  <a:cxn ang="T14">
                    <a:pos x="T8" y="T9"/>
                  </a:cxn>
                </a:cxnLst>
                <a:rect l="T15" t="T16" r="T17" b="T18"/>
                <a:pathLst>
                  <a:path w="958" h="18">
                    <a:moveTo>
                      <a:pt x="958" y="18"/>
                    </a:moveTo>
                    <a:lnTo>
                      <a:pt x="4" y="18"/>
                    </a:lnTo>
                    <a:lnTo>
                      <a:pt x="0" y="0"/>
                    </a:lnTo>
                    <a:lnTo>
                      <a:pt x="958" y="0"/>
                    </a:lnTo>
                    <a:lnTo>
                      <a:pt x="958" y="18"/>
                    </a:lnTo>
                    <a:close/>
                  </a:path>
                </a:pathLst>
              </a:custGeom>
              <a:solidFill>
                <a:srgbClr val="C8AD4C"/>
              </a:solidFill>
              <a:ln w="9525">
                <a:noFill/>
                <a:round/>
                <a:headEnd/>
                <a:tailEnd/>
              </a:ln>
            </p:spPr>
            <p:txBody>
              <a:bodyPr/>
              <a:lstStyle/>
              <a:p>
                <a:endParaRPr lang="da-DK"/>
              </a:p>
            </p:txBody>
          </p:sp>
          <p:sp>
            <p:nvSpPr>
              <p:cNvPr id="802" name="Freeform 614"/>
              <p:cNvSpPr>
                <a:spLocks/>
              </p:cNvSpPr>
              <p:nvPr/>
            </p:nvSpPr>
            <p:spPr bwMode="auto">
              <a:xfrm>
                <a:off x="2493" y="2145"/>
                <a:ext cx="51" cy="1"/>
              </a:xfrm>
              <a:custGeom>
                <a:avLst/>
                <a:gdLst>
                  <a:gd name="T0" fmla="*/ 960 w 960"/>
                  <a:gd name="T1" fmla="*/ 19 h 19"/>
                  <a:gd name="T2" fmla="*/ 4 w 960"/>
                  <a:gd name="T3" fmla="*/ 19 h 19"/>
                  <a:gd name="T4" fmla="*/ 0 w 960"/>
                  <a:gd name="T5" fmla="*/ 0 h 19"/>
                  <a:gd name="T6" fmla="*/ 960 w 960"/>
                  <a:gd name="T7" fmla="*/ 0 h 19"/>
                  <a:gd name="T8" fmla="*/ 960 w 960"/>
                  <a:gd name="T9" fmla="*/ 19 h 19"/>
                  <a:gd name="T10" fmla="*/ 0 60000 65536"/>
                  <a:gd name="T11" fmla="*/ 0 60000 65536"/>
                  <a:gd name="T12" fmla="*/ 0 60000 65536"/>
                  <a:gd name="T13" fmla="*/ 0 60000 65536"/>
                  <a:gd name="T14" fmla="*/ 0 60000 65536"/>
                  <a:gd name="T15" fmla="*/ 0 w 960"/>
                  <a:gd name="T16" fmla="*/ 0 h 19"/>
                  <a:gd name="T17" fmla="*/ 960 w 960"/>
                  <a:gd name="T18" fmla="*/ 19 h 19"/>
                </a:gdLst>
                <a:ahLst/>
                <a:cxnLst>
                  <a:cxn ang="T10">
                    <a:pos x="T0" y="T1"/>
                  </a:cxn>
                  <a:cxn ang="T11">
                    <a:pos x="T2" y="T3"/>
                  </a:cxn>
                  <a:cxn ang="T12">
                    <a:pos x="T4" y="T5"/>
                  </a:cxn>
                  <a:cxn ang="T13">
                    <a:pos x="T6" y="T7"/>
                  </a:cxn>
                  <a:cxn ang="T14">
                    <a:pos x="T8" y="T9"/>
                  </a:cxn>
                </a:cxnLst>
                <a:rect l="T15" t="T16" r="T17" b="T18"/>
                <a:pathLst>
                  <a:path w="960" h="19">
                    <a:moveTo>
                      <a:pt x="960" y="19"/>
                    </a:moveTo>
                    <a:lnTo>
                      <a:pt x="4" y="19"/>
                    </a:lnTo>
                    <a:lnTo>
                      <a:pt x="0" y="0"/>
                    </a:lnTo>
                    <a:lnTo>
                      <a:pt x="960" y="0"/>
                    </a:lnTo>
                    <a:lnTo>
                      <a:pt x="960" y="19"/>
                    </a:lnTo>
                    <a:close/>
                  </a:path>
                </a:pathLst>
              </a:custGeom>
              <a:solidFill>
                <a:srgbClr val="C8AD4C"/>
              </a:solidFill>
              <a:ln w="9525">
                <a:noFill/>
                <a:round/>
                <a:headEnd/>
                <a:tailEnd/>
              </a:ln>
            </p:spPr>
            <p:txBody>
              <a:bodyPr/>
              <a:lstStyle/>
              <a:p>
                <a:endParaRPr lang="da-DK"/>
              </a:p>
            </p:txBody>
          </p:sp>
        </p:grpSp>
        <p:grpSp>
          <p:nvGrpSpPr>
            <p:cNvPr id="7" name="Group 615"/>
            <p:cNvGrpSpPr>
              <a:grpSpLocks/>
            </p:cNvGrpSpPr>
            <p:nvPr/>
          </p:nvGrpSpPr>
          <p:grpSpPr bwMode="auto">
            <a:xfrm>
              <a:off x="2492" y="2059"/>
              <a:ext cx="116" cy="158"/>
              <a:chOff x="2492" y="2059"/>
              <a:chExt cx="116" cy="158"/>
            </a:xfrm>
          </p:grpSpPr>
          <p:sp>
            <p:nvSpPr>
              <p:cNvPr id="403" name="Freeform 616"/>
              <p:cNvSpPr>
                <a:spLocks/>
              </p:cNvSpPr>
              <p:nvPr/>
            </p:nvSpPr>
            <p:spPr bwMode="auto">
              <a:xfrm>
                <a:off x="2493" y="2144"/>
                <a:ext cx="51" cy="1"/>
              </a:xfrm>
              <a:custGeom>
                <a:avLst/>
                <a:gdLst>
                  <a:gd name="T0" fmla="*/ 962 w 962"/>
                  <a:gd name="T1" fmla="*/ 19 h 19"/>
                  <a:gd name="T2" fmla="*/ 4 w 962"/>
                  <a:gd name="T3" fmla="*/ 19 h 19"/>
                  <a:gd name="T4" fmla="*/ 0 w 962"/>
                  <a:gd name="T5" fmla="*/ 0 h 19"/>
                  <a:gd name="T6" fmla="*/ 962 w 962"/>
                  <a:gd name="T7" fmla="*/ 0 h 19"/>
                  <a:gd name="T8" fmla="*/ 962 w 962"/>
                  <a:gd name="T9" fmla="*/ 19 h 19"/>
                  <a:gd name="T10" fmla="*/ 0 60000 65536"/>
                  <a:gd name="T11" fmla="*/ 0 60000 65536"/>
                  <a:gd name="T12" fmla="*/ 0 60000 65536"/>
                  <a:gd name="T13" fmla="*/ 0 60000 65536"/>
                  <a:gd name="T14" fmla="*/ 0 60000 65536"/>
                  <a:gd name="T15" fmla="*/ 0 w 962"/>
                  <a:gd name="T16" fmla="*/ 0 h 19"/>
                  <a:gd name="T17" fmla="*/ 962 w 962"/>
                  <a:gd name="T18" fmla="*/ 19 h 19"/>
                </a:gdLst>
                <a:ahLst/>
                <a:cxnLst>
                  <a:cxn ang="T10">
                    <a:pos x="T0" y="T1"/>
                  </a:cxn>
                  <a:cxn ang="T11">
                    <a:pos x="T2" y="T3"/>
                  </a:cxn>
                  <a:cxn ang="T12">
                    <a:pos x="T4" y="T5"/>
                  </a:cxn>
                  <a:cxn ang="T13">
                    <a:pos x="T6" y="T7"/>
                  </a:cxn>
                  <a:cxn ang="T14">
                    <a:pos x="T8" y="T9"/>
                  </a:cxn>
                </a:cxnLst>
                <a:rect l="T15" t="T16" r="T17" b="T18"/>
                <a:pathLst>
                  <a:path w="962" h="19">
                    <a:moveTo>
                      <a:pt x="962" y="19"/>
                    </a:moveTo>
                    <a:lnTo>
                      <a:pt x="4" y="19"/>
                    </a:lnTo>
                    <a:lnTo>
                      <a:pt x="0" y="0"/>
                    </a:lnTo>
                    <a:lnTo>
                      <a:pt x="962" y="0"/>
                    </a:lnTo>
                    <a:lnTo>
                      <a:pt x="962" y="19"/>
                    </a:lnTo>
                    <a:close/>
                  </a:path>
                </a:pathLst>
              </a:custGeom>
              <a:solidFill>
                <a:srgbClr val="C8AD4C"/>
              </a:solidFill>
              <a:ln w="9525">
                <a:noFill/>
                <a:round/>
                <a:headEnd/>
                <a:tailEnd/>
              </a:ln>
            </p:spPr>
            <p:txBody>
              <a:bodyPr/>
              <a:lstStyle/>
              <a:p>
                <a:endParaRPr lang="da-DK"/>
              </a:p>
            </p:txBody>
          </p:sp>
          <p:sp>
            <p:nvSpPr>
              <p:cNvPr id="404" name="Freeform 617"/>
              <p:cNvSpPr>
                <a:spLocks/>
              </p:cNvSpPr>
              <p:nvPr/>
            </p:nvSpPr>
            <p:spPr bwMode="auto">
              <a:xfrm>
                <a:off x="2493" y="2144"/>
                <a:ext cx="51" cy="1"/>
              </a:xfrm>
              <a:custGeom>
                <a:avLst/>
                <a:gdLst>
                  <a:gd name="T0" fmla="*/ 964 w 964"/>
                  <a:gd name="T1" fmla="*/ 19 h 19"/>
                  <a:gd name="T2" fmla="*/ 4 w 964"/>
                  <a:gd name="T3" fmla="*/ 19 h 19"/>
                  <a:gd name="T4" fmla="*/ 0 w 964"/>
                  <a:gd name="T5" fmla="*/ 0 h 19"/>
                  <a:gd name="T6" fmla="*/ 964 w 964"/>
                  <a:gd name="T7" fmla="*/ 0 h 19"/>
                  <a:gd name="T8" fmla="*/ 964 w 964"/>
                  <a:gd name="T9" fmla="*/ 4 h 19"/>
                  <a:gd name="T10" fmla="*/ 964 w 964"/>
                  <a:gd name="T11" fmla="*/ 19 h 19"/>
                  <a:gd name="T12" fmla="*/ 0 60000 65536"/>
                  <a:gd name="T13" fmla="*/ 0 60000 65536"/>
                  <a:gd name="T14" fmla="*/ 0 60000 65536"/>
                  <a:gd name="T15" fmla="*/ 0 60000 65536"/>
                  <a:gd name="T16" fmla="*/ 0 60000 65536"/>
                  <a:gd name="T17" fmla="*/ 0 60000 65536"/>
                  <a:gd name="T18" fmla="*/ 0 w 964"/>
                  <a:gd name="T19" fmla="*/ 0 h 19"/>
                  <a:gd name="T20" fmla="*/ 964 w 96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64" h="19">
                    <a:moveTo>
                      <a:pt x="964" y="19"/>
                    </a:moveTo>
                    <a:lnTo>
                      <a:pt x="4" y="19"/>
                    </a:lnTo>
                    <a:lnTo>
                      <a:pt x="0" y="0"/>
                    </a:lnTo>
                    <a:lnTo>
                      <a:pt x="964" y="0"/>
                    </a:lnTo>
                    <a:lnTo>
                      <a:pt x="964" y="4"/>
                    </a:lnTo>
                    <a:lnTo>
                      <a:pt x="964" y="19"/>
                    </a:lnTo>
                    <a:close/>
                  </a:path>
                </a:pathLst>
              </a:custGeom>
              <a:solidFill>
                <a:srgbClr val="C8AD4C"/>
              </a:solidFill>
              <a:ln w="9525">
                <a:noFill/>
                <a:round/>
                <a:headEnd/>
                <a:tailEnd/>
              </a:ln>
            </p:spPr>
            <p:txBody>
              <a:bodyPr/>
              <a:lstStyle/>
              <a:p>
                <a:endParaRPr lang="da-DK"/>
              </a:p>
            </p:txBody>
          </p:sp>
          <p:sp>
            <p:nvSpPr>
              <p:cNvPr id="405" name="Freeform 618"/>
              <p:cNvSpPr>
                <a:spLocks/>
              </p:cNvSpPr>
              <p:nvPr/>
            </p:nvSpPr>
            <p:spPr bwMode="auto">
              <a:xfrm>
                <a:off x="2493" y="2143"/>
                <a:ext cx="51" cy="1"/>
              </a:xfrm>
              <a:custGeom>
                <a:avLst/>
                <a:gdLst>
                  <a:gd name="T0" fmla="*/ 965 w 965"/>
                  <a:gd name="T1" fmla="*/ 19 h 19"/>
                  <a:gd name="T2" fmla="*/ 3 w 965"/>
                  <a:gd name="T3" fmla="*/ 19 h 19"/>
                  <a:gd name="T4" fmla="*/ 0 w 965"/>
                  <a:gd name="T5" fmla="*/ 0 h 19"/>
                  <a:gd name="T6" fmla="*/ 965 w 965"/>
                  <a:gd name="T7" fmla="*/ 0 h 19"/>
                  <a:gd name="T8" fmla="*/ 965 w 965"/>
                  <a:gd name="T9" fmla="*/ 13 h 19"/>
                  <a:gd name="T10" fmla="*/ 965 w 965"/>
                  <a:gd name="T11" fmla="*/ 19 h 19"/>
                  <a:gd name="T12" fmla="*/ 0 60000 65536"/>
                  <a:gd name="T13" fmla="*/ 0 60000 65536"/>
                  <a:gd name="T14" fmla="*/ 0 60000 65536"/>
                  <a:gd name="T15" fmla="*/ 0 60000 65536"/>
                  <a:gd name="T16" fmla="*/ 0 60000 65536"/>
                  <a:gd name="T17" fmla="*/ 0 60000 65536"/>
                  <a:gd name="T18" fmla="*/ 0 w 965"/>
                  <a:gd name="T19" fmla="*/ 0 h 19"/>
                  <a:gd name="T20" fmla="*/ 965 w 96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65" h="19">
                    <a:moveTo>
                      <a:pt x="965" y="19"/>
                    </a:moveTo>
                    <a:lnTo>
                      <a:pt x="3" y="19"/>
                    </a:lnTo>
                    <a:lnTo>
                      <a:pt x="0" y="0"/>
                    </a:lnTo>
                    <a:lnTo>
                      <a:pt x="965" y="0"/>
                    </a:lnTo>
                    <a:lnTo>
                      <a:pt x="965" y="13"/>
                    </a:lnTo>
                    <a:lnTo>
                      <a:pt x="965" y="19"/>
                    </a:lnTo>
                    <a:close/>
                  </a:path>
                </a:pathLst>
              </a:custGeom>
              <a:solidFill>
                <a:srgbClr val="C9AD4C"/>
              </a:solidFill>
              <a:ln w="9525">
                <a:noFill/>
                <a:round/>
                <a:headEnd/>
                <a:tailEnd/>
              </a:ln>
            </p:spPr>
            <p:txBody>
              <a:bodyPr/>
              <a:lstStyle/>
              <a:p>
                <a:endParaRPr lang="da-DK"/>
              </a:p>
            </p:txBody>
          </p:sp>
          <p:sp>
            <p:nvSpPr>
              <p:cNvPr id="406" name="Freeform 619"/>
              <p:cNvSpPr>
                <a:spLocks/>
              </p:cNvSpPr>
              <p:nvPr/>
            </p:nvSpPr>
            <p:spPr bwMode="auto">
              <a:xfrm>
                <a:off x="2493" y="2143"/>
                <a:ext cx="51" cy="1"/>
              </a:xfrm>
              <a:custGeom>
                <a:avLst/>
                <a:gdLst>
                  <a:gd name="T0" fmla="*/ 967 w 967"/>
                  <a:gd name="T1" fmla="*/ 19 h 19"/>
                  <a:gd name="T2" fmla="*/ 3 w 967"/>
                  <a:gd name="T3" fmla="*/ 19 h 19"/>
                  <a:gd name="T4" fmla="*/ 0 w 967"/>
                  <a:gd name="T5" fmla="*/ 0 h 19"/>
                  <a:gd name="T6" fmla="*/ 967 w 967"/>
                  <a:gd name="T7" fmla="*/ 0 h 19"/>
                  <a:gd name="T8" fmla="*/ 967 w 967"/>
                  <a:gd name="T9" fmla="*/ 19 h 19"/>
                  <a:gd name="T10" fmla="*/ 0 60000 65536"/>
                  <a:gd name="T11" fmla="*/ 0 60000 65536"/>
                  <a:gd name="T12" fmla="*/ 0 60000 65536"/>
                  <a:gd name="T13" fmla="*/ 0 60000 65536"/>
                  <a:gd name="T14" fmla="*/ 0 60000 65536"/>
                  <a:gd name="T15" fmla="*/ 0 w 967"/>
                  <a:gd name="T16" fmla="*/ 0 h 19"/>
                  <a:gd name="T17" fmla="*/ 967 w 967"/>
                  <a:gd name="T18" fmla="*/ 19 h 19"/>
                </a:gdLst>
                <a:ahLst/>
                <a:cxnLst>
                  <a:cxn ang="T10">
                    <a:pos x="T0" y="T1"/>
                  </a:cxn>
                  <a:cxn ang="T11">
                    <a:pos x="T2" y="T3"/>
                  </a:cxn>
                  <a:cxn ang="T12">
                    <a:pos x="T4" y="T5"/>
                  </a:cxn>
                  <a:cxn ang="T13">
                    <a:pos x="T6" y="T7"/>
                  </a:cxn>
                  <a:cxn ang="T14">
                    <a:pos x="T8" y="T9"/>
                  </a:cxn>
                </a:cxnLst>
                <a:rect l="T15" t="T16" r="T17" b="T18"/>
                <a:pathLst>
                  <a:path w="967" h="19">
                    <a:moveTo>
                      <a:pt x="967" y="19"/>
                    </a:moveTo>
                    <a:lnTo>
                      <a:pt x="3" y="19"/>
                    </a:lnTo>
                    <a:lnTo>
                      <a:pt x="0" y="0"/>
                    </a:lnTo>
                    <a:lnTo>
                      <a:pt x="967" y="0"/>
                    </a:lnTo>
                    <a:lnTo>
                      <a:pt x="967" y="19"/>
                    </a:lnTo>
                    <a:close/>
                  </a:path>
                </a:pathLst>
              </a:custGeom>
              <a:solidFill>
                <a:srgbClr val="C9AD4C"/>
              </a:solidFill>
              <a:ln w="9525">
                <a:noFill/>
                <a:round/>
                <a:headEnd/>
                <a:tailEnd/>
              </a:ln>
            </p:spPr>
            <p:txBody>
              <a:bodyPr/>
              <a:lstStyle/>
              <a:p>
                <a:endParaRPr lang="da-DK"/>
              </a:p>
            </p:txBody>
          </p:sp>
          <p:sp>
            <p:nvSpPr>
              <p:cNvPr id="407" name="Freeform 620"/>
              <p:cNvSpPr>
                <a:spLocks/>
              </p:cNvSpPr>
              <p:nvPr/>
            </p:nvSpPr>
            <p:spPr bwMode="auto">
              <a:xfrm>
                <a:off x="2493" y="2142"/>
                <a:ext cx="51" cy="1"/>
              </a:xfrm>
              <a:custGeom>
                <a:avLst/>
                <a:gdLst>
                  <a:gd name="T0" fmla="*/ 969 w 970"/>
                  <a:gd name="T1" fmla="*/ 19 h 19"/>
                  <a:gd name="T2" fmla="*/ 4 w 970"/>
                  <a:gd name="T3" fmla="*/ 19 h 19"/>
                  <a:gd name="T4" fmla="*/ 0 w 970"/>
                  <a:gd name="T5" fmla="*/ 0 h 19"/>
                  <a:gd name="T6" fmla="*/ 970 w 970"/>
                  <a:gd name="T7" fmla="*/ 0 h 19"/>
                  <a:gd name="T8" fmla="*/ 969 w 970"/>
                  <a:gd name="T9" fmla="*/ 19 h 19"/>
                  <a:gd name="T10" fmla="*/ 0 60000 65536"/>
                  <a:gd name="T11" fmla="*/ 0 60000 65536"/>
                  <a:gd name="T12" fmla="*/ 0 60000 65536"/>
                  <a:gd name="T13" fmla="*/ 0 60000 65536"/>
                  <a:gd name="T14" fmla="*/ 0 60000 65536"/>
                  <a:gd name="T15" fmla="*/ 0 w 970"/>
                  <a:gd name="T16" fmla="*/ 0 h 19"/>
                  <a:gd name="T17" fmla="*/ 970 w 970"/>
                  <a:gd name="T18" fmla="*/ 19 h 19"/>
                </a:gdLst>
                <a:ahLst/>
                <a:cxnLst>
                  <a:cxn ang="T10">
                    <a:pos x="T0" y="T1"/>
                  </a:cxn>
                  <a:cxn ang="T11">
                    <a:pos x="T2" y="T3"/>
                  </a:cxn>
                  <a:cxn ang="T12">
                    <a:pos x="T4" y="T5"/>
                  </a:cxn>
                  <a:cxn ang="T13">
                    <a:pos x="T6" y="T7"/>
                  </a:cxn>
                  <a:cxn ang="T14">
                    <a:pos x="T8" y="T9"/>
                  </a:cxn>
                </a:cxnLst>
                <a:rect l="T15" t="T16" r="T17" b="T18"/>
                <a:pathLst>
                  <a:path w="970" h="19">
                    <a:moveTo>
                      <a:pt x="969" y="19"/>
                    </a:moveTo>
                    <a:lnTo>
                      <a:pt x="4" y="19"/>
                    </a:lnTo>
                    <a:lnTo>
                      <a:pt x="0" y="0"/>
                    </a:lnTo>
                    <a:lnTo>
                      <a:pt x="970" y="0"/>
                    </a:lnTo>
                    <a:lnTo>
                      <a:pt x="969" y="19"/>
                    </a:lnTo>
                    <a:close/>
                  </a:path>
                </a:pathLst>
              </a:custGeom>
              <a:solidFill>
                <a:srgbClr val="C9AD4C"/>
              </a:solidFill>
              <a:ln w="9525">
                <a:noFill/>
                <a:round/>
                <a:headEnd/>
                <a:tailEnd/>
              </a:ln>
            </p:spPr>
            <p:txBody>
              <a:bodyPr/>
              <a:lstStyle/>
              <a:p>
                <a:endParaRPr lang="da-DK"/>
              </a:p>
            </p:txBody>
          </p:sp>
          <p:sp>
            <p:nvSpPr>
              <p:cNvPr id="408" name="Freeform 621"/>
              <p:cNvSpPr>
                <a:spLocks/>
              </p:cNvSpPr>
              <p:nvPr/>
            </p:nvSpPr>
            <p:spPr bwMode="auto">
              <a:xfrm>
                <a:off x="2493" y="2142"/>
                <a:ext cx="51" cy="1"/>
              </a:xfrm>
              <a:custGeom>
                <a:avLst/>
                <a:gdLst>
                  <a:gd name="T0" fmla="*/ 971 w 972"/>
                  <a:gd name="T1" fmla="*/ 18 h 18"/>
                  <a:gd name="T2" fmla="*/ 4 w 972"/>
                  <a:gd name="T3" fmla="*/ 18 h 18"/>
                  <a:gd name="T4" fmla="*/ 0 w 972"/>
                  <a:gd name="T5" fmla="*/ 2 h 18"/>
                  <a:gd name="T6" fmla="*/ 0 w 972"/>
                  <a:gd name="T7" fmla="*/ 0 h 18"/>
                  <a:gd name="T8" fmla="*/ 972 w 972"/>
                  <a:gd name="T9" fmla="*/ 0 h 18"/>
                  <a:gd name="T10" fmla="*/ 971 w 972"/>
                  <a:gd name="T11" fmla="*/ 18 h 18"/>
                  <a:gd name="T12" fmla="*/ 0 60000 65536"/>
                  <a:gd name="T13" fmla="*/ 0 60000 65536"/>
                  <a:gd name="T14" fmla="*/ 0 60000 65536"/>
                  <a:gd name="T15" fmla="*/ 0 60000 65536"/>
                  <a:gd name="T16" fmla="*/ 0 60000 65536"/>
                  <a:gd name="T17" fmla="*/ 0 60000 65536"/>
                  <a:gd name="T18" fmla="*/ 0 w 972"/>
                  <a:gd name="T19" fmla="*/ 0 h 18"/>
                  <a:gd name="T20" fmla="*/ 972 w 97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72" h="18">
                    <a:moveTo>
                      <a:pt x="971" y="18"/>
                    </a:moveTo>
                    <a:lnTo>
                      <a:pt x="4" y="18"/>
                    </a:lnTo>
                    <a:lnTo>
                      <a:pt x="0" y="2"/>
                    </a:lnTo>
                    <a:lnTo>
                      <a:pt x="0" y="0"/>
                    </a:lnTo>
                    <a:lnTo>
                      <a:pt x="972" y="0"/>
                    </a:lnTo>
                    <a:lnTo>
                      <a:pt x="971" y="18"/>
                    </a:lnTo>
                    <a:close/>
                  </a:path>
                </a:pathLst>
              </a:custGeom>
              <a:solidFill>
                <a:srgbClr val="C9AD4C"/>
              </a:solidFill>
              <a:ln w="9525">
                <a:noFill/>
                <a:round/>
                <a:headEnd/>
                <a:tailEnd/>
              </a:ln>
            </p:spPr>
            <p:txBody>
              <a:bodyPr/>
              <a:lstStyle/>
              <a:p>
                <a:endParaRPr lang="da-DK"/>
              </a:p>
            </p:txBody>
          </p:sp>
          <p:sp>
            <p:nvSpPr>
              <p:cNvPr id="409" name="Freeform 622"/>
              <p:cNvSpPr>
                <a:spLocks/>
              </p:cNvSpPr>
              <p:nvPr/>
            </p:nvSpPr>
            <p:spPr bwMode="auto">
              <a:xfrm>
                <a:off x="2493" y="2141"/>
                <a:ext cx="51" cy="1"/>
              </a:xfrm>
              <a:custGeom>
                <a:avLst/>
                <a:gdLst>
                  <a:gd name="T0" fmla="*/ 972 w 972"/>
                  <a:gd name="T1" fmla="*/ 19 h 19"/>
                  <a:gd name="T2" fmla="*/ 2 w 972"/>
                  <a:gd name="T3" fmla="*/ 19 h 19"/>
                  <a:gd name="T4" fmla="*/ 0 w 972"/>
                  <a:gd name="T5" fmla="*/ 12 h 19"/>
                  <a:gd name="T6" fmla="*/ 0 w 972"/>
                  <a:gd name="T7" fmla="*/ 0 h 19"/>
                  <a:gd name="T8" fmla="*/ 972 w 972"/>
                  <a:gd name="T9" fmla="*/ 0 h 19"/>
                  <a:gd name="T10" fmla="*/ 972 w 972"/>
                  <a:gd name="T11" fmla="*/ 19 h 19"/>
                  <a:gd name="T12" fmla="*/ 0 60000 65536"/>
                  <a:gd name="T13" fmla="*/ 0 60000 65536"/>
                  <a:gd name="T14" fmla="*/ 0 60000 65536"/>
                  <a:gd name="T15" fmla="*/ 0 60000 65536"/>
                  <a:gd name="T16" fmla="*/ 0 60000 65536"/>
                  <a:gd name="T17" fmla="*/ 0 60000 65536"/>
                  <a:gd name="T18" fmla="*/ 0 w 972"/>
                  <a:gd name="T19" fmla="*/ 0 h 19"/>
                  <a:gd name="T20" fmla="*/ 972 w 97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72" h="19">
                    <a:moveTo>
                      <a:pt x="972" y="19"/>
                    </a:moveTo>
                    <a:lnTo>
                      <a:pt x="2" y="19"/>
                    </a:lnTo>
                    <a:lnTo>
                      <a:pt x="0" y="12"/>
                    </a:lnTo>
                    <a:lnTo>
                      <a:pt x="0" y="0"/>
                    </a:lnTo>
                    <a:lnTo>
                      <a:pt x="972" y="0"/>
                    </a:lnTo>
                    <a:lnTo>
                      <a:pt x="972" y="19"/>
                    </a:lnTo>
                    <a:close/>
                  </a:path>
                </a:pathLst>
              </a:custGeom>
              <a:solidFill>
                <a:srgbClr val="CAAE4C"/>
              </a:solidFill>
              <a:ln w="9525">
                <a:noFill/>
                <a:round/>
                <a:headEnd/>
                <a:tailEnd/>
              </a:ln>
            </p:spPr>
            <p:txBody>
              <a:bodyPr/>
              <a:lstStyle/>
              <a:p>
                <a:endParaRPr lang="da-DK"/>
              </a:p>
            </p:txBody>
          </p:sp>
          <p:sp>
            <p:nvSpPr>
              <p:cNvPr id="410" name="Freeform 623"/>
              <p:cNvSpPr>
                <a:spLocks/>
              </p:cNvSpPr>
              <p:nvPr/>
            </p:nvSpPr>
            <p:spPr bwMode="auto">
              <a:xfrm>
                <a:off x="2493" y="2141"/>
                <a:ext cx="51" cy="1"/>
              </a:xfrm>
              <a:custGeom>
                <a:avLst/>
                <a:gdLst>
                  <a:gd name="T0" fmla="*/ 973 w 974"/>
                  <a:gd name="T1" fmla="*/ 19 h 19"/>
                  <a:gd name="T2" fmla="*/ 1 w 974"/>
                  <a:gd name="T3" fmla="*/ 19 h 19"/>
                  <a:gd name="T4" fmla="*/ 0 w 974"/>
                  <a:gd name="T5" fmla="*/ 0 h 19"/>
                  <a:gd name="T6" fmla="*/ 974 w 974"/>
                  <a:gd name="T7" fmla="*/ 0 h 19"/>
                  <a:gd name="T8" fmla="*/ 973 w 974"/>
                  <a:gd name="T9" fmla="*/ 19 h 19"/>
                  <a:gd name="T10" fmla="*/ 0 60000 65536"/>
                  <a:gd name="T11" fmla="*/ 0 60000 65536"/>
                  <a:gd name="T12" fmla="*/ 0 60000 65536"/>
                  <a:gd name="T13" fmla="*/ 0 60000 65536"/>
                  <a:gd name="T14" fmla="*/ 0 60000 65536"/>
                  <a:gd name="T15" fmla="*/ 0 w 974"/>
                  <a:gd name="T16" fmla="*/ 0 h 19"/>
                  <a:gd name="T17" fmla="*/ 974 w 974"/>
                  <a:gd name="T18" fmla="*/ 19 h 19"/>
                </a:gdLst>
                <a:ahLst/>
                <a:cxnLst>
                  <a:cxn ang="T10">
                    <a:pos x="T0" y="T1"/>
                  </a:cxn>
                  <a:cxn ang="T11">
                    <a:pos x="T2" y="T3"/>
                  </a:cxn>
                  <a:cxn ang="T12">
                    <a:pos x="T4" y="T5"/>
                  </a:cxn>
                  <a:cxn ang="T13">
                    <a:pos x="T6" y="T7"/>
                  </a:cxn>
                  <a:cxn ang="T14">
                    <a:pos x="T8" y="T9"/>
                  </a:cxn>
                </a:cxnLst>
                <a:rect l="T15" t="T16" r="T17" b="T18"/>
                <a:pathLst>
                  <a:path w="974" h="19">
                    <a:moveTo>
                      <a:pt x="973" y="19"/>
                    </a:moveTo>
                    <a:lnTo>
                      <a:pt x="1" y="19"/>
                    </a:lnTo>
                    <a:lnTo>
                      <a:pt x="0" y="0"/>
                    </a:lnTo>
                    <a:lnTo>
                      <a:pt x="974" y="0"/>
                    </a:lnTo>
                    <a:lnTo>
                      <a:pt x="973" y="19"/>
                    </a:lnTo>
                    <a:close/>
                  </a:path>
                </a:pathLst>
              </a:custGeom>
              <a:solidFill>
                <a:srgbClr val="CAAE4C"/>
              </a:solidFill>
              <a:ln w="9525">
                <a:noFill/>
                <a:round/>
                <a:headEnd/>
                <a:tailEnd/>
              </a:ln>
            </p:spPr>
            <p:txBody>
              <a:bodyPr/>
              <a:lstStyle/>
              <a:p>
                <a:endParaRPr lang="da-DK"/>
              </a:p>
            </p:txBody>
          </p:sp>
          <p:sp>
            <p:nvSpPr>
              <p:cNvPr id="411" name="Freeform 624"/>
              <p:cNvSpPr>
                <a:spLocks/>
              </p:cNvSpPr>
              <p:nvPr/>
            </p:nvSpPr>
            <p:spPr bwMode="auto">
              <a:xfrm>
                <a:off x="2492" y="2140"/>
                <a:ext cx="52" cy="1"/>
              </a:xfrm>
              <a:custGeom>
                <a:avLst/>
                <a:gdLst>
                  <a:gd name="T0" fmla="*/ 974 w 975"/>
                  <a:gd name="T1" fmla="*/ 18 h 18"/>
                  <a:gd name="T2" fmla="*/ 2 w 975"/>
                  <a:gd name="T3" fmla="*/ 18 h 18"/>
                  <a:gd name="T4" fmla="*/ 0 w 975"/>
                  <a:gd name="T5" fmla="*/ 0 h 18"/>
                  <a:gd name="T6" fmla="*/ 975 w 975"/>
                  <a:gd name="T7" fmla="*/ 0 h 18"/>
                  <a:gd name="T8" fmla="*/ 974 w 975"/>
                  <a:gd name="T9" fmla="*/ 18 h 18"/>
                  <a:gd name="T10" fmla="*/ 0 60000 65536"/>
                  <a:gd name="T11" fmla="*/ 0 60000 65536"/>
                  <a:gd name="T12" fmla="*/ 0 60000 65536"/>
                  <a:gd name="T13" fmla="*/ 0 60000 65536"/>
                  <a:gd name="T14" fmla="*/ 0 60000 65536"/>
                  <a:gd name="T15" fmla="*/ 0 w 975"/>
                  <a:gd name="T16" fmla="*/ 0 h 18"/>
                  <a:gd name="T17" fmla="*/ 975 w 975"/>
                  <a:gd name="T18" fmla="*/ 18 h 18"/>
                </a:gdLst>
                <a:ahLst/>
                <a:cxnLst>
                  <a:cxn ang="T10">
                    <a:pos x="T0" y="T1"/>
                  </a:cxn>
                  <a:cxn ang="T11">
                    <a:pos x="T2" y="T3"/>
                  </a:cxn>
                  <a:cxn ang="T12">
                    <a:pos x="T4" y="T5"/>
                  </a:cxn>
                  <a:cxn ang="T13">
                    <a:pos x="T6" y="T7"/>
                  </a:cxn>
                  <a:cxn ang="T14">
                    <a:pos x="T8" y="T9"/>
                  </a:cxn>
                </a:cxnLst>
                <a:rect l="T15" t="T16" r="T17" b="T18"/>
                <a:pathLst>
                  <a:path w="975" h="18">
                    <a:moveTo>
                      <a:pt x="974" y="18"/>
                    </a:moveTo>
                    <a:lnTo>
                      <a:pt x="2" y="18"/>
                    </a:lnTo>
                    <a:lnTo>
                      <a:pt x="0" y="0"/>
                    </a:lnTo>
                    <a:lnTo>
                      <a:pt x="975" y="0"/>
                    </a:lnTo>
                    <a:lnTo>
                      <a:pt x="974" y="18"/>
                    </a:lnTo>
                    <a:close/>
                  </a:path>
                </a:pathLst>
              </a:custGeom>
              <a:solidFill>
                <a:srgbClr val="CAAE4C"/>
              </a:solidFill>
              <a:ln w="9525">
                <a:noFill/>
                <a:round/>
                <a:headEnd/>
                <a:tailEnd/>
              </a:ln>
            </p:spPr>
            <p:txBody>
              <a:bodyPr/>
              <a:lstStyle/>
              <a:p>
                <a:endParaRPr lang="da-DK"/>
              </a:p>
            </p:txBody>
          </p:sp>
          <p:sp>
            <p:nvSpPr>
              <p:cNvPr id="412" name="Freeform 625"/>
              <p:cNvSpPr>
                <a:spLocks/>
              </p:cNvSpPr>
              <p:nvPr/>
            </p:nvSpPr>
            <p:spPr bwMode="auto">
              <a:xfrm>
                <a:off x="2492" y="2140"/>
                <a:ext cx="52" cy="1"/>
              </a:xfrm>
              <a:custGeom>
                <a:avLst/>
                <a:gdLst>
                  <a:gd name="T0" fmla="*/ 975 w 975"/>
                  <a:gd name="T1" fmla="*/ 20 h 20"/>
                  <a:gd name="T2" fmla="*/ 1 w 975"/>
                  <a:gd name="T3" fmla="*/ 20 h 20"/>
                  <a:gd name="T4" fmla="*/ 0 w 975"/>
                  <a:gd name="T5" fmla="*/ 0 h 20"/>
                  <a:gd name="T6" fmla="*/ 975 w 975"/>
                  <a:gd name="T7" fmla="*/ 0 h 20"/>
                  <a:gd name="T8" fmla="*/ 975 w 975"/>
                  <a:gd name="T9" fmla="*/ 20 h 20"/>
                  <a:gd name="T10" fmla="*/ 0 60000 65536"/>
                  <a:gd name="T11" fmla="*/ 0 60000 65536"/>
                  <a:gd name="T12" fmla="*/ 0 60000 65536"/>
                  <a:gd name="T13" fmla="*/ 0 60000 65536"/>
                  <a:gd name="T14" fmla="*/ 0 60000 65536"/>
                  <a:gd name="T15" fmla="*/ 0 w 975"/>
                  <a:gd name="T16" fmla="*/ 0 h 20"/>
                  <a:gd name="T17" fmla="*/ 975 w 975"/>
                  <a:gd name="T18" fmla="*/ 20 h 20"/>
                </a:gdLst>
                <a:ahLst/>
                <a:cxnLst>
                  <a:cxn ang="T10">
                    <a:pos x="T0" y="T1"/>
                  </a:cxn>
                  <a:cxn ang="T11">
                    <a:pos x="T2" y="T3"/>
                  </a:cxn>
                  <a:cxn ang="T12">
                    <a:pos x="T4" y="T5"/>
                  </a:cxn>
                  <a:cxn ang="T13">
                    <a:pos x="T6" y="T7"/>
                  </a:cxn>
                  <a:cxn ang="T14">
                    <a:pos x="T8" y="T9"/>
                  </a:cxn>
                </a:cxnLst>
                <a:rect l="T15" t="T16" r="T17" b="T18"/>
                <a:pathLst>
                  <a:path w="975" h="20">
                    <a:moveTo>
                      <a:pt x="975" y="20"/>
                    </a:moveTo>
                    <a:lnTo>
                      <a:pt x="1" y="20"/>
                    </a:lnTo>
                    <a:lnTo>
                      <a:pt x="0" y="0"/>
                    </a:lnTo>
                    <a:lnTo>
                      <a:pt x="975" y="0"/>
                    </a:lnTo>
                    <a:lnTo>
                      <a:pt x="975" y="20"/>
                    </a:lnTo>
                    <a:close/>
                  </a:path>
                </a:pathLst>
              </a:custGeom>
              <a:solidFill>
                <a:srgbClr val="CAAE4C"/>
              </a:solidFill>
              <a:ln w="9525">
                <a:noFill/>
                <a:round/>
                <a:headEnd/>
                <a:tailEnd/>
              </a:ln>
            </p:spPr>
            <p:txBody>
              <a:bodyPr/>
              <a:lstStyle/>
              <a:p>
                <a:endParaRPr lang="da-DK"/>
              </a:p>
            </p:txBody>
          </p:sp>
          <p:sp>
            <p:nvSpPr>
              <p:cNvPr id="413" name="Freeform 626"/>
              <p:cNvSpPr>
                <a:spLocks/>
              </p:cNvSpPr>
              <p:nvPr/>
            </p:nvSpPr>
            <p:spPr bwMode="auto">
              <a:xfrm>
                <a:off x="2492" y="2139"/>
                <a:ext cx="52" cy="1"/>
              </a:xfrm>
              <a:custGeom>
                <a:avLst/>
                <a:gdLst>
                  <a:gd name="T0" fmla="*/ 976 w 977"/>
                  <a:gd name="T1" fmla="*/ 20 h 20"/>
                  <a:gd name="T2" fmla="*/ 1 w 977"/>
                  <a:gd name="T3" fmla="*/ 20 h 20"/>
                  <a:gd name="T4" fmla="*/ 0 w 977"/>
                  <a:gd name="T5" fmla="*/ 0 h 20"/>
                  <a:gd name="T6" fmla="*/ 977 w 977"/>
                  <a:gd name="T7" fmla="*/ 0 h 20"/>
                  <a:gd name="T8" fmla="*/ 976 w 977"/>
                  <a:gd name="T9" fmla="*/ 20 h 20"/>
                  <a:gd name="T10" fmla="*/ 0 60000 65536"/>
                  <a:gd name="T11" fmla="*/ 0 60000 65536"/>
                  <a:gd name="T12" fmla="*/ 0 60000 65536"/>
                  <a:gd name="T13" fmla="*/ 0 60000 65536"/>
                  <a:gd name="T14" fmla="*/ 0 60000 65536"/>
                  <a:gd name="T15" fmla="*/ 0 w 977"/>
                  <a:gd name="T16" fmla="*/ 0 h 20"/>
                  <a:gd name="T17" fmla="*/ 977 w 977"/>
                  <a:gd name="T18" fmla="*/ 20 h 20"/>
                </a:gdLst>
                <a:ahLst/>
                <a:cxnLst>
                  <a:cxn ang="T10">
                    <a:pos x="T0" y="T1"/>
                  </a:cxn>
                  <a:cxn ang="T11">
                    <a:pos x="T2" y="T3"/>
                  </a:cxn>
                  <a:cxn ang="T12">
                    <a:pos x="T4" y="T5"/>
                  </a:cxn>
                  <a:cxn ang="T13">
                    <a:pos x="T6" y="T7"/>
                  </a:cxn>
                  <a:cxn ang="T14">
                    <a:pos x="T8" y="T9"/>
                  </a:cxn>
                </a:cxnLst>
                <a:rect l="T15" t="T16" r="T17" b="T18"/>
                <a:pathLst>
                  <a:path w="977" h="20">
                    <a:moveTo>
                      <a:pt x="976" y="20"/>
                    </a:moveTo>
                    <a:lnTo>
                      <a:pt x="1" y="20"/>
                    </a:lnTo>
                    <a:lnTo>
                      <a:pt x="0" y="0"/>
                    </a:lnTo>
                    <a:lnTo>
                      <a:pt x="977" y="0"/>
                    </a:lnTo>
                    <a:lnTo>
                      <a:pt x="976" y="20"/>
                    </a:lnTo>
                    <a:close/>
                  </a:path>
                </a:pathLst>
              </a:custGeom>
              <a:solidFill>
                <a:srgbClr val="CBAF4C"/>
              </a:solidFill>
              <a:ln w="9525">
                <a:noFill/>
                <a:round/>
                <a:headEnd/>
                <a:tailEnd/>
              </a:ln>
            </p:spPr>
            <p:txBody>
              <a:bodyPr/>
              <a:lstStyle/>
              <a:p>
                <a:endParaRPr lang="da-DK"/>
              </a:p>
            </p:txBody>
          </p:sp>
          <p:sp>
            <p:nvSpPr>
              <p:cNvPr id="414" name="Freeform 627"/>
              <p:cNvSpPr>
                <a:spLocks/>
              </p:cNvSpPr>
              <p:nvPr/>
            </p:nvSpPr>
            <p:spPr bwMode="auto">
              <a:xfrm>
                <a:off x="2492" y="2139"/>
                <a:ext cx="52" cy="1"/>
              </a:xfrm>
              <a:custGeom>
                <a:avLst/>
                <a:gdLst>
                  <a:gd name="T0" fmla="*/ 976 w 977"/>
                  <a:gd name="T1" fmla="*/ 18 h 18"/>
                  <a:gd name="T2" fmla="*/ 1 w 977"/>
                  <a:gd name="T3" fmla="*/ 18 h 18"/>
                  <a:gd name="T4" fmla="*/ 0 w 977"/>
                  <a:gd name="T5" fmla="*/ 0 h 18"/>
                  <a:gd name="T6" fmla="*/ 977 w 977"/>
                  <a:gd name="T7" fmla="*/ 0 h 18"/>
                  <a:gd name="T8" fmla="*/ 976 w 977"/>
                  <a:gd name="T9" fmla="*/ 18 h 18"/>
                  <a:gd name="T10" fmla="*/ 0 60000 65536"/>
                  <a:gd name="T11" fmla="*/ 0 60000 65536"/>
                  <a:gd name="T12" fmla="*/ 0 60000 65536"/>
                  <a:gd name="T13" fmla="*/ 0 60000 65536"/>
                  <a:gd name="T14" fmla="*/ 0 60000 65536"/>
                  <a:gd name="T15" fmla="*/ 0 w 977"/>
                  <a:gd name="T16" fmla="*/ 0 h 18"/>
                  <a:gd name="T17" fmla="*/ 977 w 977"/>
                  <a:gd name="T18" fmla="*/ 18 h 18"/>
                </a:gdLst>
                <a:ahLst/>
                <a:cxnLst>
                  <a:cxn ang="T10">
                    <a:pos x="T0" y="T1"/>
                  </a:cxn>
                  <a:cxn ang="T11">
                    <a:pos x="T2" y="T3"/>
                  </a:cxn>
                  <a:cxn ang="T12">
                    <a:pos x="T4" y="T5"/>
                  </a:cxn>
                  <a:cxn ang="T13">
                    <a:pos x="T6" y="T7"/>
                  </a:cxn>
                  <a:cxn ang="T14">
                    <a:pos x="T8" y="T9"/>
                  </a:cxn>
                </a:cxnLst>
                <a:rect l="T15" t="T16" r="T17" b="T18"/>
                <a:pathLst>
                  <a:path w="977" h="18">
                    <a:moveTo>
                      <a:pt x="976" y="18"/>
                    </a:moveTo>
                    <a:lnTo>
                      <a:pt x="1" y="18"/>
                    </a:lnTo>
                    <a:lnTo>
                      <a:pt x="0" y="0"/>
                    </a:lnTo>
                    <a:lnTo>
                      <a:pt x="977" y="0"/>
                    </a:lnTo>
                    <a:lnTo>
                      <a:pt x="976" y="18"/>
                    </a:lnTo>
                    <a:close/>
                  </a:path>
                </a:pathLst>
              </a:custGeom>
              <a:solidFill>
                <a:srgbClr val="CBAF4C"/>
              </a:solidFill>
              <a:ln w="9525">
                <a:noFill/>
                <a:round/>
                <a:headEnd/>
                <a:tailEnd/>
              </a:ln>
            </p:spPr>
            <p:txBody>
              <a:bodyPr/>
              <a:lstStyle/>
              <a:p>
                <a:endParaRPr lang="da-DK"/>
              </a:p>
            </p:txBody>
          </p:sp>
          <p:sp>
            <p:nvSpPr>
              <p:cNvPr id="415" name="Freeform 628"/>
              <p:cNvSpPr>
                <a:spLocks/>
              </p:cNvSpPr>
              <p:nvPr/>
            </p:nvSpPr>
            <p:spPr bwMode="auto">
              <a:xfrm>
                <a:off x="2492" y="2138"/>
                <a:ext cx="52" cy="1"/>
              </a:xfrm>
              <a:custGeom>
                <a:avLst/>
                <a:gdLst>
                  <a:gd name="T0" fmla="*/ 978 w 978"/>
                  <a:gd name="T1" fmla="*/ 19 h 19"/>
                  <a:gd name="T2" fmla="*/ 1 w 978"/>
                  <a:gd name="T3" fmla="*/ 19 h 19"/>
                  <a:gd name="T4" fmla="*/ 0 w 978"/>
                  <a:gd name="T5" fmla="*/ 0 h 19"/>
                  <a:gd name="T6" fmla="*/ 978 w 978"/>
                  <a:gd name="T7" fmla="*/ 0 h 19"/>
                  <a:gd name="T8" fmla="*/ 978 w 978"/>
                  <a:gd name="T9" fmla="*/ 19 h 19"/>
                  <a:gd name="T10" fmla="*/ 0 60000 65536"/>
                  <a:gd name="T11" fmla="*/ 0 60000 65536"/>
                  <a:gd name="T12" fmla="*/ 0 60000 65536"/>
                  <a:gd name="T13" fmla="*/ 0 60000 65536"/>
                  <a:gd name="T14" fmla="*/ 0 60000 65536"/>
                  <a:gd name="T15" fmla="*/ 0 w 978"/>
                  <a:gd name="T16" fmla="*/ 0 h 19"/>
                  <a:gd name="T17" fmla="*/ 978 w 978"/>
                  <a:gd name="T18" fmla="*/ 19 h 19"/>
                </a:gdLst>
                <a:ahLst/>
                <a:cxnLst>
                  <a:cxn ang="T10">
                    <a:pos x="T0" y="T1"/>
                  </a:cxn>
                  <a:cxn ang="T11">
                    <a:pos x="T2" y="T3"/>
                  </a:cxn>
                  <a:cxn ang="T12">
                    <a:pos x="T4" y="T5"/>
                  </a:cxn>
                  <a:cxn ang="T13">
                    <a:pos x="T6" y="T7"/>
                  </a:cxn>
                  <a:cxn ang="T14">
                    <a:pos x="T8" y="T9"/>
                  </a:cxn>
                </a:cxnLst>
                <a:rect l="T15" t="T16" r="T17" b="T18"/>
                <a:pathLst>
                  <a:path w="978" h="19">
                    <a:moveTo>
                      <a:pt x="978" y="19"/>
                    </a:moveTo>
                    <a:lnTo>
                      <a:pt x="1" y="19"/>
                    </a:lnTo>
                    <a:lnTo>
                      <a:pt x="0" y="0"/>
                    </a:lnTo>
                    <a:lnTo>
                      <a:pt x="978" y="0"/>
                    </a:lnTo>
                    <a:lnTo>
                      <a:pt x="978" y="19"/>
                    </a:lnTo>
                    <a:close/>
                  </a:path>
                </a:pathLst>
              </a:custGeom>
              <a:solidFill>
                <a:srgbClr val="CBAF4B"/>
              </a:solidFill>
              <a:ln w="9525">
                <a:noFill/>
                <a:round/>
                <a:headEnd/>
                <a:tailEnd/>
              </a:ln>
            </p:spPr>
            <p:txBody>
              <a:bodyPr/>
              <a:lstStyle/>
              <a:p>
                <a:endParaRPr lang="da-DK"/>
              </a:p>
            </p:txBody>
          </p:sp>
          <p:sp>
            <p:nvSpPr>
              <p:cNvPr id="416" name="Freeform 629"/>
              <p:cNvSpPr>
                <a:spLocks/>
              </p:cNvSpPr>
              <p:nvPr/>
            </p:nvSpPr>
            <p:spPr bwMode="auto">
              <a:xfrm>
                <a:off x="2492" y="2138"/>
                <a:ext cx="52" cy="1"/>
              </a:xfrm>
              <a:custGeom>
                <a:avLst/>
                <a:gdLst>
                  <a:gd name="T0" fmla="*/ 979 w 980"/>
                  <a:gd name="T1" fmla="*/ 19 h 19"/>
                  <a:gd name="T2" fmla="*/ 2 w 980"/>
                  <a:gd name="T3" fmla="*/ 19 h 19"/>
                  <a:gd name="T4" fmla="*/ 0 w 980"/>
                  <a:gd name="T5" fmla="*/ 0 h 19"/>
                  <a:gd name="T6" fmla="*/ 980 w 980"/>
                  <a:gd name="T7" fmla="*/ 0 h 19"/>
                  <a:gd name="T8" fmla="*/ 979 w 980"/>
                  <a:gd name="T9" fmla="*/ 19 h 19"/>
                  <a:gd name="T10" fmla="*/ 0 60000 65536"/>
                  <a:gd name="T11" fmla="*/ 0 60000 65536"/>
                  <a:gd name="T12" fmla="*/ 0 60000 65536"/>
                  <a:gd name="T13" fmla="*/ 0 60000 65536"/>
                  <a:gd name="T14" fmla="*/ 0 60000 65536"/>
                  <a:gd name="T15" fmla="*/ 0 w 980"/>
                  <a:gd name="T16" fmla="*/ 0 h 19"/>
                  <a:gd name="T17" fmla="*/ 980 w 980"/>
                  <a:gd name="T18" fmla="*/ 19 h 19"/>
                </a:gdLst>
                <a:ahLst/>
                <a:cxnLst>
                  <a:cxn ang="T10">
                    <a:pos x="T0" y="T1"/>
                  </a:cxn>
                  <a:cxn ang="T11">
                    <a:pos x="T2" y="T3"/>
                  </a:cxn>
                  <a:cxn ang="T12">
                    <a:pos x="T4" y="T5"/>
                  </a:cxn>
                  <a:cxn ang="T13">
                    <a:pos x="T6" y="T7"/>
                  </a:cxn>
                  <a:cxn ang="T14">
                    <a:pos x="T8" y="T9"/>
                  </a:cxn>
                </a:cxnLst>
                <a:rect l="T15" t="T16" r="T17" b="T18"/>
                <a:pathLst>
                  <a:path w="980" h="19">
                    <a:moveTo>
                      <a:pt x="979" y="19"/>
                    </a:moveTo>
                    <a:lnTo>
                      <a:pt x="2" y="19"/>
                    </a:lnTo>
                    <a:lnTo>
                      <a:pt x="0" y="0"/>
                    </a:lnTo>
                    <a:lnTo>
                      <a:pt x="980" y="0"/>
                    </a:lnTo>
                    <a:lnTo>
                      <a:pt x="979" y="19"/>
                    </a:lnTo>
                    <a:close/>
                  </a:path>
                </a:pathLst>
              </a:custGeom>
              <a:solidFill>
                <a:srgbClr val="CBAF4B"/>
              </a:solidFill>
              <a:ln w="9525">
                <a:noFill/>
                <a:round/>
                <a:headEnd/>
                <a:tailEnd/>
              </a:ln>
            </p:spPr>
            <p:txBody>
              <a:bodyPr/>
              <a:lstStyle/>
              <a:p>
                <a:endParaRPr lang="da-DK"/>
              </a:p>
            </p:txBody>
          </p:sp>
          <p:sp>
            <p:nvSpPr>
              <p:cNvPr id="417" name="Freeform 630"/>
              <p:cNvSpPr>
                <a:spLocks/>
              </p:cNvSpPr>
              <p:nvPr/>
            </p:nvSpPr>
            <p:spPr bwMode="auto">
              <a:xfrm>
                <a:off x="2492" y="2137"/>
                <a:ext cx="52" cy="1"/>
              </a:xfrm>
              <a:custGeom>
                <a:avLst/>
                <a:gdLst>
                  <a:gd name="T0" fmla="*/ 979 w 980"/>
                  <a:gd name="T1" fmla="*/ 18 h 18"/>
                  <a:gd name="T2" fmla="*/ 1 w 980"/>
                  <a:gd name="T3" fmla="*/ 18 h 18"/>
                  <a:gd name="T4" fmla="*/ 0 w 980"/>
                  <a:gd name="T5" fmla="*/ 0 h 18"/>
                  <a:gd name="T6" fmla="*/ 980 w 980"/>
                  <a:gd name="T7" fmla="*/ 0 h 18"/>
                  <a:gd name="T8" fmla="*/ 979 w 980"/>
                  <a:gd name="T9" fmla="*/ 18 h 18"/>
                  <a:gd name="T10" fmla="*/ 0 60000 65536"/>
                  <a:gd name="T11" fmla="*/ 0 60000 65536"/>
                  <a:gd name="T12" fmla="*/ 0 60000 65536"/>
                  <a:gd name="T13" fmla="*/ 0 60000 65536"/>
                  <a:gd name="T14" fmla="*/ 0 60000 65536"/>
                  <a:gd name="T15" fmla="*/ 0 w 980"/>
                  <a:gd name="T16" fmla="*/ 0 h 18"/>
                  <a:gd name="T17" fmla="*/ 980 w 980"/>
                  <a:gd name="T18" fmla="*/ 18 h 18"/>
                </a:gdLst>
                <a:ahLst/>
                <a:cxnLst>
                  <a:cxn ang="T10">
                    <a:pos x="T0" y="T1"/>
                  </a:cxn>
                  <a:cxn ang="T11">
                    <a:pos x="T2" y="T3"/>
                  </a:cxn>
                  <a:cxn ang="T12">
                    <a:pos x="T4" y="T5"/>
                  </a:cxn>
                  <a:cxn ang="T13">
                    <a:pos x="T6" y="T7"/>
                  </a:cxn>
                  <a:cxn ang="T14">
                    <a:pos x="T8" y="T9"/>
                  </a:cxn>
                </a:cxnLst>
                <a:rect l="T15" t="T16" r="T17" b="T18"/>
                <a:pathLst>
                  <a:path w="980" h="18">
                    <a:moveTo>
                      <a:pt x="979" y="18"/>
                    </a:moveTo>
                    <a:lnTo>
                      <a:pt x="1" y="18"/>
                    </a:lnTo>
                    <a:lnTo>
                      <a:pt x="0" y="0"/>
                    </a:lnTo>
                    <a:lnTo>
                      <a:pt x="980" y="0"/>
                    </a:lnTo>
                    <a:lnTo>
                      <a:pt x="979" y="18"/>
                    </a:lnTo>
                    <a:close/>
                  </a:path>
                </a:pathLst>
              </a:custGeom>
              <a:solidFill>
                <a:srgbClr val="CCB04B"/>
              </a:solidFill>
              <a:ln w="9525">
                <a:noFill/>
                <a:round/>
                <a:headEnd/>
                <a:tailEnd/>
              </a:ln>
            </p:spPr>
            <p:txBody>
              <a:bodyPr/>
              <a:lstStyle/>
              <a:p>
                <a:endParaRPr lang="da-DK"/>
              </a:p>
            </p:txBody>
          </p:sp>
          <p:sp>
            <p:nvSpPr>
              <p:cNvPr id="418" name="Freeform 631"/>
              <p:cNvSpPr>
                <a:spLocks/>
              </p:cNvSpPr>
              <p:nvPr/>
            </p:nvSpPr>
            <p:spPr bwMode="auto">
              <a:xfrm>
                <a:off x="2492" y="2137"/>
                <a:ext cx="52" cy="1"/>
              </a:xfrm>
              <a:custGeom>
                <a:avLst/>
                <a:gdLst>
                  <a:gd name="T0" fmla="*/ 981 w 981"/>
                  <a:gd name="T1" fmla="*/ 19 h 19"/>
                  <a:gd name="T2" fmla="*/ 1 w 981"/>
                  <a:gd name="T3" fmla="*/ 19 h 19"/>
                  <a:gd name="T4" fmla="*/ 0 w 981"/>
                  <a:gd name="T5" fmla="*/ 0 h 19"/>
                  <a:gd name="T6" fmla="*/ 981 w 981"/>
                  <a:gd name="T7" fmla="*/ 0 h 19"/>
                  <a:gd name="T8" fmla="*/ 981 w 981"/>
                  <a:gd name="T9" fmla="*/ 19 h 19"/>
                  <a:gd name="T10" fmla="*/ 0 60000 65536"/>
                  <a:gd name="T11" fmla="*/ 0 60000 65536"/>
                  <a:gd name="T12" fmla="*/ 0 60000 65536"/>
                  <a:gd name="T13" fmla="*/ 0 60000 65536"/>
                  <a:gd name="T14" fmla="*/ 0 60000 65536"/>
                  <a:gd name="T15" fmla="*/ 0 w 981"/>
                  <a:gd name="T16" fmla="*/ 0 h 19"/>
                  <a:gd name="T17" fmla="*/ 981 w 981"/>
                  <a:gd name="T18" fmla="*/ 19 h 19"/>
                </a:gdLst>
                <a:ahLst/>
                <a:cxnLst>
                  <a:cxn ang="T10">
                    <a:pos x="T0" y="T1"/>
                  </a:cxn>
                  <a:cxn ang="T11">
                    <a:pos x="T2" y="T3"/>
                  </a:cxn>
                  <a:cxn ang="T12">
                    <a:pos x="T4" y="T5"/>
                  </a:cxn>
                  <a:cxn ang="T13">
                    <a:pos x="T6" y="T7"/>
                  </a:cxn>
                  <a:cxn ang="T14">
                    <a:pos x="T8" y="T9"/>
                  </a:cxn>
                </a:cxnLst>
                <a:rect l="T15" t="T16" r="T17" b="T18"/>
                <a:pathLst>
                  <a:path w="981" h="19">
                    <a:moveTo>
                      <a:pt x="981" y="19"/>
                    </a:moveTo>
                    <a:lnTo>
                      <a:pt x="1" y="19"/>
                    </a:lnTo>
                    <a:lnTo>
                      <a:pt x="0" y="0"/>
                    </a:lnTo>
                    <a:lnTo>
                      <a:pt x="981" y="0"/>
                    </a:lnTo>
                    <a:lnTo>
                      <a:pt x="981" y="19"/>
                    </a:lnTo>
                    <a:close/>
                  </a:path>
                </a:pathLst>
              </a:custGeom>
              <a:solidFill>
                <a:srgbClr val="CCB04B"/>
              </a:solidFill>
              <a:ln w="9525">
                <a:noFill/>
                <a:round/>
                <a:headEnd/>
                <a:tailEnd/>
              </a:ln>
            </p:spPr>
            <p:txBody>
              <a:bodyPr/>
              <a:lstStyle/>
              <a:p>
                <a:endParaRPr lang="da-DK"/>
              </a:p>
            </p:txBody>
          </p:sp>
          <p:sp>
            <p:nvSpPr>
              <p:cNvPr id="419" name="Freeform 632"/>
              <p:cNvSpPr>
                <a:spLocks/>
              </p:cNvSpPr>
              <p:nvPr/>
            </p:nvSpPr>
            <p:spPr bwMode="auto">
              <a:xfrm>
                <a:off x="2492" y="2136"/>
                <a:ext cx="52" cy="1"/>
              </a:xfrm>
              <a:custGeom>
                <a:avLst/>
                <a:gdLst>
                  <a:gd name="T0" fmla="*/ 981 w 982"/>
                  <a:gd name="T1" fmla="*/ 19 h 19"/>
                  <a:gd name="T2" fmla="*/ 1 w 982"/>
                  <a:gd name="T3" fmla="*/ 19 h 19"/>
                  <a:gd name="T4" fmla="*/ 0 w 982"/>
                  <a:gd name="T5" fmla="*/ 0 h 19"/>
                  <a:gd name="T6" fmla="*/ 982 w 982"/>
                  <a:gd name="T7" fmla="*/ 0 h 19"/>
                  <a:gd name="T8" fmla="*/ 981 w 982"/>
                  <a:gd name="T9" fmla="*/ 19 h 19"/>
                  <a:gd name="T10" fmla="*/ 0 60000 65536"/>
                  <a:gd name="T11" fmla="*/ 0 60000 65536"/>
                  <a:gd name="T12" fmla="*/ 0 60000 65536"/>
                  <a:gd name="T13" fmla="*/ 0 60000 65536"/>
                  <a:gd name="T14" fmla="*/ 0 60000 65536"/>
                  <a:gd name="T15" fmla="*/ 0 w 982"/>
                  <a:gd name="T16" fmla="*/ 0 h 19"/>
                  <a:gd name="T17" fmla="*/ 982 w 982"/>
                  <a:gd name="T18" fmla="*/ 19 h 19"/>
                </a:gdLst>
                <a:ahLst/>
                <a:cxnLst>
                  <a:cxn ang="T10">
                    <a:pos x="T0" y="T1"/>
                  </a:cxn>
                  <a:cxn ang="T11">
                    <a:pos x="T2" y="T3"/>
                  </a:cxn>
                  <a:cxn ang="T12">
                    <a:pos x="T4" y="T5"/>
                  </a:cxn>
                  <a:cxn ang="T13">
                    <a:pos x="T6" y="T7"/>
                  </a:cxn>
                  <a:cxn ang="T14">
                    <a:pos x="T8" y="T9"/>
                  </a:cxn>
                </a:cxnLst>
                <a:rect l="T15" t="T16" r="T17" b="T18"/>
                <a:pathLst>
                  <a:path w="982" h="19">
                    <a:moveTo>
                      <a:pt x="981" y="19"/>
                    </a:moveTo>
                    <a:lnTo>
                      <a:pt x="1" y="19"/>
                    </a:lnTo>
                    <a:lnTo>
                      <a:pt x="0" y="0"/>
                    </a:lnTo>
                    <a:lnTo>
                      <a:pt x="982" y="0"/>
                    </a:lnTo>
                    <a:lnTo>
                      <a:pt x="981" y="19"/>
                    </a:lnTo>
                    <a:close/>
                  </a:path>
                </a:pathLst>
              </a:custGeom>
              <a:solidFill>
                <a:srgbClr val="CCB04B"/>
              </a:solidFill>
              <a:ln w="9525">
                <a:noFill/>
                <a:round/>
                <a:headEnd/>
                <a:tailEnd/>
              </a:ln>
            </p:spPr>
            <p:txBody>
              <a:bodyPr/>
              <a:lstStyle/>
              <a:p>
                <a:endParaRPr lang="da-DK"/>
              </a:p>
            </p:txBody>
          </p:sp>
          <p:sp>
            <p:nvSpPr>
              <p:cNvPr id="420" name="Freeform 633"/>
              <p:cNvSpPr>
                <a:spLocks/>
              </p:cNvSpPr>
              <p:nvPr/>
            </p:nvSpPr>
            <p:spPr bwMode="auto">
              <a:xfrm>
                <a:off x="2492" y="2136"/>
                <a:ext cx="52" cy="1"/>
              </a:xfrm>
              <a:custGeom>
                <a:avLst/>
                <a:gdLst>
                  <a:gd name="T0" fmla="*/ 982 w 983"/>
                  <a:gd name="T1" fmla="*/ 18 h 18"/>
                  <a:gd name="T2" fmla="*/ 1 w 983"/>
                  <a:gd name="T3" fmla="*/ 18 h 18"/>
                  <a:gd name="T4" fmla="*/ 0 w 983"/>
                  <a:gd name="T5" fmla="*/ 0 h 18"/>
                  <a:gd name="T6" fmla="*/ 983 w 983"/>
                  <a:gd name="T7" fmla="*/ 0 h 18"/>
                  <a:gd name="T8" fmla="*/ 982 w 983"/>
                  <a:gd name="T9" fmla="*/ 18 h 18"/>
                  <a:gd name="T10" fmla="*/ 0 60000 65536"/>
                  <a:gd name="T11" fmla="*/ 0 60000 65536"/>
                  <a:gd name="T12" fmla="*/ 0 60000 65536"/>
                  <a:gd name="T13" fmla="*/ 0 60000 65536"/>
                  <a:gd name="T14" fmla="*/ 0 60000 65536"/>
                  <a:gd name="T15" fmla="*/ 0 w 983"/>
                  <a:gd name="T16" fmla="*/ 0 h 18"/>
                  <a:gd name="T17" fmla="*/ 983 w 983"/>
                  <a:gd name="T18" fmla="*/ 18 h 18"/>
                </a:gdLst>
                <a:ahLst/>
                <a:cxnLst>
                  <a:cxn ang="T10">
                    <a:pos x="T0" y="T1"/>
                  </a:cxn>
                  <a:cxn ang="T11">
                    <a:pos x="T2" y="T3"/>
                  </a:cxn>
                  <a:cxn ang="T12">
                    <a:pos x="T4" y="T5"/>
                  </a:cxn>
                  <a:cxn ang="T13">
                    <a:pos x="T6" y="T7"/>
                  </a:cxn>
                  <a:cxn ang="T14">
                    <a:pos x="T8" y="T9"/>
                  </a:cxn>
                </a:cxnLst>
                <a:rect l="T15" t="T16" r="T17" b="T18"/>
                <a:pathLst>
                  <a:path w="983" h="18">
                    <a:moveTo>
                      <a:pt x="982" y="18"/>
                    </a:moveTo>
                    <a:lnTo>
                      <a:pt x="1" y="18"/>
                    </a:lnTo>
                    <a:lnTo>
                      <a:pt x="0" y="0"/>
                    </a:lnTo>
                    <a:lnTo>
                      <a:pt x="983" y="0"/>
                    </a:lnTo>
                    <a:lnTo>
                      <a:pt x="982" y="18"/>
                    </a:lnTo>
                    <a:close/>
                  </a:path>
                </a:pathLst>
              </a:custGeom>
              <a:solidFill>
                <a:srgbClr val="CCB04B"/>
              </a:solidFill>
              <a:ln w="9525">
                <a:noFill/>
                <a:round/>
                <a:headEnd/>
                <a:tailEnd/>
              </a:ln>
            </p:spPr>
            <p:txBody>
              <a:bodyPr/>
              <a:lstStyle/>
              <a:p>
                <a:endParaRPr lang="da-DK"/>
              </a:p>
            </p:txBody>
          </p:sp>
          <p:sp>
            <p:nvSpPr>
              <p:cNvPr id="421" name="Freeform 634"/>
              <p:cNvSpPr>
                <a:spLocks/>
              </p:cNvSpPr>
              <p:nvPr/>
            </p:nvSpPr>
            <p:spPr bwMode="auto">
              <a:xfrm>
                <a:off x="2492" y="2135"/>
                <a:ext cx="52" cy="1"/>
              </a:xfrm>
              <a:custGeom>
                <a:avLst/>
                <a:gdLst>
                  <a:gd name="T0" fmla="*/ 984 w 984"/>
                  <a:gd name="T1" fmla="*/ 20 h 20"/>
                  <a:gd name="T2" fmla="*/ 2 w 984"/>
                  <a:gd name="T3" fmla="*/ 20 h 20"/>
                  <a:gd name="T4" fmla="*/ 0 w 984"/>
                  <a:gd name="T5" fmla="*/ 0 h 20"/>
                  <a:gd name="T6" fmla="*/ 984 w 984"/>
                  <a:gd name="T7" fmla="*/ 0 h 20"/>
                  <a:gd name="T8" fmla="*/ 984 w 984"/>
                  <a:gd name="T9" fmla="*/ 20 h 20"/>
                  <a:gd name="T10" fmla="*/ 0 60000 65536"/>
                  <a:gd name="T11" fmla="*/ 0 60000 65536"/>
                  <a:gd name="T12" fmla="*/ 0 60000 65536"/>
                  <a:gd name="T13" fmla="*/ 0 60000 65536"/>
                  <a:gd name="T14" fmla="*/ 0 60000 65536"/>
                  <a:gd name="T15" fmla="*/ 0 w 984"/>
                  <a:gd name="T16" fmla="*/ 0 h 20"/>
                  <a:gd name="T17" fmla="*/ 984 w 984"/>
                  <a:gd name="T18" fmla="*/ 20 h 20"/>
                </a:gdLst>
                <a:ahLst/>
                <a:cxnLst>
                  <a:cxn ang="T10">
                    <a:pos x="T0" y="T1"/>
                  </a:cxn>
                  <a:cxn ang="T11">
                    <a:pos x="T2" y="T3"/>
                  </a:cxn>
                  <a:cxn ang="T12">
                    <a:pos x="T4" y="T5"/>
                  </a:cxn>
                  <a:cxn ang="T13">
                    <a:pos x="T6" y="T7"/>
                  </a:cxn>
                  <a:cxn ang="T14">
                    <a:pos x="T8" y="T9"/>
                  </a:cxn>
                </a:cxnLst>
                <a:rect l="T15" t="T16" r="T17" b="T18"/>
                <a:pathLst>
                  <a:path w="984" h="20">
                    <a:moveTo>
                      <a:pt x="984" y="20"/>
                    </a:moveTo>
                    <a:lnTo>
                      <a:pt x="2" y="20"/>
                    </a:lnTo>
                    <a:lnTo>
                      <a:pt x="0" y="0"/>
                    </a:lnTo>
                    <a:lnTo>
                      <a:pt x="984" y="0"/>
                    </a:lnTo>
                    <a:lnTo>
                      <a:pt x="984" y="20"/>
                    </a:lnTo>
                    <a:close/>
                  </a:path>
                </a:pathLst>
              </a:custGeom>
              <a:solidFill>
                <a:srgbClr val="CDB14C"/>
              </a:solidFill>
              <a:ln w="9525">
                <a:noFill/>
                <a:round/>
                <a:headEnd/>
                <a:tailEnd/>
              </a:ln>
            </p:spPr>
            <p:txBody>
              <a:bodyPr/>
              <a:lstStyle/>
              <a:p>
                <a:endParaRPr lang="da-DK"/>
              </a:p>
            </p:txBody>
          </p:sp>
          <p:sp>
            <p:nvSpPr>
              <p:cNvPr id="422" name="Freeform 635"/>
              <p:cNvSpPr>
                <a:spLocks/>
              </p:cNvSpPr>
              <p:nvPr/>
            </p:nvSpPr>
            <p:spPr bwMode="auto">
              <a:xfrm>
                <a:off x="2492" y="2135"/>
                <a:ext cx="52" cy="1"/>
              </a:xfrm>
              <a:custGeom>
                <a:avLst/>
                <a:gdLst>
                  <a:gd name="T0" fmla="*/ 984 w 985"/>
                  <a:gd name="T1" fmla="*/ 20 h 20"/>
                  <a:gd name="T2" fmla="*/ 1 w 985"/>
                  <a:gd name="T3" fmla="*/ 20 h 20"/>
                  <a:gd name="T4" fmla="*/ 0 w 985"/>
                  <a:gd name="T5" fmla="*/ 0 h 20"/>
                  <a:gd name="T6" fmla="*/ 985 w 985"/>
                  <a:gd name="T7" fmla="*/ 0 h 20"/>
                  <a:gd name="T8" fmla="*/ 984 w 985"/>
                  <a:gd name="T9" fmla="*/ 20 h 20"/>
                  <a:gd name="T10" fmla="*/ 0 60000 65536"/>
                  <a:gd name="T11" fmla="*/ 0 60000 65536"/>
                  <a:gd name="T12" fmla="*/ 0 60000 65536"/>
                  <a:gd name="T13" fmla="*/ 0 60000 65536"/>
                  <a:gd name="T14" fmla="*/ 0 60000 65536"/>
                  <a:gd name="T15" fmla="*/ 0 w 985"/>
                  <a:gd name="T16" fmla="*/ 0 h 20"/>
                  <a:gd name="T17" fmla="*/ 985 w 985"/>
                  <a:gd name="T18" fmla="*/ 20 h 20"/>
                </a:gdLst>
                <a:ahLst/>
                <a:cxnLst>
                  <a:cxn ang="T10">
                    <a:pos x="T0" y="T1"/>
                  </a:cxn>
                  <a:cxn ang="T11">
                    <a:pos x="T2" y="T3"/>
                  </a:cxn>
                  <a:cxn ang="T12">
                    <a:pos x="T4" y="T5"/>
                  </a:cxn>
                  <a:cxn ang="T13">
                    <a:pos x="T6" y="T7"/>
                  </a:cxn>
                  <a:cxn ang="T14">
                    <a:pos x="T8" y="T9"/>
                  </a:cxn>
                </a:cxnLst>
                <a:rect l="T15" t="T16" r="T17" b="T18"/>
                <a:pathLst>
                  <a:path w="985" h="20">
                    <a:moveTo>
                      <a:pt x="984" y="20"/>
                    </a:moveTo>
                    <a:lnTo>
                      <a:pt x="1" y="20"/>
                    </a:lnTo>
                    <a:lnTo>
                      <a:pt x="0" y="0"/>
                    </a:lnTo>
                    <a:lnTo>
                      <a:pt x="985" y="0"/>
                    </a:lnTo>
                    <a:lnTo>
                      <a:pt x="984" y="20"/>
                    </a:lnTo>
                    <a:close/>
                  </a:path>
                </a:pathLst>
              </a:custGeom>
              <a:solidFill>
                <a:srgbClr val="CDB14C"/>
              </a:solidFill>
              <a:ln w="9525">
                <a:noFill/>
                <a:round/>
                <a:headEnd/>
                <a:tailEnd/>
              </a:ln>
            </p:spPr>
            <p:txBody>
              <a:bodyPr/>
              <a:lstStyle/>
              <a:p>
                <a:endParaRPr lang="da-DK"/>
              </a:p>
            </p:txBody>
          </p:sp>
          <p:sp>
            <p:nvSpPr>
              <p:cNvPr id="423" name="Freeform 636"/>
              <p:cNvSpPr>
                <a:spLocks/>
              </p:cNvSpPr>
              <p:nvPr/>
            </p:nvSpPr>
            <p:spPr bwMode="auto">
              <a:xfrm>
                <a:off x="2492" y="2134"/>
                <a:ext cx="52" cy="1"/>
              </a:xfrm>
              <a:custGeom>
                <a:avLst/>
                <a:gdLst>
                  <a:gd name="T0" fmla="*/ 985 w 986"/>
                  <a:gd name="T1" fmla="*/ 18 h 18"/>
                  <a:gd name="T2" fmla="*/ 1 w 986"/>
                  <a:gd name="T3" fmla="*/ 18 h 18"/>
                  <a:gd name="T4" fmla="*/ 0 w 986"/>
                  <a:gd name="T5" fmla="*/ 0 h 18"/>
                  <a:gd name="T6" fmla="*/ 986 w 986"/>
                  <a:gd name="T7" fmla="*/ 0 h 18"/>
                  <a:gd name="T8" fmla="*/ 985 w 986"/>
                  <a:gd name="T9" fmla="*/ 18 h 18"/>
                  <a:gd name="T10" fmla="*/ 0 60000 65536"/>
                  <a:gd name="T11" fmla="*/ 0 60000 65536"/>
                  <a:gd name="T12" fmla="*/ 0 60000 65536"/>
                  <a:gd name="T13" fmla="*/ 0 60000 65536"/>
                  <a:gd name="T14" fmla="*/ 0 60000 65536"/>
                  <a:gd name="T15" fmla="*/ 0 w 986"/>
                  <a:gd name="T16" fmla="*/ 0 h 18"/>
                  <a:gd name="T17" fmla="*/ 986 w 986"/>
                  <a:gd name="T18" fmla="*/ 18 h 18"/>
                </a:gdLst>
                <a:ahLst/>
                <a:cxnLst>
                  <a:cxn ang="T10">
                    <a:pos x="T0" y="T1"/>
                  </a:cxn>
                  <a:cxn ang="T11">
                    <a:pos x="T2" y="T3"/>
                  </a:cxn>
                  <a:cxn ang="T12">
                    <a:pos x="T4" y="T5"/>
                  </a:cxn>
                  <a:cxn ang="T13">
                    <a:pos x="T6" y="T7"/>
                  </a:cxn>
                  <a:cxn ang="T14">
                    <a:pos x="T8" y="T9"/>
                  </a:cxn>
                </a:cxnLst>
                <a:rect l="T15" t="T16" r="T17" b="T18"/>
                <a:pathLst>
                  <a:path w="986" h="18">
                    <a:moveTo>
                      <a:pt x="985" y="18"/>
                    </a:moveTo>
                    <a:lnTo>
                      <a:pt x="1" y="18"/>
                    </a:lnTo>
                    <a:lnTo>
                      <a:pt x="0" y="0"/>
                    </a:lnTo>
                    <a:lnTo>
                      <a:pt x="986" y="0"/>
                    </a:lnTo>
                    <a:lnTo>
                      <a:pt x="985" y="18"/>
                    </a:lnTo>
                    <a:close/>
                  </a:path>
                </a:pathLst>
              </a:custGeom>
              <a:solidFill>
                <a:srgbClr val="CDB14C"/>
              </a:solidFill>
              <a:ln w="9525">
                <a:noFill/>
                <a:round/>
                <a:headEnd/>
                <a:tailEnd/>
              </a:ln>
            </p:spPr>
            <p:txBody>
              <a:bodyPr/>
              <a:lstStyle/>
              <a:p>
                <a:endParaRPr lang="da-DK"/>
              </a:p>
            </p:txBody>
          </p:sp>
          <p:sp>
            <p:nvSpPr>
              <p:cNvPr id="424" name="Freeform 637"/>
              <p:cNvSpPr>
                <a:spLocks/>
              </p:cNvSpPr>
              <p:nvPr/>
            </p:nvSpPr>
            <p:spPr bwMode="auto">
              <a:xfrm>
                <a:off x="2492" y="2134"/>
                <a:ext cx="52" cy="1"/>
              </a:xfrm>
              <a:custGeom>
                <a:avLst/>
                <a:gdLst>
                  <a:gd name="T0" fmla="*/ 987 w 987"/>
                  <a:gd name="T1" fmla="*/ 19 h 19"/>
                  <a:gd name="T2" fmla="*/ 2 w 987"/>
                  <a:gd name="T3" fmla="*/ 19 h 19"/>
                  <a:gd name="T4" fmla="*/ 0 w 987"/>
                  <a:gd name="T5" fmla="*/ 0 h 19"/>
                  <a:gd name="T6" fmla="*/ 987 w 987"/>
                  <a:gd name="T7" fmla="*/ 0 h 19"/>
                  <a:gd name="T8" fmla="*/ 987 w 987"/>
                  <a:gd name="T9" fmla="*/ 19 h 19"/>
                  <a:gd name="T10" fmla="*/ 0 60000 65536"/>
                  <a:gd name="T11" fmla="*/ 0 60000 65536"/>
                  <a:gd name="T12" fmla="*/ 0 60000 65536"/>
                  <a:gd name="T13" fmla="*/ 0 60000 65536"/>
                  <a:gd name="T14" fmla="*/ 0 60000 65536"/>
                  <a:gd name="T15" fmla="*/ 0 w 987"/>
                  <a:gd name="T16" fmla="*/ 0 h 19"/>
                  <a:gd name="T17" fmla="*/ 987 w 987"/>
                  <a:gd name="T18" fmla="*/ 19 h 19"/>
                </a:gdLst>
                <a:ahLst/>
                <a:cxnLst>
                  <a:cxn ang="T10">
                    <a:pos x="T0" y="T1"/>
                  </a:cxn>
                  <a:cxn ang="T11">
                    <a:pos x="T2" y="T3"/>
                  </a:cxn>
                  <a:cxn ang="T12">
                    <a:pos x="T4" y="T5"/>
                  </a:cxn>
                  <a:cxn ang="T13">
                    <a:pos x="T6" y="T7"/>
                  </a:cxn>
                  <a:cxn ang="T14">
                    <a:pos x="T8" y="T9"/>
                  </a:cxn>
                </a:cxnLst>
                <a:rect l="T15" t="T16" r="T17" b="T18"/>
                <a:pathLst>
                  <a:path w="987" h="19">
                    <a:moveTo>
                      <a:pt x="987" y="19"/>
                    </a:moveTo>
                    <a:lnTo>
                      <a:pt x="2" y="19"/>
                    </a:lnTo>
                    <a:lnTo>
                      <a:pt x="0" y="0"/>
                    </a:lnTo>
                    <a:lnTo>
                      <a:pt x="987" y="0"/>
                    </a:lnTo>
                    <a:lnTo>
                      <a:pt x="987" y="19"/>
                    </a:lnTo>
                    <a:close/>
                  </a:path>
                </a:pathLst>
              </a:custGeom>
              <a:solidFill>
                <a:srgbClr val="CDB14C"/>
              </a:solidFill>
              <a:ln w="9525">
                <a:noFill/>
                <a:round/>
                <a:headEnd/>
                <a:tailEnd/>
              </a:ln>
            </p:spPr>
            <p:txBody>
              <a:bodyPr/>
              <a:lstStyle/>
              <a:p>
                <a:endParaRPr lang="da-DK"/>
              </a:p>
            </p:txBody>
          </p:sp>
          <p:sp>
            <p:nvSpPr>
              <p:cNvPr id="425" name="Freeform 638"/>
              <p:cNvSpPr>
                <a:spLocks/>
              </p:cNvSpPr>
              <p:nvPr/>
            </p:nvSpPr>
            <p:spPr bwMode="auto">
              <a:xfrm>
                <a:off x="2492" y="2133"/>
                <a:ext cx="52" cy="1"/>
              </a:xfrm>
              <a:custGeom>
                <a:avLst/>
                <a:gdLst>
                  <a:gd name="T0" fmla="*/ 987 w 988"/>
                  <a:gd name="T1" fmla="*/ 19 h 19"/>
                  <a:gd name="T2" fmla="*/ 1 w 988"/>
                  <a:gd name="T3" fmla="*/ 19 h 19"/>
                  <a:gd name="T4" fmla="*/ 0 w 988"/>
                  <a:gd name="T5" fmla="*/ 0 h 19"/>
                  <a:gd name="T6" fmla="*/ 988 w 988"/>
                  <a:gd name="T7" fmla="*/ 0 h 19"/>
                  <a:gd name="T8" fmla="*/ 987 w 988"/>
                  <a:gd name="T9" fmla="*/ 19 h 19"/>
                  <a:gd name="T10" fmla="*/ 0 60000 65536"/>
                  <a:gd name="T11" fmla="*/ 0 60000 65536"/>
                  <a:gd name="T12" fmla="*/ 0 60000 65536"/>
                  <a:gd name="T13" fmla="*/ 0 60000 65536"/>
                  <a:gd name="T14" fmla="*/ 0 60000 65536"/>
                  <a:gd name="T15" fmla="*/ 0 w 988"/>
                  <a:gd name="T16" fmla="*/ 0 h 19"/>
                  <a:gd name="T17" fmla="*/ 988 w 988"/>
                  <a:gd name="T18" fmla="*/ 19 h 19"/>
                </a:gdLst>
                <a:ahLst/>
                <a:cxnLst>
                  <a:cxn ang="T10">
                    <a:pos x="T0" y="T1"/>
                  </a:cxn>
                  <a:cxn ang="T11">
                    <a:pos x="T2" y="T3"/>
                  </a:cxn>
                  <a:cxn ang="T12">
                    <a:pos x="T4" y="T5"/>
                  </a:cxn>
                  <a:cxn ang="T13">
                    <a:pos x="T6" y="T7"/>
                  </a:cxn>
                  <a:cxn ang="T14">
                    <a:pos x="T8" y="T9"/>
                  </a:cxn>
                </a:cxnLst>
                <a:rect l="T15" t="T16" r="T17" b="T18"/>
                <a:pathLst>
                  <a:path w="988" h="19">
                    <a:moveTo>
                      <a:pt x="987" y="19"/>
                    </a:moveTo>
                    <a:lnTo>
                      <a:pt x="1" y="19"/>
                    </a:lnTo>
                    <a:lnTo>
                      <a:pt x="0" y="0"/>
                    </a:lnTo>
                    <a:lnTo>
                      <a:pt x="988" y="0"/>
                    </a:lnTo>
                    <a:lnTo>
                      <a:pt x="987" y="19"/>
                    </a:lnTo>
                    <a:close/>
                  </a:path>
                </a:pathLst>
              </a:custGeom>
              <a:solidFill>
                <a:srgbClr val="CEB14C"/>
              </a:solidFill>
              <a:ln w="9525">
                <a:noFill/>
                <a:round/>
                <a:headEnd/>
                <a:tailEnd/>
              </a:ln>
            </p:spPr>
            <p:txBody>
              <a:bodyPr/>
              <a:lstStyle/>
              <a:p>
                <a:endParaRPr lang="da-DK"/>
              </a:p>
            </p:txBody>
          </p:sp>
          <p:sp>
            <p:nvSpPr>
              <p:cNvPr id="426" name="Freeform 639"/>
              <p:cNvSpPr>
                <a:spLocks/>
              </p:cNvSpPr>
              <p:nvPr/>
            </p:nvSpPr>
            <p:spPr bwMode="auto">
              <a:xfrm>
                <a:off x="2492" y="2133"/>
                <a:ext cx="52" cy="1"/>
              </a:xfrm>
              <a:custGeom>
                <a:avLst/>
                <a:gdLst>
                  <a:gd name="T0" fmla="*/ 988 w 989"/>
                  <a:gd name="T1" fmla="*/ 18 h 18"/>
                  <a:gd name="T2" fmla="*/ 1 w 989"/>
                  <a:gd name="T3" fmla="*/ 18 h 18"/>
                  <a:gd name="T4" fmla="*/ 0 w 989"/>
                  <a:gd name="T5" fmla="*/ 0 h 18"/>
                  <a:gd name="T6" fmla="*/ 989 w 989"/>
                  <a:gd name="T7" fmla="*/ 0 h 18"/>
                  <a:gd name="T8" fmla="*/ 988 w 989"/>
                  <a:gd name="T9" fmla="*/ 18 h 18"/>
                  <a:gd name="T10" fmla="*/ 0 60000 65536"/>
                  <a:gd name="T11" fmla="*/ 0 60000 65536"/>
                  <a:gd name="T12" fmla="*/ 0 60000 65536"/>
                  <a:gd name="T13" fmla="*/ 0 60000 65536"/>
                  <a:gd name="T14" fmla="*/ 0 60000 65536"/>
                  <a:gd name="T15" fmla="*/ 0 w 989"/>
                  <a:gd name="T16" fmla="*/ 0 h 18"/>
                  <a:gd name="T17" fmla="*/ 989 w 989"/>
                  <a:gd name="T18" fmla="*/ 18 h 18"/>
                </a:gdLst>
                <a:ahLst/>
                <a:cxnLst>
                  <a:cxn ang="T10">
                    <a:pos x="T0" y="T1"/>
                  </a:cxn>
                  <a:cxn ang="T11">
                    <a:pos x="T2" y="T3"/>
                  </a:cxn>
                  <a:cxn ang="T12">
                    <a:pos x="T4" y="T5"/>
                  </a:cxn>
                  <a:cxn ang="T13">
                    <a:pos x="T6" y="T7"/>
                  </a:cxn>
                  <a:cxn ang="T14">
                    <a:pos x="T8" y="T9"/>
                  </a:cxn>
                </a:cxnLst>
                <a:rect l="T15" t="T16" r="T17" b="T18"/>
                <a:pathLst>
                  <a:path w="989" h="18">
                    <a:moveTo>
                      <a:pt x="988" y="18"/>
                    </a:moveTo>
                    <a:lnTo>
                      <a:pt x="1" y="18"/>
                    </a:lnTo>
                    <a:lnTo>
                      <a:pt x="0" y="0"/>
                    </a:lnTo>
                    <a:lnTo>
                      <a:pt x="989" y="0"/>
                    </a:lnTo>
                    <a:lnTo>
                      <a:pt x="988" y="18"/>
                    </a:lnTo>
                    <a:close/>
                  </a:path>
                </a:pathLst>
              </a:custGeom>
              <a:solidFill>
                <a:srgbClr val="CEB14C"/>
              </a:solidFill>
              <a:ln w="9525">
                <a:noFill/>
                <a:round/>
                <a:headEnd/>
                <a:tailEnd/>
              </a:ln>
            </p:spPr>
            <p:txBody>
              <a:bodyPr/>
              <a:lstStyle/>
              <a:p>
                <a:endParaRPr lang="da-DK"/>
              </a:p>
            </p:txBody>
          </p:sp>
          <p:sp>
            <p:nvSpPr>
              <p:cNvPr id="427" name="Freeform 640"/>
              <p:cNvSpPr>
                <a:spLocks/>
              </p:cNvSpPr>
              <p:nvPr/>
            </p:nvSpPr>
            <p:spPr bwMode="auto">
              <a:xfrm>
                <a:off x="2492" y="2132"/>
                <a:ext cx="52" cy="1"/>
              </a:xfrm>
              <a:custGeom>
                <a:avLst/>
                <a:gdLst>
                  <a:gd name="T0" fmla="*/ 989 w 989"/>
                  <a:gd name="T1" fmla="*/ 18 h 18"/>
                  <a:gd name="T2" fmla="*/ 1 w 989"/>
                  <a:gd name="T3" fmla="*/ 18 h 18"/>
                  <a:gd name="T4" fmla="*/ 0 w 989"/>
                  <a:gd name="T5" fmla="*/ 0 h 18"/>
                  <a:gd name="T6" fmla="*/ 989 w 989"/>
                  <a:gd name="T7" fmla="*/ 0 h 18"/>
                  <a:gd name="T8" fmla="*/ 989 w 989"/>
                  <a:gd name="T9" fmla="*/ 18 h 18"/>
                  <a:gd name="T10" fmla="*/ 0 60000 65536"/>
                  <a:gd name="T11" fmla="*/ 0 60000 65536"/>
                  <a:gd name="T12" fmla="*/ 0 60000 65536"/>
                  <a:gd name="T13" fmla="*/ 0 60000 65536"/>
                  <a:gd name="T14" fmla="*/ 0 60000 65536"/>
                  <a:gd name="T15" fmla="*/ 0 w 989"/>
                  <a:gd name="T16" fmla="*/ 0 h 18"/>
                  <a:gd name="T17" fmla="*/ 989 w 989"/>
                  <a:gd name="T18" fmla="*/ 18 h 18"/>
                </a:gdLst>
                <a:ahLst/>
                <a:cxnLst>
                  <a:cxn ang="T10">
                    <a:pos x="T0" y="T1"/>
                  </a:cxn>
                  <a:cxn ang="T11">
                    <a:pos x="T2" y="T3"/>
                  </a:cxn>
                  <a:cxn ang="T12">
                    <a:pos x="T4" y="T5"/>
                  </a:cxn>
                  <a:cxn ang="T13">
                    <a:pos x="T6" y="T7"/>
                  </a:cxn>
                  <a:cxn ang="T14">
                    <a:pos x="T8" y="T9"/>
                  </a:cxn>
                </a:cxnLst>
                <a:rect l="T15" t="T16" r="T17" b="T18"/>
                <a:pathLst>
                  <a:path w="989" h="18">
                    <a:moveTo>
                      <a:pt x="989" y="18"/>
                    </a:moveTo>
                    <a:lnTo>
                      <a:pt x="1" y="18"/>
                    </a:lnTo>
                    <a:lnTo>
                      <a:pt x="0" y="0"/>
                    </a:lnTo>
                    <a:lnTo>
                      <a:pt x="989" y="0"/>
                    </a:lnTo>
                    <a:lnTo>
                      <a:pt x="989" y="18"/>
                    </a:lnTo>
                    <a:close/>
                  </a:path>
                </a:pathLst>
              </a:custGeom>
              <a:solidFill>
                <a:srgbClr val="CEB14C"/>
              </a:solidFill>
              <a:ln w="9525">
                <a:noFill/>
                <a:round/>
                <a:headEnd/>
                <a:tailEnd/>
              </a:ln>
            </p:spPr>
            <p:txBody>
              <a:bodyPr/>
              <a:lstStyle/>
              <a:p>
                <a:endParaRPr lang="da-DK"/>
              </a:p>
            </p:txBody>
          </p:sp>
          <p:sp>
            <p:nvSpPr>
              <p:cNvPr id="428" name="Freeform 641"/>
              <p:cNvSpPr>
                <a:spLocks/>
              </p:cNvSpPr>
              <p:nvPr/>
            </p:nvSpPr>
            <p:spPr bwMode="auto">
              <a:xfrm>
                <a:off x="2492" y="2132"/>
                <a:ext cx="52" cy="1"/>
              </a:xfrm>
              <a:custGeom>
                <a:avLst/>
                <a:gdLst>
                  <a:gd name="T0" fmla="*/ 990 w 992"/>
                  <a:gd name="T1" fmla="*/ 19 h 19"/>
                  <a:gd name="T2" fmla="*/ 1 w 992"/>
                  <a:gd name="T3" fmla="*/ 19 h 19"/>
                  <a:gd name="T4" fmla="*/ 0 w 992"/>
                  <a:gd name="T5" fmla="*/ 0 h 19"/>
                  <a:gd name="T6" fmla="*/ 992 w 992"/>
                  <a:gd name="T7" fmla="*/ 0 h 19"/>
                  <a:gd name="T8" fmla="*/ 990 w 992"/>
                  <a:gd name="T9" fmla="*/ 19 h 19"/>
                  <a:gd name="T10" fmla="*/ 0 60000 65536"/>
                  <a:gd name="T11" fmla="*/ 0 60000 65536"/>
                  <a:gd name="T12" fmla="*/ 0 60000 65536"/>
                  <a:gd name="T13" fmla="*/ 0 60000 65536"/>
                  <a:gd name="T14" fmla="*/ 0 60000 65536"/>
                  <a:gd name="T15" fmla="*/ 0 w 992"/>
                  <a:gd name="T16" fmla="*/ 0 h 19"/>
                  <a:gd name="T17" fmla="*/ 992 w 992"/>
                  <a:gd name="T18" fmla="*/ 19 h 19"/>
                </a:gdLst>
                <a:ahLst/>
                <a:cxnLst>
                  <a:cxn ang="T10">
                    <a:pos x="T0" y="T1"/>
                  </a:cxn>
                  <a:cxn ang="T11">
                    <a:pos x="T2" y="T3"/>
                  </a:cxn>
                  <a:cxn ang="T12">
                    <a:pos x="T4" y="T5"/>
                  </a:cxn>
                  <a:cxn ang="T13">
                    <a:pos x="T6" y="T7"/>
                  </a:cxn>
                  <a:cxn ang="T14">
                    <a:pos x="T8" y="T9"/>
                  </a:cxn>
                </a:cxnLst>
                <a:rect l="T15" t="T16" r="T17" b="T18"/>
                <a:pathLst>
                  <a:path w="992" h="19">
                    <a:moveTo>
                      <a:pt x="990" y="19"/>
                    </a:moveTo>
                    <a:lnTo>
                      <a:pt x="1" y="19"/>
                    </a:lnTo>
                    <a:lnTo>
                      <a:pt x="0" y="0"/>
                    </a:lnTo>
                    <a:lnTo>
                      <a:pt x="992" y="0"/>
                    </a:lnTo>
                    <a:lnTo>
                      <a:pt x="990" y="19"/>
                    </a:lnTo>
                    <a:close/>
                  </a:path>
                </a:pathLst>
              </a:custGeom>
              <a:solidFill>
                <a:srgbClr val="CEB14C"/>
              </a:solidFill>
              <a:ln w="9525">
                <a:noFill/>
                <a:round/>
                <a:headEnd/>
                <a:tailEnd/>
              </a:ln>
            </p:spPr>
            <p:txBody>
              <a:bodyPr/>
              <a:lstStyle/>
              <a:p>
                <a:endParaRPr lang="da-DK"/>
              </a:p>
            </p:txBody>
          </p:sp>
          <p:sp>
            <p:nvSpPr>
              <p:cNvPr id="429" name="Freeform 642"/>
              <p:cNvSpPr>
                <a:spLocks/>
              </p:cNvSpPr>
              <p:nvPr/>
            </p:nvSpPr>
            <p:spPr bwMode="auto">
              <a:xfrm>
                <a:off x="2492" y="2131"/>
                <a:ext cx="52" cy="1"/>
              </a:xfrm>
              <a:custGeom>
                <a:avLst/>
                <a:gdLst>
                  <a:gd name="T0" fmla="*/ 991 w 993"/>
                  <a:gd name="T1" fmla="*/ 20 h 20"/>
                  <a:gd name="T2" fmla="*/ 2 w 993"/>
                  <a:gd name="T3" fmla="*/ 20 h 20"/>
                  <a:gd name="T4" fmla="*/ 0 w 993"/>
                  <a:gd name="T5" fmla="*/ 0 h 20"/>
                  <a:gd name="T6" fmla="*/ 993 w 993"/>
                  <a:gd name="T7" fmla="*/ 0 h 20"/>
                  <a:gd name="T8" fmla="*/ 991 w 993"/>
                  <a:gd name="T9" fmla="*/ 20 h 20"/>
                  <a:gd name="T10" fmla="*/ 0 60000 65536"/>
                  <a:gd name="T11" fmla="*/ 0 60000 65536"/>
                  <a:gd name="T12" fmla="*/ 0 60000 65536"/>
                  <a:gd name="T13" fmla="*/ 0 60000 65536"/>
                  <a:gd name="T14" fmla="*/ 0 60000 65536"/>
                  <a:gd name="T15" fmla="*/ 0 w 993"/>
                  <a:gd name="T16" fmla="*/ 0 h 20"/>
                  <a:gd name="T17" fmla="*/ 993 w 993"/>
                  <a:gd name="T18" fmla="*/ 20 h 20"/>
                </a:gdLst>
                <a:ahLst/>
                <a:cxnLst>
                  <a:cxn ang="T10">
                    <a:pos x="T0" y="T1"/>
                  </a:cxn>
                  <a:cxn ang="T11">
                    <a:pos x="T2" y="T3"/>
                  </a:cxn>
                  <a:cxn ang="T12">
                    <a:pos x="T4" y="T5"/>
                  </a:cxn>
                  <a:cxn ang="T13">
                    <a:pos x="T6" y="T7"/>
                  </a:cxn>
                  <a:cxn ang="T14">
                    <a:pos x="T8" y="T9"/>
                  </a:cxn>
                </a:cxnLst>
                <a:rect l="T15" t="T16" r="T17" b="T18"/>
                <a:pathLst>
                  <a:path w="993" h="20">
                    <a:moveTo>
                      <a:pt x="991" y="20"/>
                    </a:moveTo>
                    <a:lnTo>
                      <a:pt x="2" y="20"/>
                    </a:lnTo>
                    <a:lnTo>
                      <a:pt x="0" y="0"/>
                    </a:lnTo>
                    <a:lnTo>
                      <a:pt x="993" y="0"/>
                    </a:lnTo>
                    <a:lnTo>
                      <a:pt x="991" y="20"/>
                    </a:lnTo>
                    <a:close/>
                  </a:path>
                </a:pathLst>
              </a:custGeom>
              <a:solidFill>
                <a:srgbClr val="CFB24B"/>
              </a:solidFill>
              <a:ln w="9525">
                <a:noFill/>
                <a:round/>
                <a:headEnd/>
                <a:tailEnd/>
              </a:ln>
            </p:spPr>
            <p:txBody>
              <a:bodyPr/>
              <a:lstStyle/>
              <a:p>
                <a:endParaRPr lang="da-DK"/>
              </a:p>
            </p:txBody>
          </p:sp>
          <p:sp>
            <p:nvSpPr>
              <p:cNvPr id="430" name="Freeform 643"/>
              <p:cNvSpPr>
                <a:spLocks/>
              </p:cNvSpPr>
              <p:nvPr/>
            </p:nvSpPr>
            <p:spPr bwMode="auto">
              <a:xfrm>
                <a:off x="2492" y="2131"/>
                <a:ext cx="52" cy="1"/>
              </a:xfrm>
              <a:custGeom>
                <a:avLst/>
                <a:gdLst>
                  <a:gd name="T0" fmla="*/ 993 w 993"/>
                  <a:gd name="T1" fmla="*/ 19 h 19"/>
                  <a:gd name="T2" fmla="*/ 1 w 993"/>
                  <a:gd name="T3" fmla="*/ 19 h 19"/>
                  <a:gd name="T4" fmla="*/ 0 w 993"/>
                  <a:gd name="T5" fmla="*/ 0 h 19"/>
                  <a:gd name="T6" fmla="*/ 993 w 993"/>
                  <a:gd name="T7" fmla="*/ 0 h 19"/>
                  <a:gd name="T8" fmla="*/ 993 w 993"/>
                  <a:gd name="T9" fmla="*/ 19 h 19"/>
                  <a:gd name="T10" fmla="*/ 0 60000 65536"/>
                  <a:gd name="T11" fmla="*/ 0 60000 65536"/>
                  <a:gd name="T12" fmla="*/ 0 60000 65536"/>
                  <a:gd name="T13" fmla="*/ 0 60000 65536"/>
                  <a:gd name="T14" fmla="*/ 0 60000 65536"/>
                  <a:gd name="T15" fmla="*/ 0 w 993"/>
                  <a:gd name="T16" fmla="*/ 0 h 19"/>
                  <a:gd name="T17" fmla="*/ 993 w 993"/>
                  <a:gd name="T18" fmla="*/ 19 h 19"/>
                </a:gdLst>
                <a:ahLst/>
                <a:cxnLst>
                  <a:cxn ang="T10">
                    <a:pos x="T0" y="T1"/>
                  </a:cxn>
                  <a:cxn ang="T11">
                    <a:pos x="T2" y="T3"/>
                  </a:cxn>
                  <a:cxn ang="T12">
                    <a:pos x="T4" y="T5"/>
                  </a:cxn>
                  <a:cxn ang="T13">
                    <a:pos x="T6" y="T7"/>
                  </a:cxn>
                  <a:cxn ang="T14">
                    <a:pos x="T8" y="T9"/>
                  </a:cxn>
                </a:cxnLst>
                <a:rect l="T15" t="T16" r="T17" b="T18"/>
                <a:pathLst>
                  <a:path w="993" h="19">
                    <a:moveTo>
                      <a:pt x="993" y="19"/>
                    </a:moveTo>
                    <a:lnTo>
                      <a:pt x="1" y="19"/>
                    </a:lnTo>
                    <a:lnTo>
                      <a:pt x="0" y="0"/>
                    </a:lnTo>
                    <a:lnTo>
                      <a:pt x="993" y="0"/>
                    </a:lnTo>
                    <a:lnTo>
                      <a:pt x="993" y="19"/>
                    </a:lnTo>
                    <a:close/>
                  </a:path>
                </a:pathLst>
              </a:custGeom>
              <a:solidFill>
                <a:srgbClr val="CFB24B"/>
              </a:solidFill>
              <a:ln w="9525">
                <a:noFill/>
                <a:round/>
                <a:headEnd/>
                <a:tailEnd/>
              </a:ln>
            </p:spPr>
            <p:txBody>
              <a:bodyPr/>
              <a:lstStyle/>
              <a:p>
                <a:endParaRPr lang="da-DK"/>
              </a:p>
            </p:txBody>
          </p:sp>
          <p:sp>
            <p:nvSpPr>
              <p:cNvPr id="431" name="Freeform 644"/>
              <p:cNvSpPr>
                <a:spLocks/>
              </p:cNvSpPr>
              <p:nvPr/>
            </p:nvSpPr>
            <p:spPr bwMode="auto">
              <a:xfrm>
                <a:off x="2492" y="2130"/>
                <a:ext cx="52" cy="1"/>
              </a:xfrm>
              <a:custGeom>
                <a:avLst/>
                <a:gdLst>
                  <a:gd name="T0" fmla="*/ 994 w 995"/>
                  <a:gd name="T1" fmla="*/ 19 h 19"/>
                  <a:gd name="T2" fmla="*/ 1 w 995"/>
                  <a:gd name="T3" fmla="*/ 19 h 19"/>
                  <a:gd name="T4" fmla="*/ 0 w 995"/>
                  <a:gd name="T5" fmla="*/ 0 h 19"/>
                  <a:gd name="T6" fmla="*/ 995 w 995"/>
                  <a:gd name="T7" fmla="*/ 0 h 19"/>
                  <a:gd name="T8" fmla="*/ 994 w 995"/>
                  <a:gd name="T9" fmla="*/ 19 h 19"/>
                  <a:gd name="T10" fmla="*/ 0 60000 65536"/>
                  <a:gd name="T11" fmla="*/ 0 60000 65536"/>
                  <a:gd name="T12" fmla="*/ 0 60000 65536"/>
                  <a:gd name="T13" fmla="*/ 0 60000 65536"/>
                  <a:gd name="T14" fmla="*/ 0 60000 65536"/>
                  <a:gd name="T15" fmla="*/ 0 w 995"/>
                  <a:gd name="T16" fmla="*/ 0 h 19"/>
                  <a:gd name="T17" fmla="*/ 995 w 995"/>
                  <a:gd name="T18" fmla="*/ 19 h 19"/>
                </a:gdLst>
                <a:ahLst/>
                <a:cxnLst>
                  <a:cxn ang="T10">
                    <a:pos x="T0" y="T1"/>
                  </a:cxn>
                  <a:cxn ang="T11">
                    <a:pos x="T2" y="T3"/>
                  </a:cxn>
                  <a:cxn ang="T12">
                    <a:pos x="T4" y="T5"/>
                  </a:cxn>
                  <a:cxn ang="T13">
                    <a:pos x="T6" y="T7"/>
                  </a:cxn>
                  <a:cxn ang="T14">
                    <a:pos x="T8" y="T9"/>
                  </a:cxn>
                </a:cxnLst>
                <a:rect l="T15" t="T16" r="T17" b="T18"/>
                <a:pathLst>
                  <a:path w="995" h="19">
                    <a:moveTo>
                      <a:pt x="994" y="19"/>
                    </a:moveTo>
                    <a:lnTo>
                      <a:pt x="1" y="19"/>
                    </a:lnTo>
                    <a:lnTo>
                      <a:pt x="0" y="0"/>
                    </a:lnTo>
                    <a:lnTo>
                      <a:pt x="995" y="0"/>
                    </a:lnTo>
                    <a:lnTo>
                      <a:pt x="994" y="19"/>
                    </a:lnTo>
                    <a:close/>
                  </a:path>
                </a:pathLst>
              </a:custGeom>
              <a:solidFill>
                <a:srgbClr val="CFB24B"/>
              </a:solidFill>
              <a:ln w="9525">
                <a:noFill/>
                <a:round/>
                <a:headEnd/>
                <a:tailEnd/>
              </a:ln>
            </p:spPr>
            <p:txBody>
              <a:bodyPr/>
              <a:lstStyle/>
              <a:p>
                <a:endParaRPr lang="da-DK"/>
              </a:p>
            </p:txBody>
          </p:sp>
          <p:sp>
            <p:nvSpPr>
              <p:cNvPr id="432" name="Freeform 645"/>
              <p:cNvSpPr>
                <a:spLocks/>
              </p:cNvSpPr>
              <p:nvPr/>
            </p:nvSpPr>
            <p:spPr bwMode="auto">
              <a:xfrm>
                <a:off x="2492" y="2130"/>
                <a:ext cx="52" cy="1"/>
              </a:xfrm>
              <a:custGeom>
                <a:avLst/>
                <a:gdLst>
                  <a:gd name="T0" fmla="*/ 994 w 995"/>
                  <a:gd name="T1" fmla="*/ 19 h 19"/>
                  <a:gd name="T2" fmla="*/ 1 w 995"/>
                  <a:gd name="T3" fmla="*/ 19 h 19"/>
                  <a:gd name="T4" fmla="*/ 0 w 995"/>
                  <a:gd name="T5" fmla="*/ 0 h 19"/>
                  <a:gd name="T6" fmla="*/ 995 w 995"/>
                  <a:gd name="T7" fmla="*/ 0 h 19"/>
                  <a:gd name="T8" fmla="*/ 994 w 995"/>
                  <a:gd name="T9" fmla="*/ 19 h 19"/>
                  <a:gd name="T10" fmla="*/ 0 60000 65536"/>
                  <a:gd name="T11" fmla="*/ 0 60000 65536"/>
                  <a:gd name="T12" fmla="*/ 0 60000 65536"/>
                  <a:gd name="T13" fmla="*/ 0 60000 65536"/>
                  <a:gd name="T14" fmla="*/ 0 60000 65536"/>
                  <a:gd name="T15" fmla="*/ 0 w 995"/>
                  <a:gd name="T16" fmla="*/ 0 h 19"/>
                  <a:gd name="T17" fmla="*/ 995 w 995"/>
                  <a:gd name="T18" fmla="*/ 19 h 19"/>
                </a:gdLst>
                <a:ahLst/>
                <a:cxnLst>
                  <a:cxn ang="T10">
                    <a:pos x="T0" y="T1"/>
                  </a:cxn>
                  <a:cxn ang="T11">
                    <a:pos x="T2" y="T3"/>
                  </a:cxn>
                  <a:cxn ang="T12">
                    <a:pos x="T4" y="T5"/>
                  </a:cxn>
                  <a:cxn ang="T13">
                    <a:pos x="T6" y="T7"/>
                  </a:cxn>
                  <a:cxn ang="T14">
                    <a:pos x="T8" y="T9"/>
                  </a:cxn>
                </a:cxnLst>
                <a:rect l="T15" t="T16" r="T17" b="T18"/>
                <a:pathLst>
                  <a:path w="995" h="19">
                    <a:moveTo>
                      <a:pt x="994" y="19"/>
                    </a:moveTo>
                    <a:lnTo>
                      <a:pt x="1" y="19"/>
                    </a:lnTo>
                    <a:lnTo>
                      <a:pt x="0" y="0"/>
                    </a:lnTo>
                    <a:lnTo>
                      <a:pt x="995" y="0"/>
                    </a:lnTo>
                    <a:lnTo>
                      <a:pt x="994" y="19"/>
                    </a:lnTo>
                    <a:close/>
                  </a:path>
                </a:pathLst>
              </a:custGeom>
              <a:solidFill>
                <a:srgbClr val="CFB24B"/>
              </a:solidFill>
              <a:ln w="9525">
                <a:noFill/>
                <a:round/>
                <a:headEnd/>
                <a:tailEnd/>
              </a:ln>
            </p:spPr>
            <p:txBody>
              <a:bodyPr/>
              <a:lstStyle/>
              <a:p>
                <a:endParaRPr lang="da-DK"/>
              </a:p>
            </p:txBody>
          </p:sp>
          <p:sp>
            <p:nvSpPr>
              <p:cNvPr id="433" name="Freeform 646"/>
              <p:cNvSpPr>
                <a:spLocks/>
              </p:cNvSpPr>
              <p:nvPr/>
            </p:nvSpPr>
            <p:spPr bwMode="auto">
              <a:xfrm>
                <a:off x="2492" y="2129"/>
                <a:ext cx="52" cy="1"/>
              </a:xfrm>
              <a:custGeom>
                <a:avLst/>
                <a:gdLst>
                  <a:gd name="T0" fmla="*/ 996 w 996"/>
                  <a:gd name="T1" fmla="*/ 18 h 18"/>
                  <a:gd name="T2" fmla="*/ 1 w 996"/>
                  <a:gd name="T3" fmla="*/ 18 h 18"/>
                  <a:gd name="T4" fmla="*/ 0 w 996"/>
                  <a:gd name="T5" fmla="*/ 0 h 18"/>
                  <a:gd name="T6" fmla="*/ 996 w 996"/>
                  <a:gd name="T7" fmla="*/ 0 h 18"/>
                  <a:gd name="T8" fmla="*/ 996 w 996"/>
                  <a:gd name="T9" fmla="*/ 1 h 18"/>
                  <a:gd name="T10" fmla="*/ 996 w 996"/>
                  <a:gd name="T11" fmla="*/ 18 h 18"/>
                  <a:gd name="T12" fmla="*/ 0 60000 65536"/>
                  <a:gd name="T13" fmla="*/ 0 60000 65536"/>
                  <a:gd name="T14" fmla="*/ 0 60000 65536"/>
                  <a:gd name="T15" fmla="*/ 0 60000 65536"/>
                  <a:gd name="T16" fmla="*/ 0 60000 65536"/>
                  <a:gd name="T17" fmla="*/ 0 60000 65536"/>
                  <a:gd name="T18" fmla="*/ 0 w 996"/>
                  <a:gd name="T19" fmla="*/ 0 h 18"/>
                  <a:gd name="T20" fmla="*/ 996 w 99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96" h="18">
                    <a:moveTo>
                      <a:pt x="996" y="18"/>
                    </a:moveTo>
                    <a:lnTo>
                      <a:pt x="1" y="18"/>
                    </a:lnTo>
                    <a:lnTo>
                      <a:pt x="0" y="0"/>
                    </a:lnTo>
                    <a:lnTo>
                      <a:pt x="996" y="0"/>
                    </a:lnTo>
                    <a:lnTo>
                      <a:pt x="996" y="1"/>
                    </a:lnTo>
                    <a:lnTo>
                      <a:pt x="996" y="18"/>
                    </a:lnTo>
                    <a:close/>
                  </a:path>
                </a:pathLst>
              </a:custGeom>
              <a:solidFill>
                <a:srgbClr val="D0B34B"/>
              </a:solidFill>
              <a:ln w="9525">
                <a:noFill/>
                <a:round/>
                <a:headEnd/>
                <a:tailEnd/>
              </a:ln>
            </p:spPr>
            <p:txBody>
              <a:bodyPr/>
              <a:lstStyle/>
              <a:p>
                <a:endParaRPr lang="da-DK"/>
              </a:p>
            </p:txBody>
          </p:sp>
          <p:sp>
            <p:nvSpPr>
              <p:cNvPr id="434" name="Freeform 647"/>
              <p:cNvSpPr>
                <a:spLocks/>
              </p:cNvSpPr>
              <p:nvPr/>
            </p:nvSpPr>
            <p:spPr bwMode="auto">
              <a:xfrm>
                <a:off x="2492" y="2129"/>
                <a:ext cx="52" cy="1"/>
              </a:xfrm>
              <a:custGeom>
                <a:avLst/>
                <a:gdLst>
                  <a:gd name="T0" fmla="*/ 997 w 998"/>
                  <a:gd name="T1" fmla="*/ 19 h 19"/>
                  <a:gd name="T2" fmla="*/ 2 w 998"/>
                  <a:gd name="T3" fmla="*/ 19 h 19"/>
                  <a:gd name="T4" fmla="*/ 0 w 998"/>
                  <a:gd name="T5" fmla="*/ 2 h 19"/>
                  <a:gd name="T6" fmla="*/ 1 w 998"/>
                  <a:gd name="T7" fmla="*/ 0 h 19"/>
                  <a:gd name="T8" fmla="*/ 998 w 998"/>
                  <a:gd name="T9" fmla="*/ 0 h 19"/>
                  <a:gd name="T10" fmla="*/ 997 w 998"/>
                  <a:gd name="T11" fmla="*/ 11 h 19"/>
                  <a:gd name="T12" fmla="*/ 997 w 998"/>
                  <a:gd name="T13" fmla="*/ 19 h 19"/>
                  <a:gd name="T14" fmla="*/ 0 60000 65536"/>
                  <a:gd name="T15" fmla="*/ 0 60000 65536"/>
                  <a:gd name="T16" fmla="*/ 0 60000 65536"/>
                  <a:gd name="T17" fmla="*/ 0 60000 65536"/>
                  <a:gd name="T18" fmla="*/ 0 60000 65536"/>
                  <a:gd name="T19" fmla="*/ 0 60000 65536"/>
                  <a:gd name="T20" fmla="*/ 0 60000 65536"/>
                  <a:gd name="T21" fmla="*/ 0 w 998"/>
                  <a:gd name="T22" fmla="*/ 0 h 19"/>
                  <a:gd name="T23" fmla="*/ 998 w 99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8" h="19">
                    <a:moveTo>
                      <a:pt x="997" y="19"/>
                    </a:moveTo>
                    <a:lnTo>
                      <a:pt x="2" y="19"/>
                    </a:lnTo>
                    <a:lnTo>
                      <a:pt x="0" y="2"/>
                    </a:lnTo>
                    <a:lnTo>
                      <a:pt x="1" y="0"/>
                    </a:lnTo>
                    <a:lnTo>
                      <a:pt x="998" y="0"/>
                    </a:lnTo>
                    <a:lnTo>
                      <a:pt x="997" y="11"/>
                    </a:lnTo>
                    <a:lnTo>
                      <a:pt x="997" y="19"/>
                    </a:lnTo>
                    <a:close/>
                  </a:path>
                </a:pathLst>
              </a:custGeom>
              <a:solidFill>
                <a:srgbClr val="D0B34B"/>
              </a:solidFill>
              <a:ln w="9525">
                <a:noFill/>
                <a:round/>
                <a:headEnd/>
                <a:tailEnd/>
              </a:ln>
            </p:spPr>
            <p:txBody>
              <a:bodyPr/>
              <a:lstStyle/>
              <a:p>
                <a:endParaRPr lang="da-DK"/>
              </a:p>
            </p:txBody>
          </p:sp>
          <p:sp>
            <p:nvSpPr>
              <p:cNvPr id="435" name="Freeform 648"/>
              <p:cNvSpPr>
                <a:spLocks/>
              </p:cNvSpPr>
              <p:nvPr/>
            </p:nvSpPr>
            <p:spPr bwMode="auto">
              <a:xfrm>
                <a:off x="2492" y="2128"/>
                <a:ext cx="52" cy="1"/>
              </a:xfrm>
              <a:custGeom>
                <a:avLst/>
                <a:gdLst>
                  <a:gd name="T0" fmla="*/ 997 w 998"/>
                  <a:gd name="T1" fmla="*/ 19 h 19"/>
                  <a:gd name="T2" fmla="*/ 1 w 998"/>
                  <a:gd name="T3" fmla="*/ 19 h 19"/>
                  <a:gd name="T4" fmla="*/ 0 w 998"/>
                  <a:gd name="T5" fmla="*/ 11 h 19"/>
                  <a:gd name="T6" fmla="*/ 1 w 998"/>
                  <a:gd name="T7" fmla="*/ 0 h 19"/>
                  <a:gd name="T8" fmla="*/ 998 w 998"/>
                  <a:gd name="T9" fmla="*/ 0 h 19"/>
                  <a:gd name="T10" fmla="*/ 997 w 998"/>
                  <a:gd name="T11" fmla="*/ 19 h 19"/>
                  <a:gd name="T12" fmla="*/ 0 60000 65536"/>
                  <a:gd name="T13" fmla="*/ 0 60000 65536"/>
                  <a:gd name="T14" fmla="*/ 0 60000 65536"/>
                  <a:gd name="T15" fmla="*/ 0 60000 65536"/>
                  <a:gd name="T16" fmla="*/ 0 60000 65536"/>
                  <a:gd name="T17" fmla="*/ 0 60000 65536"/>
                  <a:gd name="T18" fmla="*/ 0 w 998"/>
                  <a:gd name="T19" fmla="*/ 0 h 19"/>
                  <a:gd name="T20" fmla="*/ 998 w 99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98" h="19">
                    <a:moveTo>
                      <a:pt x="997" y="19"/>
                    </a:moveTo>
                    <a:lnTo>
                      <a:pt x="1" y="19"/>
                    </a:lnTo>
                    <a:lnTo>
                      <a:pt x="0" y="11"/>
                    </a:lnTo>
                    <a:lnTo>
                      <a:pt x="1" y="0"/>
                    </a:lnTo>
                    <a:lnTo>
                      <a:pt x="998" y="0"/>
                    </a:lnTo>
                    <a:lnTo>
                      <a:pt x="997" y="19"/>
                    </a:lnTo>
                    <a:close/>
                  </a:path>
                </a:pathLst>
              </a:custGeom>
              <a:solidFill>
                <a:srgbClr val="D0B34B"/>
              </a:solidFill>
              <a:ln w="9525">
                <a:noFill/>
                <a:round/>
                <a:headEnd/>
                <a:tailEnd/>
              </a:ln>
            </p:spPr>
            <p:txBody>
              <a:bodyPr/>
              <a:lstStyle/>
              <a:p>
                <a:endParaRPr lang="da-DK"/>
              </a:p>
            </p:txBody>
          </p:sp>
          <p:sp>
            <p:nvSpPr>
              <p:cNvPr id="436" name="Rectangle 649"/>
              <p:cNvSpPr>
                <a:spLocks noChangeArrowheads="1"/>
              </p:cNvSpPr>
              <p:nvPr/>
            </p:nvSpPr>
            <p:spPr bwMode="auto">
              <a:xfrm>
                <a:off x="2492" y="2128"/>
                <a:ext cx="52" cy="1"/>
              </a:xfrm>
              <a:prstGeom prst="rect">
                <a:avLst/>
              </a:prstGeom>
              <a:solidFill>
                <a:srgbClr val="D0B34B"/>
              </a:solidFill>
              <a:ln w="9525">
                <a:noFill/>
                <a:miter lim="800000"/>
                <a:headEnd/>
                <a:tailEnd/>
              </a:ln>
            </p:spPr>
            <p:txBody>
              <a:bodyPr/>
              <a:lstStyle/>
              <a:p>
                <a:endParaRPr lang="da-DK"/>
              </a:p>
            </p:txBody>
          </p:sp>
          <p:sp>
            <p:nvSpPr>
              <p:cNvPr id="437" name="Freeform 650"/>
              <p:cNvSpPr>
                <a:spLocks/>
              </p:cNvSpPr>
              <p:nvPr/>
            </p:nvSpPr>
            <p:spPr bwMode="auto">
              <a:xfrm>
                <a:off x="2492" y="2127"/>
                <a:ext cx="52" cy="1"/>
              </a:xfrm>
              <a:custGeom>
                <a:avLst/>
                <a:gdLst>
                  <a:gd name="T0" fmla="*/ 997 w 998"/>
                  <a:gd name="T1" fmla="*/ 20 h 20"/>
                  <a:gd name="T2" fmla="*/ 0 w 998"/>
                  <a:gd name="T3" fmla="*/ 20 h 20"/>
                  <a:gd name="T4" fmla="*/ 1 w 998"/>
                  <a:gd name="T5" fmla="*/ 0 h 20"/>
                  <a:gd name="T6" fmla="*/ 998 w 998"/>
                  <a:gd name="T7" fmla="*/ 0 h 20"/>
                  <a:gd name="T8" fmla="*/ 997 w 998"/>
                  <a:gd name="T9" fmla="*/ 20 h 20"/>
                  <a:gd name="T10" fmla="*/ 0 60000 65536"/>
                  <a:gd name="T11" fmla="*/ 0 60000 65536"/>
                  <a:gd name="T12" fmla="*/ 0 60000 65536"/>
                  <a:gd name="T13" fmla="*/ 0 60000 65536"/>
                  <a:gd name="T14" fmla="*/ 0 60000 65536"/>
                  <a:gd name="T15" fmla="*/ 0 w 998"/>
                  <a:gd name="T16" fmla="*/ 0 h 20"/>
                  <a:gd name="T17" fmla="*/ 998 w 998"/>
                  <a:gd name="T18" fmla="*/ 20 h 20"/>
                </a:gdLst>
                <a:ahLst/>
                <a:cxnLst>
                  <a:cxn ang="T10">
                    <a:pos x="T0" y="T1"/>
                  </a:cxn>
                  <a:cxn ang="T11">
                    <a:pos x="T2" y="T3"/>
                  </a:cxn>
                  <a:cxn ang="T12">
                    <a:pos x="T4" y="T5"/>
                  </a:cxn>
                  <a:cxn ang="T13">
                    <a:pos x="T6" y="T7"/>
                  </a:cxn>
                  <a:cxn ang="T14">
                    <a:pos x="T8" y="T9"/>
                  </a:cxn>
                </a:cxnLst>
                <a:rect l="T15" t="T16" r="T17" b="T18"/>
                <a:pathLst>
                  <a:path w="998" h="20">
                    <a:moveTo>
                      <a:pt x="997" y="20"/>
                    </a:moveTo>
                    <a:lnTo>
                      <a:pt x="0" y="20"/>
                    </a:lnTo>
                    <a:lnTo>
                      <a:pt x="1" y="0"/>
                    </a:lnTo>
                    <a:lnTo>
                      <a:pt x="998" y="0"/>
                    </a:lnTo>
                    <a:lnTo>
                      <a:pt x="997" y="20"/>
                    </a:lnTo>
                    <a:close/>
                  </a:path>
                </a:pathLst>
              </a:custGeom>
              <a:solidFill>
                <a:srgbClr val="D1B34B"/>
              </a:solidFill>
              <a:ln w="9525">
                <a:noFill/>
                <a:round/>
                <a:headEnd/>
                <a:tailEnd/>
              </a:ln>
            </p:spPr>
            <p:txBody>
              <a:bodyPr/>
              <a:lstStyle/>
              <a:p>
                <a:endParaRPr lang="da-DK"/>
              </a:p>
            </p:txBody>
          </p:sp>
          <p:sp>
            <p:nvSpPr>
              <p:cNvPr id="438" name="Freeform 651"/>
              <p:cNvSpPr>
                <a:spLocks/>
              </p:cNvSpPr>
              <p:nvPr/>
            </p:nvSpPr>
            <p:spPr bwMode="auto">
              <a:xfrm>
                <a:off x="2492" y="2127"/>
                <a:ext cx="52" cy="1"/>
              </a:xfrm>
              <a:custGeom>
                <a:avLst/>
                <a:gdLst>
                  <a:gd name="T0" fmla="*/ 997 w 998"/>
                  <a:gd name="T1" fmla="*/ 20 h 20"/>
                  <a:gd name="T2" fmla="*/ 0 w 998"/>
                  <a:gd name="T3" fmla="*/ 20 h 20"/>
                  <a:gd name="T4" fmla="*/ 1 w 998"/>
                  <a:gd name="T5" fmla="*/ 0 h 20"/>
                  <a:gd name="T6" fmla="*/ 998 w 998"/>
                  <a:gd name="T7" fmla="*/ 0 h 20"/>
                  <a:gd name="T8" fmla="*/ 997 w 998"/>
                  <a:gd name="T9" fmla="*/ 20 h 20"/>
                  <a:gd name="T10" fmla="*/ 0 60000 65536"/>
                  <a:gd name="T11" fmla="*/ 0 60000 65536"/>
                  <a:gd name="T12" fmla="*/ 0 60000 65536"/>
                  <a:gd name="T13" fmla="*/ 0 60000 65536"/>
                  <a:gd name="T14" fmla="*/ 0 60000 65536"/>
                  <a:gd name="T15" fmla="*/ 0 w 998"/>
                  <a:gd name="T16" fmla="*/ 0 h 20"/>
                  <a:gd name="T17" fmla="*/ 998 w 998"/>
                  <a:gd name="T18" fmla="*/ 20 h 20"/>
                </a:gdLst>
                <a:ahLst/>
                <a:cxnLst>
                  <a:cxn ang="T10">
                    <a:pos x="T0" y="T1"/>
                  </a:cxn>
                  <a:cxn ang="T11">
                    <a:pos x="T2" y="T3"/>
                  </a:cxn>
                  <a:cxn ang="T12">
                    <a:pos x="T4" y="T5"/>
                  </a:cxn>
                  <a:cxn ang="T13">
                    <a:pos x="T6" y="T7"/>
                  </a:cxn>
                  <a:cxn ang="T14">
                    <a:pos x="T8" y="T9"/>
                  </a:cxn>
                </a:cxnLst>
                <a:rect l="T15" t="T16" r="T17" b="T18"/>
                <a:pathLst>
                  <a:path w="998" h="20">
                    <a:moveTo>
                      <a:pt x="997" y="20"/>
                    </a:moveTo>
                    <a:lnTo>
                      <a:pt x="0" y="20"/>
                    </a:lnTo>
                    <a:lnTo>
                      <a:pt x="1" y="0"/>
                    </a:lnTo>
                    <a:lnTo>
                      <a:pt x="998" y="0"/>
                    </a:lnTo>
                    <a:lnTo>
                      <a:pt x="997" y="20"/>
                    </a:lnTo>
                    <a:close/>
                  </a:path>
                </a:pathLst>
              </a:custGeom>
              <a:solidFill>
                <a:srgbClr val="D1B34B"/>
              </a:solidFill>
              <a:ln w="9525">
                <a:noFill/>
                <a:round/>
                <a:headEnd/>
                <a:tailEnd/>
              </a:ln>
            </p:spPr>
            <p:txBody>
              <a:bodyPr/>
              <a:lstStyle/>
              <a:p>
                <a:endParaRPr lang="da-DK"/>
              </a:p>
            </p:txBody>
          </p:sp>
          <p:sp>
            <p:nvSpPr>
              <p:cNvPr id="439" name="Freeform 652"/>
              <p:cNvSpPr>
                <a:spLocks/>
              </p:cNvSpPr>
              <p:nvPr/>
            </p:nvSpPr>
            <p:spPr bwMode="auto">
              <a:xfrm>
                <a:off x="2492" y="2126"/>
                <a:ext cx="52" cy="1"/>
              </a:xfrm>
              <a:custGeom>
                <a:avLst/>
                <a:gdLst>
                  <a:gd name="T0" fmla="*/ 997 w 998"/>
                  <a:gd name="T1" fmla="*/ 18 h 18"/>
                  <a:gd name="T2" fmla="*/ 0 w 998"/>
                  <a:gd name="T3" fmla="*/ 18 h 18"/>
                  <a:gd name="T4" fmla="*/ 1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1" y="0"/>
                    </a:lnTo>
                    <a:lnTo>
                      <a:pt x="998" y="0"/>
                    </a:lnTo>
                    <a:lnTo>
                      <a:pt x="997" y="18"/>
                    </a:lnTo>
                    <a:close/>
                  </a:path>
                </a:pathLst>
              </a:custGeom>
              <a:solidFill>
                <a:srgbClr val="D1B34B"/>
              </a:solidFill>
              <a:ln w="9525">
                <a:noFill/>
                <a:round/>
                <a:headEnd/>
                <a:tailEnd/>
              </a:ln>
            </p:spPr>
            <p:txBody>
              <a:bodyPr/>
              <a:lstStyle/>
              <a:p>
                <a:endParaRPr lang="da-DK"/>
              </a:p>
            </p:txBody>
          </p:sp>
          <p:sp>
            <p:nvSpPr>
              <p:cNvPr id="440" name="Freeform 653"/>
              <p:cNvSpPr>
                <a:spLocks/>
              </p:cNvSpPr>
              <p:nvPr/>
            </p:nvSpPr>
            <p:spPr bwMode="auto">
              <a:xfrm>
                <a:off x="2492" y="2126"/>
                <a:ext cx="52"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1B34B"/>
              </a:solidFill>
              <a:ln w="9525">
                <a:noFill/>
                <a:round/>
                <a:headEnd/>
                <a:tailEnd/>
              </a:ln>
            </p:spPr>
            <p:txBody>
              <a:bodyPr/>
              <a:lstStyle/>
              <a:p>
                <a:endParaRPr lang="da-DK"/>
              </a:p>
            </p:txBody>
          </p:sp>
          <p:sp>
            <p:nvSpPr>
              <p:cNvPr id="441" name="Rectangle 654"/>
              <p:cNvSpPr>
                <a:spLocks noChangeArrowheads="1"/>
              </p:cNvSpPr>
              <p:nvPr/>
            </p:nvSpPr>
            <p:spPr bwMode="auto">
              <a:xfrm>
                <a:off x="2492" y="2125"/>
                <a:ext cx="52" cy="1"/>
              </a:xfrm>
              <a:prstGeom prst="rect">
                <a:avLst/>
              </a:prstGeom>
              <a:solidFill>
                <a:srgbClr val="D1B44B"/>
              </a:solidFill>
              <a:ln w="9525">
                <a:noFill/>
                <a:miter lim="800000"/>
                <a:headEnd/>
                <a:tailEnd/>
              </a:ln>
            </p:spPr>
            <p:txBody>
              <a:bodyPr/>
              <a:lstStyle/>
              <a:p>
                <a:endParaRPr lang="da-DK"/>
              </a:p>
            </p:txBody>
          </p:sp>
          <p:sp>
            <p:nvSpPr>
              <p:cNvPr id="442" name="Freeform 655"/>
              <p:cNvSpPr>
                <a:spLocks/>
              </p:cNvSpPr>
              <p:nvPr/>
            </p:nvSpPr>
            <p:spPr bwMode="auto">
              <a:xfrm>
                <a:off x="2492" y="2125"/>
                <a:ext cx="52" cy="1"/>
              </a:xfrm>
              <a:custGeom>
                <a:avLst/>
                <a:gdLst>
                  <a:gd name="T0" fmla="*/ 997 w 998"/>
                  <a:gd name="T1" fmla="*/ 18 h 18"/>
                  <a:gd name="T2" fmla="*/ 0 w 998"/>
                  <a:gd name="T3" fmla="*/ 18 h 18"/>
                  <a:gd name="T4" fmla="*/ 1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1" y="0"/>
                    </a:lnTo>
                    <a:lnTo>
                      <a:pt x="998" y="0"/>
                    </a:lnTo>
                    <a:lnTo>
                      <a:pt x="997" y="18"/>
                    </a:lnTo>
                    <a:close/>
                  </a:path>
                </a:pathLst>
              </a:custGeom>
              <a:solidFill>
                <a:srgbClr val="D1B44B"/>
              </a:solidFill>
              <a:ln w="9525">
                <a:noFill/>
                <a:round/>
                <a:headEnd/>
                <a:tailEnd/>
              </a:ln>
            </p:spPr>
            <p:txBody>
              <a:bodyPr/>
              <a:lstStyle/>
              <a:p>
                <a:endParaRPr lang="da-DK"/>
              </a:p>
            </p:txBody>
          </p:sp>
          <p:sp>
            <p:nvSpPr>
              <p:cNvPr id="443" name="Freeform 656"/>
              <p:cNvSpPr>
                <a:spLocks/>
              </p:cNvSpPr>
              <p:nvPr/>
            </p:nvSpPr>
            <p:spPr bwMode="auto">
              <a:xfrm>
                <a:off x="2492" y="2124"/>
                <a:ext cx="52"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1B44B"/>
              </a:solidFill>
              <a:ln w="9525">
                <a:noFill/>
                <a:round/>
                <a:headEnd/>
                <a:tailEnd/>
              </a:ln>
            </p:spPr>
            <p:txBody>
              <a:bodyPr/>
              <a:lstStyle/>
              <a:p>
                <a:endParaRPr lang="da-DK"/>
              </a:p>
            </p:txBody>
          </p:sp>
          <p:sp>
            <p:nvSpPr>
              <p:cNvPr id="444" name="Freeform 657"/>
              <p:cNvSpPr>
                <a:spLocks/>
              </p:cNvSpPr>
              <p:nvPr/>
            </p:nvSpPr>
            <p:spPr bwMode="auto">
              <a:xfrm>
                <a:off x="2492" y="2124"/>
                <a:ext cx="52"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1B44B"/>
              </a:solidFill>
              <a:ln w="9525">
                <a:noFill/>
                <a:round/>
                <a:headEnd/>
                <a:tailEnd/>
              </a:ln>
            </p:spPr>
            <p:txBody>
              <a:bodyPr/>
              <a:lstStyle/>
              <a:p>
                <a:endParaRPr lang="da-DK"/>
              </a:p>
            </p:txBody>
          </p:sp>
          <p:sp>
            <p:nvSpPr>
              <p:cNvPr id="445" name="Freeform 658"/>
              <p:cNvSpPr>
                <a:spLocks/>
              </p:cNvSpPr>
              <p:nvPr/>
            </p:nvSpPr>
            <p:spPr bwMode="auto">
              <a:xfrm>
                <a:off x="2492" y="2123"/>
                <a:ext cx="52"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3B44B"/>
              </a:solidFill>
              <a:ln w="9525">
                <a:noFill/>
                <a:round/>
                <a:headEnd/>
                <a:tailEnd/>
              </a:ln>
            </p:spPr>
            <p:txBody>
              <a:bodyPr/>
              <a:lstStyle/>
              <a:p>
                <a:endParaRPr lang="da-DK"/>
              </a:p>
            </p:txBody>
          </p:sp>
          <p:sp>
            <p:nvSpPr>
              <p:cNvPr id="446" name="Rectangle 659"/>
              <p:cNvSpPr>
                <a:spLocks noChangeArrowheads="1"/>
              </p:cNvSpPr>
              <p:nvPr/>
            </p:nvSpPr>
            <p:spPr bwMode="auto">
              <a:xfrm>
                <a:off x="2492" y="2123"/>
                <a:ext cx="52" cy="1"/>
              </a:xfrm>
              <a:prstGeom prst="rect">
                <a:avLst/>
              </a:prstGeom>
              <a:solidFill>
                <a:srgbClr val="D3B44B"/>
              </a:solidFill>
              <a:ln w="9525">
                <a:noFill/>
                <a:miter lim="800000"/>
                <a:headEnd/>
                <a:tailEnd/>
              </a:ln>
            </p:spPr>
            <p:txBody>
              <a:bodyPr/>
              <a:lstStyle/>
              <a:p>
                <a:endParaRPr lang="da-DK"/>
              </a:p>
            </p:txBody>
          </p:sp>
          <p:sp>
            <p:nvSpPr>
              <p:cNvPr id="447" name="Freeform 660"/>
              <p:cNvSpPr>
                <a:spLocks/>
              </p:cNvSpPr>
              <p:nvPr/>
            </p:nvSpPr>
            <p:spPr bwMode="auto">
              <a:xfrm>
                <a:off x="2492" y="2122"/>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3B44B"/>
              </a:solidFill>
              <a:ln w="9525">
                <a:noFill/>
                <a:round/>
                <a:headEnd/>
                <a:tailEnd/>
              </a:ln>
            </p:spPr>
            <p:txBody>
              <a:bodyPr/>
              <a:lstStyle/>
              <a:p>
                <a:endParaRPr lang="da-DK"/>
              </a:p>
            </p:txBody>
          </p:sp>
          <p:sp>
            <p:nvSpPr>
              <p:cNvPr id="448" name="Freeform 661"/>
              <p:cNvSpPr>
                <a:spLocks/>
              </p:cNvSpPr>
              <p:nvPr/>
            </p:nvSpPr>
            <p:spPr bwMode="auto">
              <a:xfrm>
                <a:off x="2492" y="2122"/>
                <a:ext cx="53" cy="1"/>
              </a:xfrm>
              <a:custGeom>
                <a:avLst/>
                <a:gdLst>
                  <a:gd name="T0" fmla="*/ 997 w 998"/>
                  <a:gd name="T1" fmla="*/ 18 h 18"/>
                  <a:gd name="T2" fmla="*/ 0 w 998"/>
                  <a:gd name="T3" fmla="*/ 18 h 18"/>
                  <a:gd name="T4" fmla="*/ 1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1" y="0"/>
                    </a:lnTo>
                    <a:lnTo>
                      <a:pt x="998" y="0"/>
                    </a:lnTo>
                    <a:lnTo>
                      <a:pt x="997" y="18"/>
                    </a:lnTo>
                    <a:close/>
                  </a:path>
                </a:pathLst>
              </a:custGeom>
              <a:solidFill>
                <a:srgbClr val="D4B54B"/>
              </a:solidFill>
              <a:ln w="9525">
                <a:noFill/>
                <a:round/>
                <a:headEnd/>
                <a:tailEnd/>
              </a:ln>
            </p:spPr>
            <p:txBody>
              <a:bodyPr/>
              <a:lstStyle/>
              <a:p>
                <a:endParaRPr lang="da-DK"/>
              </a:p>
            </p:txBody>
          </p:sp>
          <p:sp>
            <p:nvSpPr>
              <p:cNvPr id="449" name="Freeform 662"/>
              <p:cNvSpPr>
                <a:spLocks/>
              </p:cNvSpPr>
              <p:nvPr/>
            </p:nvSpPr>
            <p:spPr bwMode="auto">
              <a:xfrm>
                <a:off x="2492" y="2121"/>
                <a:ext cx="53" cy="1"/>
              </a:xfrm>
              <a:custGeom>
                <a:avLst/>
                <a:gdLst>
                  <a:gd name="T0" fmla="*/ 997 w 997"/>
                  <a:gd name="T1" fmla="*/ 18 h 18"/>
                  <a:gd name="T2" fmla="*/ 0 w 997"/>
                  <a:gd name="T3" fmla="*/ 18 h 18"/>
                  <a:gd name="T4" fmla="*/ 1 w 997"/>
                  <a:gd name="T5" fmla="*/ 0 h 18"/>
                  <a:gd name="T6" fmla="*/ 997 w 997"/>
                  <a:gd name="T7" fmla="*/ 0 h 18"/>
                  <a:gd name="T8" fmla="*/ 997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7" y="18"/>
                    </a:moveTo>
                    <a:lnTo>
                      <a:pt x="0" y="18"/>
                    </a:lnTo>
                    <a:lnTo>
                      <a:pt x="1" y="0"/>
                    </a:lnTo>
                    <a:lnTo>
                      <a:pt x="997" y="0"/>
                    </a:lnTo>
                    <a:lnTo>
                      <a:pt x="997" y="18"/>
                    </a:lnTo>
                    <a:close/>
                  </a:path>
                </a:pathLst>
              </a:custGeom>
              <a:solidFill>
                <a:srgbClr val="D4B54B"/>
              </a:solidFill>
              <a:ln w="9525">
                <a:noFill/>
                <a:round/>
                <a:headEnd/>
                <a:tailEnd/>
              </a:ln>
            </p:spPr>
            <p:txBody>
              <a:bodyPr/>
              <a:lstStyle/>
              <a:p>
                <a:endParaRPr lang="da-DK"/>
              </a:p>
            </p:txBody>
          </p:sp>
          <p:sp>
            <p:nvSpPr>
              <p:cNvPr id="450" name="Freeform 663"/>
              <p:cNvSpPr>
                <a:spLocks/>
              </p:cNvSpPr>
              <p:nvPr/>
            </p:nvSpPr>
            <p:spPr bwMode="auto">
              <a:xfrm>
                <a:off x="2492" y="2121"/>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4B54B"/>
              </a:solidFill>
              <a:ln w="9525">
                <a:noFill/>
                <a:round/>
                <a:headEnd/>
                <a:tailEnd/>
              </a:ln>
            </p:spPr>
            <p:txBody>
              <a:bodyPr/>
              <a:lstStyle/>
              <a:p>
                <a:endParaRPr lang="da-DK"/>
              </a:p>
            </p:txBody>
          </p:sp>
          <p:sp>
            <p:nvSpPr>
              <p:cNvPr id="451" name="Freeform 664"/>
              <p:cNvSpPr>
                <a:spLocks/>
              </p:cNvSpPr>
              <p:nvPr/>
            </p:nvSpPr>
            <p:spPr bwMode="auto">
              <a:xfrm>
                <a:off x="2492" y="2120"/>
                <a:ext cx="53" cy="1"/>
              </a:xfrm>
              <a:custGeom>
                <a:avLst/>
                <a:gdLst>
                  <a:gd name="T0" fmla="*/ 996 w 997"/>
                  <a:gd name="T1" fmla="*/ 19 h 19"/>
                  <a:gd name="T2" fmla="*/ 0 w 997"/>
                  <a:gd name="T3" fmla="*/ 19 h 19"/>
                  <a:gd name="T4" fmla="*/ 0 w 997"/>
                  <a:gd name="T5" fmla="*/ 0 h 19"/>
                  <a:gd name="T6" fmla="*/ 997 w 997"/>
                  <a:gd name="T7" fmla="*/ 0 h 19"/>
                  <a:gd name="T8" fmla="*/ 996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6" y="19"/>
                    </a:moveTo>
                    <a:lnTo>
                      <a:pt x="0" y="19"/>
                    </a:lnTo>
                    <a:lnTo>
                      <a:pt x="0" y="0"/>
                    </a:lnTo>
                    <a:lnTo>
                      <a:pt x="997" y="0"/>
                    </a:lnTo>
                    <a:lnTo>
                      <a:pt x="996" y="19"/>
                    </a:lnTo>
                    <a:close/>
                  </a:path>
                </a:pathLst>
              </a:custGeom>
              <a:solidFill>
                <a:srgbClr val="D4B54B"/>
              </a:solidFill>
              <a:ln w="9525">
                <a:noFill/>
                <a:round/>
                <a:headEnd/>
                <a:tailEnd/>
              </a:ln>
            </p:spPr>
            <p:txBody>
              <a:bodyPr/>
              <a:lstStyle/>
              <a:p>
                <a:endParaRPr lang="da-DK"/>
              </a:p>
            </p:txBody>
          </p:sp>
          <p:sp>
            <p:nvSpPr>
              <p:cNvPr id="452" name="Freeform 665"/>
              <p:cNvSpPr>
                <a:spLocks/>
              </p:cNvSpPr>
              <p:nvPr/>
            </p:nvSpPr>
            <p:spPr bwMode="auto">
              <a:xfrm>
                <a:off x="2492" y="2120"/>
                <a:ext cx="53" cy="1"/>
              </a:xfrm>
              <a:custGeom>
                <a:avLst/>
                <a:gdLst>
                  <a:gd name="T0" fmla="*/ 997 w 998"/>
                  <a:gd name="T1" fmla="*/ 18 h 18"/>
                  <a:gd name="T2" fmla="*/ 0 w 998"/>
                  <a:gd name="T3" fmla="*/ 18 h 18"/>
                  <a:gd name="T4" fmla="*/ 1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1" y="0"/>
                    </a:lnTo>
                    <a:lnTo>
                      <a:pt x="998" y="0"/>
                    </a:lnTo>
                    <a:lnTo>
                      <a:pt x="997" y="18"/>
                    </a:lnTo>
                    <a:close/>
                  </a:path>
                </a:pathLst>
              </a:custGeom>
              <a:solidFill>
                <a:srgbClr val="D4B54B"/>
              </a:solidFill>
              <a:ln w="9525">
                <a:noFill/>
                <a:round/>
                <a:headEnd/>
                <a:tailEnd/>
              </a:ln>
            </p:spPr>
            <p:txBody>
              <a:bodyPr/>
              <a:lstStyle/>
              <a:p>
                <a:endParaRPr lang="da-DK"/>
              </a:p>
            </p:txBody>
          </p:sp>
          <p:sp>
            <p:nvSpPr>
              <p:cNvPr id="453" name="Freeform 666"/>
              <p:cNvSpPr>
                <a:spLocks/>
              </p:cNvSpPr>
              <p:nvPr/>
            </p:nvSpPr>
            <p:spPr bwMode="auto">
              <a:xfrm>
                <a:off x="2492" y="2119"/>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5B64B"/>
              </a:solidFill>
              <a:ln w="9525">
                <a:noFill/>
                <a:round/>
                <a:headEnd/>
                <a:tailEnd/>
              </a:ln>
            </p:spPr>
            <p:txBody>
              <a:bodyPr/>
              <a:lstStyle/>
              <a:p>
                <a:endParaRPr lang="da-DK"/>
              </a:p>
            </p:txBody>
          </p:sp>
          <p:sp>
            <p:nvSpPr>
              <p:cNvPr id="454" name="Freeform 667"/>
              <p:cNvSpPr>
                <a:spLocks/>
              </p:cNvSpPr>
              <p:nvPr/>
            </p:nvSpPr>
            <p:spPr bwMode="auto">
              <a:xfrm>
                <a:off x="2492" y="2119"/>
                <a:ext cx="53" cy="1"/>
              </a:xfrm>
              <a:custGeom>
                <a:avLst/>
                <a:gdLst>
                  <a:gd name="T0" fmla="*/ 997 w 997"/>
                  <a:gd name="T1" fmla="*/ 20 h 20"/>
                  <a:gd name="T2" fmla="*/ 0 w 997"/>
                  <a:gd name="T3" fmla="*/ 20 h 20"/>
                  <a:gd name="T4" fmla="*/ 1 w 997"/>
                  <a:gd name="T5" fmla="*/ 0 h 20"/>
                  <a:gd name="T6" fmla="*/ 997 w 997"/>
                  <a:gd name="T7" fmla="*/ 0 h 20"/>
                  <a:gd name="T8" fmla="*/ 997 w 997"/>
                  <a:gd name="T9" fmla="*/ 20 h 20"/>
                  <a:gd name="T10" fmla="*/ 0 60000 65536"/>
                  <a:gd name="T11" fmla="*/ 0 60000 65536"/>
                  <a:gd name="T12" fmla="*/ 0 60000 65536"/>
                  <a:gd name="T13" fmla="*/ 0 60000 65536"/>
                  <a:gd name="T14" fmla="*/ 0 60000 65536"/>
                  <a:gd name="T15" fmla="*/ 0 w 997"/>
                  <a:gd name="T16" fmla="*/ 0 h 20"/>
                  <a:gd name="T17" fmla="*/ 997 w 997"/>
                  <a:gd name="T18" fmla="*/ 20 h 20"/>
                </a:gdLst>
                <a:ahLst/>
                <a:cxnLst>
                  <a:cxn ang="T10">
                    <a:pos x="T0" y="T1"/>
                  </a:cxn>
                  <a:cxn ang="T11">
                    <a:pos x="T2" y="T3"/>
                  </a:cxn>
                  <a:cxn ang="T12">
                    <a:pos x="T4" y="T5"/>
                  </a:cxn>
                  <a:cxn ang="T13">
                    <a:pos x="T6" y="T7"/>
                  </a:cxn>
                  <a:cxn ang="T14">
                    <a:pos x="T8" y="T9"/>
                  </a:cxn>
                </a:cxnLst>
                <a:rect l="T15" t="T16" r="T17" b="T18"/>
                <a:pathLst>
                  <a:path w="997" h="20">
                    <a:moveTo>
                      <a:pt x="997" y="20"/>
                    </a:moveTo>
                    <a:lnTo>
                      <a:pt x="0" y="20"/>
                    </a:lnTo>
                    <a:lnTo>
                      <a:pt x="1" y="0"/>
                    </a:lnTo>
                    <a:lnTo>
                      <a:pt x="997" y="0"/>
                    </a:lnTo>
                    <a:lnTo>
                      <a:pt x="997" y="20"/>
                    </a:lnTo>
                    <a:close/>
                  </a:path>
                </a:pathLst>
              </a:custGeom>
              <a:solidFill>
                <a:srgbClr val="D5B64B"/>
              </a:solidFill>
              <a:ln w="9525">
                <a:noFill/>
                <a:round/>
                <a:headEnd/>
                <a:tailEnd/>
              </a:ln>
            </p:spPr>
            <p:txBody>
              <a:bodyPr/>
              <a:lstStyle/>
              <a:p>
                <a:endParaRPr lang="da-DK"/>
              </a:p>
            </p:txBody>
          </p:sp>
          <p:sp>
            <p:nvSpPr>
              <p:cNvPr id="455" name="Freeform 668"/>
              <p:cNvSpPr>
                <a:spLocks/>
              </p:cNvSpPr>
              <p:nvPr/>
            </p:nvSpPr>
            <p:spPr bwMode="auto">
              <a:xfrm>
                <a:off x="2492" y="2118"/>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5B64B"/>
              </a:solidFill>
              <a:ln w="9525">
                <a:noFill/>
                <a:round/>
                <a:headEnd/>
                <a:tailEnd/>
              </a:ln>
            </p:spPr>
            <p:txBody>
              <a:bodyPr/>
              <a:lstStyle/>
              <a:p>
                <a:endParaRPr lang="da-DK"/>
              </a:p>
            </p:txBody>
          </p:sp>
          <p:sp>
            <p:nvSpPr>
              <p:cNvPr id="456" name="Freeform 669"/>
              <p:cNvSpPr>
                <a:spLocks/>
              </p:cNvSpPr>
              <p:nvPr/>
            </p:nvSpPr>
            <p:spPr bwMode="auto">
              <a:xfrm>
                <a:off x="2492" y="2118"/>
                <a:ext cx="53" cy="1"/>
              </a:xfrm>
              <a:custGeom>
                <a:avLst/>
                <a:gdLst>
                  <a:gd name="T0" fmla="*/ 996 w 997"/>
                  <a:gd name="T1" fmla="*/ 19 h 19"/>
                  <a:gd name="T2" fmla="*/ 0 w 997"/>
                  <a:gd name="T3" fmla="*/ 19 h 19"/>
                  <a:gd name="T4" fmla="*/ 0 w 997"/>
                  <a:gd name="T5" fmla="*/ 0 h 19"/>
                  <a:gd name="T6" fmla="*/ 997 w 997"/>
                  <a:gd name="T7" fmla="*/ 0 h 19"/>
                  <a:gd name="T8" fmla="*/ 996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6" y="19"/>
                    </a:moveTo>
                    <a:lnTo>
                      <a:pt x="0" y="19"/>
                    </a:lnTo>
                    <a:lnTo>
                      <a:pt x="0" y="0"/>
                    </a:lnTo>
                    <a:lnTo>
                      <a:pt x="997" y="0"/>
                    </a:lnTo>
                    <a:lnTo>
                      <a:pt x="996" y="19"/>
                    </a:lnTo>
                    <a:close/>
                  </a:path>
                </a:pathLst>
              </a:custGeom>
              <a:solidFill>
                <a:srgbClr val="D5B64B"/>
              </a:solidFill>
              <a:ln w="9525">
                <a:noFill/>
                <a:round/>
                <a:headEnd/>
                <a:tailEnd/>
              </a:ln>
            </p:spPr>
            <p:txBody>
              <a:bodyPr/>
              <a:lstStyle/>
              <a:p>
                <a:endParaRPr lang="da-DK"/>
              </a:p>
            </p:txBody>
          </p:sp>
          <p:sp>
            <p:nvSpPr>
              <p:cNvPr id="457" name="Freeform 670"/>
              <p:cNvSpPr>
                <a:spLocks/>
              </p:cNvSpPr>
              <p:nvPr/>
            </p:nvSpPr>
            <p:spPr bwMode="auto">
              <a:xfrm>
                <a:off x="2492" y="2117"/>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6B74B"/>
              </a:solidFill>
              <a:ln w="9525">
                <a:noFill/>
                <a:round/>
                <a:headEnd/>
                <a:tailEnd/>
              </a:ln>
            </p:spPr>
            <p:txBody>
              <a:bodyPr/>
              <a:lstStyle/>
              <a:p>
                <a:endParaRPr lang="da-DK"/>
              </a:p>
            </p:txBody>
          </p:sp>
          <p:sp>
            <p:nvSpPr>
              <p:cNvPr id="458" name="Freeform 671"/>
              <p:cNvSpPr>
                <a:spLocks/>
              </p:cNvSpPr>
              <p:nvPr/>
            </p:nvSpPr>
            <p:spPr bwMode="auto">
              <a:xfrm>
                <a:off x="2492" y="2117"/>
                <a:ext cx="53" cy="1"/>
              </a:xfrm>
              <a:custGeom>
                <a:avLst/>
                <a:gdLst>
                  <a:gd name="T0" fmla="*/ 997 w 998"/>
                  <a:gd name="T1" fmla="*/ 18 h 18"/>
                  <a:gd name="T2" fmla="*/ 0 w 998"/>
                  <a:gd name="T3" fmla="*/ 18 h 18"/>
                  <a:gd name="T4" fmla="*/ 1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1" y="0"/>
                    </a:lnTo>
                    <a:lnTo>
                      <a:pt x="998" y="0"/>
                    </a:lnTo>
                    <a:lnTo>
                      <a:pt x="997" y="18"/>
                    </a:lnTo>
                    <a:close/>
                  </a:path>
                </a:pathLst>
              </a:custGeom>
              <a:solidFill>
                <a:srgbClr val="D6B74B"/>
              </a:solidFill>
              <a:ln w="9525">
                <a:noFill/>
                <a:round/>
                <a:headEnd/>
                <a:tailEnd/>
              </a:ln>
            </p:spPr>
            <p:txBody>
              <a:bodyPr/>
              <a:lstStyle/>
              <a:p>
                <a:endParaRPr lang="da-DK"/>
              </a:p>
            </p:txBody>
          </p:sp>
          <p:sp>
            <p:nvSpPr>
              <p:cNvPr id="459" name="Freeform 672"/>
              <p:cNvSpPr>
                <a:spLocks/>
              </p:cNvSpPr>
              <p:nvPr/>
            </p:nvSpPr>
            <p:spPr bwMode="auto">
              <a:xfrm>
                <a:off x="2492" y="2116"/>
                <a:ext cx="53" cy="1"/>
              </a:xfrm>
              <a:custGeom>
                <a:avLst/>
                <a:gdLst>
                  <a:gd name="T0" fmla="*/ 997 w 997"/>
                  <a:gd name="T1" fmla="*/ 19 h 19"/>
                  <a:gd name="T2" fmla="*/ 0 w 997"/>
                  <a:gd name="T3" fmla="*/ 19 h 19"/>
                  <a:gd name="T4" fmla="*/ 1 w 997"/>
                  <a:gd name="T5" fmla="*/ 0 h 19"/>
                  <a:gd name="T6" fmla="*/ 997 w 997"/>
                  <a:gd name="T7" fmla="*/ 0 h 19"/>
                  <a:gd name="T8" fmla="*/ 997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7" y="19"/>
                    </a:moveTo>
                    <a:lnTo>
                      <a:pt x="0" y="19"/>
                    </a:lnTo>
                    <a:lnTo>
                      <a:pt x="1" y="0"/>
                    </a:lnTo>
                    <a:lnTo>
                      <a:pt x="997" y="0"/>
                    </a:lnTo>
                    <a:lnTo>
                      <a:pt x="997" y="19"/>
                    </a:lnTo>
                    <a:close/>
                  </a:path>
                </a:pathLst>
              </a:custGeom>
              <a:solidFill>
                <a:srgbClr val="D6B74B"/>
              </a:solidFill>
              <a:ln w="9525">
                <a:noFill/>
                <a:round/>
                <a:headEnd/>
                <a:tailEnd/>
              </a:ln>
            </p:spPr>
            <p:txBody>
              <a:bodyPr/>
              <a:lstStyle/>
              <a:p>
                <a:endParaRPr lang="da-DK"/>
              </a:p>
            </p:txBody>
          </p:sp>
          <p:sp>
            <p:nvSpPr>
              <p:cNvPr id="460" name="Freeform 673"/>
              <p:cNvSpPr>
                <a:spLocks/>
              </p:cNvSpPr>
              <p:nvPr/>
            </p:nvSpPr>
            <p:spPr bwMode="auto">
              <a:xfrm>
                <a:off x="2492" y="2116"/>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6B74B"/>
              </a:solidFill>
              <a:ln w="9525">
                <a:noFill/>
                <a:round/>
                <a:headEnd/>
                <a:tailEnd/>
              </a:ln>
            </p:spPr>
            <p:txBody>
              <a:bodyPr/>
              <a:lstStyle/>
              <a:p>
                <a:endParaRPr lang="da-DK"/>
              </a:p>
            </p:txBody>
          </p:sp>
          <p:sp>
            <p:nvSpPr>
              <p:cNvPr id="461" name="Freeform 674"/>
              <p:cNvSpPr>
                <a:spLocks/>
              </p:cNvSpPr>
              <p:nvPr/>
            </p:nvSpPr>
            <p:spPr bwMode="auto">
              <a:xfrm>
                <a:off x="2492" y="2115"/>
                <a:ext cx="53" cy="1"/>
              </a:xfrm>
              <a:custGeom>
                <a:avLst/>
                <a:gdLst>
                  <a:gd name="T0" fmla="*/ 996 w 997"/>
                  <a:gd name="T1" fmla="*/ 18 h 18"/>
                  <a:gd name="T2" fmla="*/ 0 w 997"/>
                  <a:gd name="T3" fmla="*/ 18 h 18"/>
                  <a:gd name="T4" fmla="*/ 0 w 997"/>
                  <a:gd name="T5" fmla="*/ 0 h 18"/>
                  <a:gd name="T6" fmla="*/ 997 w 997"/>
                  <a:gd name="T7" fmla="*/ 0 h 18"/>
                  <a:gd name="T8" fmla="*/ 996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6" y="18"/>
                    </a:moveTo>
                    <a:lnTo>
                      <a:pt x="0" y="18"/>
                    </a:lnTo>
                    <a:lnTo>
                      <a:pt x="0" y="0"/>
                    </a:lnTo>
                    <a:lnTo>
                      <a:pt x="997" y="0"/>
                    </a:lnTo>
                    <a:lnTo>
                      <a:pt x="996" y="18"/>
                    </a:lnTo>
                    <a:close/>
                  </a:path>
                </a:pathLst>
              </a:custGeom>
              <a:solidFill>
                <a:srgbClr val="D8B84B"/>
              </a:solidFill>
              <a:ln w="9525">
                <a:noFill/>
                <a:round/>
                <a:headEnd/>
                <a:tailEnd/>
              </a:ln>
            </p:spPr>
            <p:txBody>
              <a:bodyPr/>
              <a:lstStyle/>
              <a:p>
                <a:endParaRPr lang="da-DK"/>
              </a:p>
            </p:txBody>
          </p:sp>
          <p:sp>
            <p:nvSpPr>
              <p:cNvPr id="462" name="Freeform 675"/>
              <p:cNvSpPr>
                <a:spLocks/>
              </p:cNvSpPr>
              <p:nvPr/>
            </p:nvSpPr>
            <p:spPr bwMode="auto">
              <a:xfrm>
                <a:off x="2492" y="2115"/>
                <a:ext cx="53" cy="1"/>
              </a:xfrm>
              <a:custGeom>
                <a:avLst/>
                <a:gdLst>
                  <a:gd name="T0" fmla="*/ 997 w 998"/>
                  <a:gd name="T1" fmla="*/ 20 h 20"/>
                  <a:gd name="T2" fmla="*/ 0 w 998"/>
                  <a:gd name="T3" fmla="*/ 20 h 20"/>
                  <a:gd name="T4" fmla="*/ 1 w 998"/>
                  <a:gd name="T5" fmla="*/ 0 h 20"/>
                  <a:gd name="T6" fmla="*/ 998 w 998"/>
                  <a:gd name="T7" fmla="*/ 0 h 20"/>
                  <a:gd name="T8" fmla="*/ 997 w 998"/>
                  <a:gd name="T9" fmla="*/ 20 h 20"/>
                  <a:gd name="T10" fmla="*/ 0 60000 65536"/>
                  <a:gd name="T11" fmla="*/ 0 60000 65536"/>
                  <a:gd name="T12" fmla="*/ 0 60000 65536"/>
                  <a:gd name="T13" fmla="*/ 0 60000 65536"/>
                  <a:gd name="T14" fmla="*/ 0 60000 65536"/>
                  <a:gd name="T15" fmla="*/ 0 w 998"/>
                  <a:gd name="T16" fmla="*/ 0 h 20"/>
                  <a:gd name="T17" fmla="*/ 998 w 998"/>
                  <a:gd name="T18" fmla="*/ 20 h 20"/>
                </a:gdLst>
                <a:ahLst/>
                <a:cxnLst>
                  <a:cxn ang="T10">
                    <a:pos x="T0" y="T1"/>
                  </a:cxn>
                  <a:cxn ang="T11">
                    <a:pos x="T2" y="T3"/>
                  </a:cxn>
                  <a:cxn ang="T12">
                    <a:pos x="T4" y="T5"/>
                  </a:cxn>
                  <a:cxn ang="T13">
                    <a:pos x="T6" y="T7"/>
                  </a:cxn>
                  <a:cxn ang="T14">
                    <a:pos x="T8" y="T9"/>
                  </a:cxn>
                </a:cxnLst>
                <a:rect l="T15" t="T16" r="T17" b="T18"/>
                <a:pathLst>
                  <a:path w="998" h="20">
                    <a:moveTo>
                      <a:pt x="997" y="20"/>
                    </a:moveTo>
                    <a:lnTo>
                      <a:pt x="0" y="20"/>
                    </a:lnTo>
                    <a:lnTo>
                      <a:pt x="1" y="0"/>
                    </a:lnTo>
                    <a:lnTo>
                      <a:pt x="998" y="0"/>
                    </a:lnTo>
                    <a:lnTo>
                      <a:pt x="997" y="20"/>
                    </a:lnTo>
                    <a:close/>
                  </a:path>
                </a:pathLst>
              </a:custGeom>
              <a:solidFill>
                <a:srgbClr val="D8B84B"/>
              </a:solidFill>
              <a:ln w="9525">
                <a:noFill/>
                <a:round/>
                <a:headEnd/>
                <a:tailEnd/>
              </a:ln>
            </p:spPr>
            <p:txBody>
              <a:bodyPr/>
              <a:lstStyle/>
              <a:p>
                <a:endParaRPr lang="da-DK"/>
              </a:p>
            </p:txBody>
          </p:sp>
          <p:sp>
            <p:nvSpPr>
              <p:cNvPr id="463" name="Freeform 676"/>
              <p:cNvSpPr>
                <a:spLocks/>
              </p:cNvSpPr>
              <p:nvPr/>
            </p:nvSpPr>
            <p:spPr bwMode="auto">
              <a:xfrm>
                <a:off x="2492" y="2114"/>
                <a:ext cx="53" cy="1"/>
              </a:xfrm>
              <a:custGeom>
                <a:avLst/>
                <a:gdLst>
                  <a:gd name="T0" fmla="*/ 997 w 998"/>
                  <a:gd name="T1" fmla="*/ 20 h 20"/>
                  <a:gd name="T2" fmla="*/ 0 w 998"/>
                  <a:gd name="T3" fmla="*/ 20 h 20"/>
                  <a:gd name="T4" fmla="*/ 1 w 998"/>
                  <a:gd name="T5" fmla="*/ 0 h 20"/>
                  <a:gd name="T6" fmla="*/ 998 w 998"/>
                  <a:gd name="T7" fmla="*/ 0 h 20"/>
                  <a:gd name="T8" fmla="*/ 997 w 998"/>
                  <a:gd name="T9" fmla="*/ 20 h 20"/>
                  <a:gd name="T10" fmla="*/ 0 60000 65536"/>
                  <a:gd name="T11" fmla="*/ 0 60000 65536"/>
                  <a:gd name="T12" fmla="*/ 0 60000 65536"/>
                  <a:gd name="T13" fmla="*/ 0 60000 65536"/>
                  <a:gd name="T14" fmla="*/ 0 60000 65536"/>
                  <a:gd name="T15" fmla="*/ 0 w 998"/>
                  <a:gd name="T16" fmla="*/ 0 h 20"/>
                  <a:gd name="T17" fmla="*/ 998 w 998"/>
                  <a:gd name="T18" fmla="*/ 20 h 20"/>
                </a:gdLst>
                <a:ahLst/>
                <a:cxnLst>
                  <a:cxn ang="T10">
                    <a:pos x="T0" y="T1"/>
                  </a:cxn>
                  <a:cxn ang="T11">
                    <a:pos x="T2" y="T3"/>
                  </a:cxn>
                  <a:cxn ang="T12">
                    <a:pos x="T4" y="T5"/>
                  </a:cxn>
                  <a:cxn ang="T13">
                    <a:pos x="T6" y="T7"/>
                  </a:cxn>
                  <a:cxn ang="T14">
                    <a:pos x="T8" y="T9"/>
                  </a:cxn>
                </a:cxnLst>
                <a:rect l="T15" t="T16" r="T17" b="T18"/>
                <a:pathLst>
                  <a:path w="998" h="20">
                    <a:moveTo>
                      <a:pt x="997" y="20"/>
                    </a:moveTo>
                    <a:lnTo>
                      <a:pt x="0" y="20"/>
                    </a:lnTo>
                    <a:lnTo>
                      <a:pt x="1" y="0"/>
                    </a:lnTo>
                    <a:lnTo>
                      <a:pt x="998" y="0"/>
                    </a:lnTo>
                    <a:lnTo>
                      <a:pt x="997" y="20"/>
                    </a:lnTo>
                    <a:close/>
                  </a:path>
                </a:pathLst>
              </a:custGeom>
              <a:solidFill>
                <a:srgbClr val="D8B84B"/>
              </a:solidFill>
              <a:ln w="9525">
                <a:noFill/>
                <a:round/>
                <a:headEnd/>
                <a:tailEnd/>
              </a:ln>
            </p:spPr>
            <p:txBody>
              <a:bodyPr/>
              <a:lstStyle/>
              <a:p>
                <a:endParaRPr lang="da-DK"/>
              </a:p>
            </p:txBody>
          </p:sp>
          <p:sp>
            <p:nvSpPr>
              <p:cNvPr id="464" name="Freeform 677"/>
              <p:cNvSpPr>
                <a:spLocks/>
              </p:cNvSpPr>
              <p:nvPr/>
            </p:nvSpPr>
            <p:spPr bwMode="auto">
              <a:xfrm>
                <a:off x="2492" y="2114"/>
                <a:ext cx="53" cy="1"/>
              </a:xfrm>
              <a:custGeom>
                <a:avLst/>
                <a:gdLst>
                  <a:gd name="T0" fmla="*/ 997 w 997"/>
                  <a:gd name="T1" fmla="*/ 18 h 18"/>
                  <a:gd name="T2" fmla="*/ 0 w 997"/>
                  <a:gd name="T3" fmla="*/ 18 h 18"/>
                  <a:gd name="T4" fmla="*/ 1 w 997"/>
                  <a:gd name="T5" fmla="*/ 0 h 18"/>
                  <a:gd name="T6" fmla="*/ 997 w 997"/>
                  <a:gd name="T7" fmla="*/ 0 h 18"/>
                  <a:gd name="T8" fmla="*/ 997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7" y="18"/>
                    </a:moveTo>
                    <a:lnTo>
                      <a:pt x="0" y="18"/>
                    </a:lnTo>
                    <a:lnTo>
                      <a:pt x="1" y="0"/>
                    </a:lnTo>
                    <a:lnTo>
                      <a:pt x="997" y="0"/>
                    </a:lnTo>
                    <a:lnTo>
                      <a:pt x="997" y="18"/>
                    </a:lnTo>
                    <a:close/>
                  </a:path>
                </a:pathLst>
              </a:custGeom>
              <a:solidFill>
                <a:srgbClr val="D8B84B"/>
              </a:solidFill>
              <a:ln w="9525">
                <a:noFill/>
                <a:round/>
                <a:headEnd/>
                <a:tailEnd/>
              </a:ln>
            </p:spPr>
            <p:txBody>
              <a:bodyPr/>
              <a:lstStyle/>
              <a:p>
                <a:endParaRPr lang="da-DK"/>
              </a:p>
            </p:txBody>
          </p:sp>
          <p:sp>
            <p:nvSpPr>
              <p:cNvPr id="465" name="Freeform 678"/>
              <p:cNvSpPr>
                <a:spLocks/>
              </p:cNvSpPr>
              <p:nvPr/>
            </p:nvSpPr>
            <p:spPr bwMode="auto">
              <a:xfrm>
                <a:off x="2492" y="2113"/>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9B94B"/>
              </a:solidFill>
              <a:ln w="9525">
                <a:noFill/>
                <a:round/>
                <a:headEnd/>
                <a:tailEnd/>
              </a:ln>
            </p:spPr>
            <p:txBody>
              <a:bodyPr/>
              <a:lstStyle/>
              <a:p>
                <a:endParaRPr lang="da-DK"/>
              </a:p>
            </p:txBody>
          </p:sp>
          <p:sp>
            <p:nvSpPr>
              <p:cNvPr id="466" name="Freeform 679"/>
              <p:cNvSpPr>
                <a:spLocks/>
              </p:cNvSpPr>
              <p:nvPr/>
            </p:nvSpPr>
            <p:spPr bwMode="auto">
              <a:xfrm>
                <a:off x="2492" y="2113"/>
                <a:ext cx="53" cy="1"/>
              </a:xfrm>
              <a:custGeom>
                <a:avLst/>
                <a:gdLst>
                  <a:gd name="T0" fmla="*/ 996 w 997"/>
                  <a:gd name="T1" fmla="*/ 19 h 19"/>
                  <a:gd name="T2" fmla="*/ 0 w 997"/>
                  <a:gd name="T3" fmla="*/ 19 h 19"/>
                  <a:gd name="T4" fmla="*/ 0 w 997"/>
                  <a:gd name="T5" fmla="*/ 0 h 19"/>
                  <a:gd name="T6" fmla="*/ 997 w 997"/>
                  <a:gd name="T7" fmla="*/ 0 h 19"/>
                  <a:gd name="T8" fmla="*/ 996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6" y="19"/>
                    </a:moveTo>
                    <a:lnTo>
                      <a:pt x="0" y="19"/>
                    </a:lnTo>
                    <a:lnTo>
                      <a:pt x="0" y="0"/>
                    </a:lnTo>
                    <a:lnTo>
                      <a:pt x="997" y="0"/>
                    </a:lnTo>
                    <a:lnTo>
                      <a:pt x="996" y="19"/>
                    </a:lnTo>
                    <a:close/>
                  </a:path>
                </a:pathLst>
              </a:custGeom>
              <a:solidFill>
                <a:srgbClr val="D9B94B"/>
              </a:solidFill>
              <a:ln w="9525">
                <a:noFill/>
                <a:round/>
                <a:headEnd/>
                <a:tailEnd/>
              </a:ln>
            </p:spPr>
            <p:txBody>
              <a:bodyPr/>
              <a:lstStyle/>
              <a:p>
                <a:endParaRPr lang="da-DK"/>
              </a:p>
            </p:txBody>
          </p:sp>
          <p:sp>
            <p:nvSpPr>
              <p:cNvPr id="467" name="Freeform 680"/>
              <p:cNvSpPr>
                <a:spLocks/>
              </p:cNvSpPr>
              <p:nvPr/>
            </p:nvSpPr>
            <p:spPr bwMode="auto">
              <a:xfrm>
                <a:off x="2492" y="2112"/>
                <a:ext cx="53" cy="1"/>
              </a:xfrm>
              <a:custGeom>
                <a:avLst/>
                <a:gdLst>
                  <a:gd name="T0" fmla="*/ 997 w 998"/>
                  <a:gd name="T1" fmla="*/ 18 h 18"/>
                  <a:gd name="T2" fmla="*/ 0 w 998"/>
                  <a:gd name="T3" fmla="*/ 18 h 18"/>
                  <a:gd name="T4" fmla="*/ 1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1" y="0"/>
                    </a:lnTo>
                    <a:lnTo>
                      <a:pt x="998" y="0"/>
                    </a:lnTo>
                    <a:lnTo>
                      <a:pt x="997" y="18"/>
                    </a:lnTo>
                    <a:close/>
                  </a:path>
                </a:pathLst>
              </a:custGeom>
              <a:solidFill>
                <a:srgbClr val="D9B94B"/>
              </a:solidFill>
              <a:ln w="9525">
                <a:noFill/>
                <a:round/>
                <a:headEnd/>
                <a:tailEnd/>
              </a:ln>
            </p:spPr>
            <p:txBody>
              <a:bodyPr/>
              <a:lstStyle/>
              <a:p>
                <a:endParaRPr lang="da-DK"/>
              </a:p>
            </p:txBody>
          </p:sp>
          <p:sp>
            <p:nvSpPr>
              <p:cNvPr id="468" name="Freeform 681"/>
              <p:cNvSpPr>
                <a:spLocks/>
              </p:cNvSpPr>
              <p:nvPr/>
            </p:nvSpPr>
            <p:spPr bwMode="auto">
              <a:xfrm>
                <a:off x="2492" y="2112"/>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9B94B"/>
              </a:solidFill>
              <a:ln w="9525">
                <a:noFill/>
                <a:round/>
                <a:headEnd/>
                <a:tailEnd/>
              </a:ln>
            </p:spPr>
            <p:txBody>
              <a:bodyPr/>
              <a:lstStyle/>
              <a:p>
                <a:endParaRPr lang="da-DK"/>
              </a:p>
            </p:txBody>
          </p:sp>
          <p:sp>
            <p:nvSpPr>
              <p:cNvPr id="469" name="Freeform 682"/>
              <p:cNvSpPr>
                <a:spLocks/>
              </p:cNvSpPr>
              <p:nvPr/>
            </p:nvSpPr>
            <p:spPr bwMode="auto">
              <a:xfrm>
                <a:off x="2492" y="2111"/>
                <a:ext cx="53" cy="1"/>
              </a:xfrm>
              <a:custGeom>
                <a:avLst/>
                <a:gdLst>
                  <a:gd name="T0" fmla="*/ 997 w 997"/>
                  <a:gd name="T1" fmla="*/ 19 h 19"/>
                  <a:gd name="T2" fmla="*/ 0 w 997"/>
                  <a:gd name="T3" fmla="*/ 19 h 19"/>
                  <a:gd name="T4" fmla="*/ 1 w 997"/>
                  <a:gd name="T5" fmla="*/ 0 h 19"/>
                  <a:gd name="T6" fmla="*/ 997 w 997"/>
                  <a:gd name="T7" fmla="*/ 0 h 19"/>
                  <a:gd name="T8" fmla="*/ 997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7" y="19"/>
                    </a:moveTo>
                    <a:lnTo>
                      <a:pt x="0" y="19"/>
                    </a:lnTo>
                    <a:lnTo>
                      <a:pt x="1" y="0"/>
                    </a:lnTo>
                    <a:lnTo>
                      <a:pt x="997" y="0"/>
                    </a:lnTo>
                    <a:lnTo>
                      <a:pt x="997" y="19"/>
                    </a:lnTo>
                    <a:close/>
                  </a:path>
                </a:pathLst>
              </a:custGeom>
              <a:solidFill>
                <a:srgbClr val="DABA4A"/>
              </a:solidFill>
              <a:ln w="9525">
                <a:noFill/>
                <a:round/>
                <a:headEnd/>
                <a:tailEnd/>
              </a:ln>
            </p:spPr>
            <p:txBody>
              <a:bodyPr/>
              <a:lstStyle/>
              <a:p>
                <a:endParaRPr lang="da-DK"/>
              </a:p>
            </p:txBody>
          </p:sp>
          <p:sp>
            <p:nvSpPr>
              <p:cNvPr id="470" name="Freeform 683"/>
              <p:cNvSpPr>
                <a:spLocks/>
              </p:cNvSpPr>
              <p:nvPr/>
            </p:nvSpPr>
            <p:spPr bwMode="auto">
              <a:xfrm>
                <a:off x="2492" y="2111"/>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ABA4A"/>
              </a:solidFill>
              <a:ln w="9525">
                <a:noFill/>
                <a:round/>
                <a:headEnd/>
                <a:tailEnd/>
              </a:ln>
            </p:spPr>
            <p:txBody>
              <a:bodyPr/>
              <a:lstStyle/>
              <a:p>
                <a:endParaRPr lang="da-DK"/>
              </a:p>
            </p:txBody>
          </p:sp>
          <p:sp>
            <p:nvSpPr>
              <p:cNvPr id="471" name="Freeform 684"/>
              <p:cNvSpPr>
                <a:spLocks/>
              </p:cNvSpPr>
              <p:nvPr/>
            </p:nvSpPr>
            <p:spPr bwMode="auto">
              <a:xfrm>
                <a:off x="2493" y="2110"/>
                <a:ext cx="52" cy="1"/>
              </a:xfrm>
              <a:custGeom>
                <a:avLst/>
                <a:gdLst>
                  <a:gd name="T0" fmla="*/ 996 w 997"/>
                  <a:gd name="T1" fmla="*/ 20 h 20"/>
                  <a:gd name="T2" fmla="*/ 0 w 997"/>
                  <a:gd name="T3" fmla="*/ 20 h 20"/>
                  <a:gd name="T4" fmla="*/ 1 w 997"/>
                  <a:gd name="T5" fmla="*/ 0 h 20"/>
                  <a:gd name="T6" fmla="*/ 997 w 997"/>
                  <a:gd name="T7" fmla="*/ 0 h 20"/>
                  <a:gd name="T8" fmla="*/ 996 w 997"/>
                  <a:gd name="T9" fmla="*/ 20 h 20"/>
                  <a:gd name="T10" fmla="*/ 0 60000 65536"/>
                  <a:gd name="T11" fmla="*/ 0 60000 65536"/>
                  <a:gd name="T12" fmla="*/ 0 60000 65536"/>
                  <a:gd name="T13" fmla="*/ 0 60000 65536"/>
                  <a:gd name="T14" fmla="*/ 0 60000 65536"/>
                  <a:gd name="T15" fmla="*/ 0 w 997"/>
                  <a:gd name="T16" fmla="*/ 0 h 20"/>
                  <a:gd name="T17" fmla="*/ 997 w 997"/>
                  <a:gd name="T18" fmla="*/ 20 h 20"/>
                </a:gdLst>
                <a:ahLst/>
                <a:cxnLst>
                  <a:cxn ang="T10">
                    <a:pos x="T0" y="T1"/>
                  </a:cxn>
                  <a:cxn ang="T11">
                    <a:pos x="T2" y="T3"/>
                  </a:cxn>
                  <a:cxn ang="T12">
                    <a:pos x="T4" y="T5"/>
                  </a:cxn>
                  <a:cxn ang="T13">
                    <a:pos x="T6" y="T7"/>
                  </a:cxn>
                  <a:cxn ang="T14">
                    <a:pos x="T8" y="T9"/>
                  </a:cxn>
                </a:cxnLst>
                <a:rect l="T15" t="T16" r="T17" b="T18"/>
                <a:pathLst>
                  <a:path w="997" h="20">
                    <a:moveTo>
                      <a:pt x="996" y="20"/>
                    </a:moveTo>
                    <a:lnTo>
                      <a:pt x="0" y="20"/>
                    </a:lnTo>
                    <a:lnTo>
                      <a:pt x="1" y="0"/>
                    </a:lnTo>
                    <a:lnTo>
                      <a:pt x="997" y="0"/>
                    </a:lnTo>
                    <a:lnTo>
                      <a:pt x="996" y="20"/>
                    </a:lnTo>
                    <a:close/>
                  </a:path>
                </a:pathLst>
              </a:custGeom>
              <a:solidFill>
                <a:srgbClr val="DABA4A"/>
              </a:solidFill>
              <a:ln w="9525">
                <a:noFill/>
                <a:round/>
                <a:headEnd/>
                <a:tailEnd/>
              </a:ln>
            </p:spPr>
            <p:txBody>
              <a:bodyPr/>
              <a:lstStyle/>
              <a:p>
                <a:endParaRPr lang="da-DK"/>
              </a:p>
            </p:txBody>
          </p:sp>
          <p:sp>
            <p:nvSpPr>
              <p:cNvPr id="472" name="Freeform 685"/>
              <p:cNvSpPr>
                <a:spLocks/>
              </p:cNvSpPr>
              <p:nvPr/>
            </p:nvSpPr>
            <p:spPr bwMode="auto">
              <a:xfrm>
                <a:off x="2493" y="2110"/>
                <a:ext cx="52"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ABA4A"/>
              </a:solidFill>
              <a:ln w="9525">
                <a:noFill/>
                <a:round/>
                <a:headEnd/>
                <a:tailEnd/>
              </a:ln>
            </p:spPr>
            <p:txBody>
              <a:bodyPr/>
              <a:lstStyle/>
              <a:p>
                <a:endParaRPr lang="da-DK"/>
              </a:p>
            </p:txBody>
          </p:sp>
          <p:sp>
            <p:nvSpPr>
              <p:cNvPr id="473" name="Freeform 686"/>
              <p:cNvSpPr>
                <a:spLocks/>
              </p:cNvSpPr>
              <p:nvPr/>
            </p:nvSpPr>
            <p:spPr bwMode="auto">
              <a:xfrm>
                <a:off x="2493" y="2109"/>
                <a:ext cx="52" cy="1"/>
              </a:xfrm>
              <a:custGeom>
                <a:avLst/>
                <a:gdLst>
                  <a:gd name="T0" fmla="*/ 996 w 997"/>
                  <a:gd name="T1" fmla="*/ 18 h 18"/>
                  <a:gd name="T2" fmla="*/ 0 w 997"/>
                  <a:gd name="T3" fmla="*/ 18 h 18"/>
                  <a:gd name="T4" fmla="*/ 0 w 997"/>
                  <a:gd name="T5" fmla="*/ 0 h 18"/>
                  <a:gd name="T6" fmla="*/ 997 w 997"/>
                  <a:gd name="T7" fmla="*/ 0 h 18"/>
                  <a:gd name="T8" fmla="*/ 996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6" y="18"/>
                    </a:moveTo>
                    <a:lnTo>
                      <a:pt x="0" y="18"/>
                    </a:lnTo>
                    <a:lnTo>
                      <a:pt x="0" y="0"/>
                    </a:lnTo>
                    <a:lnTo>
                      <a:pt x="997" y="0"/>
                    </a:lnTo>
                    <a:lnTo>
                      <a:pt x="996" y="18"/>
                    </a:lnTo>
                    <a:close/>
                  </a:path>
                </a:pathLst>
              </a:custGeom>
              <a:solidFill>
                <a:srgbClr val="DBBB4A"/>
              </a:solidFill>
              <a:ln w="9525">
                <a:noFill/>
                <a:round/>
                <a:headEnd/>
                <a:tailEnd/>
              </a:ln>
            </p:spPr>
            <p:txBody>
              <a:bodyPr/>
              <a:lstStyle/>
              <a:p>
                <a:endParaRPr lang="da-DK"/>
              </a:p>
            </p:txBody>
          </p:sp>
          <p:sp>
            <p:nvSpPr>
              <p:cNvPr id="474" name="Freeform 687"/>
              <p:cNvSpPr>
                <a:spLocks/>
              </p:cNvSpPr>
              <p:nvPr/>
            </p:nvSpPr>
            <p:spPr bwMode="auto">
              <a:xfrm>
                <a:off x="2493" y="2109"/>
                <a:ext cx="52" cy="1"/>
              </a:xfrm>
              <a:custGeom>
                <a:avLst/>
                <a:gdLst>
                  <a:gd name="T0" fmla="*/ 997 w 998"/>
                  <a:gd name="T1" fmla="*/ 18 h 18"/>
                  <a:gd name="T2" fmla="*/ 0 w 998"/>
                  <a:gd name="T3" fmla="*/ 18 h 18"/>
                  <a:gd name="T4" fmla="*/ 1 w 998"/>
                  <a:gd name="T5" fmla="*/ 0 h 18"/>
                  <a:gd name="T6" fmla="*/ 998 w 998"/>
                  <a:gd name="T7" fmla="*/ 0 h 18"/>
                  <a:gd name="T8" fmla="*/ 997 w 998"/>
                  <a:gd name="T9" fmla="*/ 7 h 18"/>
                  <a:gd name="T10" fmla="*/ 997 w 998"/>
                  <a:gd name="T11" fmla="*/ 18 h 18"/>
                  <a:gd name="T12" fmla="*/ 0 60000 65536"/>
                  <a:gd name="T13" fmla="*/ 0 60000 65536"/>
                  <a:gd name="T14" fmla="*/ 0 60000 65536"/>
                  <a:gd name="T15" fmla="*/ 0 60000 65536"/>
                  <a:gd name="T16" fmla="*/ 0 60000 65536"/>
                  <a:gd name="T17" fmla="*/ 0 60000 65536"/>
                  <a:gd name="T18" fmla="*/ 0 w 998"/>
                  <a:gd name="T19" fmla="*/ 0 h 18"/>
                  <a:gd name="T20" fmla="*/ 998 w 99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98" h="18">
                    <a:moveTo>
                      <a:pt x="997" y="18"/>
                    </a:moveTo>
                    <a:lnTo>
                      <a:pt x="0" y="18"/>
                    </a:lnTo>
                    <a:lnTo>
                      <a:pt x="1" y="0"/>
                    </a:lnTo>
                    <a:lnTo>
                      <a:pt x="998" y="0"/>
                    </a:lnTo>
                    <a:lnTo>
                      <a:pt x="997" y="7"/>
                    </a:lnTo>
                    <a:lnTo>
                      <a:pt x="997" y="18"/>
                    </a:lnTo>
                    <a:close/>
                  </a:path>
                </a:pathLst>
              </a:custGeom>
              <a:solidFill>
                <a:srgbClr val="DBBB4A"/>
              </a:solidFill>
              <a:ln w="9525">
                <a:noFill/>
                <a:round/>
                <a:headEnd/>
                <a:tailEnd/>
              </a:ln>
            </p:spPr>
            <p:txBody>
              <a:bodyPr/>
              <a:lstStyle/>
              <a:p>
                <a:endParaRPr lang="da-DK"/>
              </a:p>
            </p:txBody>
          </p:sp>
          <p:sp>
            <p:nvSpPr>
              <p:cNvPr id="475" name="Freeform 688"/>
              <p:cNvSpPr>
                <a:spLocks/>
              </p:cNvSpPr>
              <p:nvPr/>
            </p:nvSpPr>
            <p:spPr bwMode="auto">
              <a:xfrm>
                <a:off x="2493" y="2108"/>
                <a:ext cx="52" cy="1"/>
              </a:xfrm>
              <a:custGeom>
                <a:avLst/>
                <a:gdLst>
                  <a:gd name="T0" fmla="*/ 997 w 999"/>
                  <a:gd name="T1" fmla="*/ 19 h 19"/>
                  <a:gd name="T2" fmla="*/ 0 w 999"/>
                  <a:gd name="T3" fmla="*/ 19 h 19"/>
                  <a:gd name="T4" fmla="*/ 1 w 999"/>
                  <a:gd name="T5" fmla="*/ 0 h 19"/>
                  <a:gd name="T6" fmla="*/ 999 w 999"/>
                  <a:gd name="T7" fmla="*/ 0 h 19"/>
                  <a:gd name="T8" fmla="*/ 997 w 999"/>
                  <a:gd name="T9" fmla="*/ 17 h 19"/>
                  <a:gd name="T10" fmla="*/ 997 w 999"/>
                  <a:gd name="T11" fmla="*/ 19 h 19"/>
                  <a:gd name="T12" fmla="*/ 0 60000 65536"/>
                  <a:gd name="T13" fmla="*/ 0 60000 65536"/>
                  <a:gd name="T14" fmla="*/ 0 60000 65536"/>
                  <a:gd name="T15" fmla="*/ 0 60000 65536"/>
                  <a:gd name="T16" fmla="*/ 0 60000 65536"/>
                  <a:gd name="T17" fmla="*/ 0 60000 65536"/>
                  <a:gd name="T18" fmla="*/ 0 w 999"/>
                  <a:gd name="T19" fmla="*/ 0 h 19"/>
                  <a:gd name="T20" fmla="*/ 999 w 99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99" h="19">
                    <a:moveTo>
                      <a:pt x="997" y="19"/>
                    </a:moveTo>
                    <a:lnTo>
                      <a:pt x="0" y="19"/>
                    </a:lnTo>
                    <a:lnTo>
                      <a:pt x="1" y="0"/>
                    </a:lnTo>
                    <a:lnTo>
                      <a:pt x="999" y="0"/>
                    </a:lnTo>
                    <a:lnTo>
                      <a:pt x="997" y="17"/>
                    </a:lnTo>
                    <a:lnTo>
                      <a:pt x="997" y="19"/>
                    </a:lnTo>
                    <a:close/>
                  </a:path>
                </a:pathLst>
              </a:custGeom>
              <a:solidFill>
                <a:srgbClr val="DBBB4A"/>
              </a:solidFill>
              <a:ln w="9525">
                <a:noFill/>
                <a:round/>
                <a:headEnd/>
                <a:tailEnd/>
              </a:ln>
            </p:spPr>
            <p:txBody>
              <a:bodyPr/>
              <a:lstStyle/>
              <a:p>
                <a:endParaRPr lang="da-DK"/>
              </a:p>
            </p:txBody>
          </p:sp>
          <p:sp>
            <p:nvSpPr>
              <p:cNvPr id="476" name="Freeform 689"/>
              <p:cNvSpPr>
                <a:spLocks/>
              </p:cNvSpPr>
              <p:nvPr/>
            </p:nvSpPr>
            <p:spPr bwMode="auto">
              <a:xfrm>
                <a:off x="2493" y="2108"/>
                <a:ext cx="52" cy="1"/>
              </a:xfrm>
              <a:custGeom>
                <a:avLst/>
                <a:gdLst>
                  <a:gd name="T0" fmla="*/ 997 w 999"/>
                  <a:gd name="T1" fmla="*/ 19 h 19"/>
                  <a:gd name="T2" fmla="*/ 0 w 999"/>
                  <a:gd name="T3" fmla="*/ 19 h 19"/>
                  <a:gd name="T4" fmla="*/ 1 w 999"/>
                  <a:gd name="T5" fmla="*/ 0 h 19"/>
                  <a:gd name="T6" fmla="*/ 999 w 999"/>
                  <a:gd name="T7" fmla="*/ 0 h 19"/>
                  <a:gd name="T8" fmla="*/ 997 w 999"/>
                  <a:gd name="T9" fmla="*/ 19 h 19"/>
                  <a:gd name="T10" fmla="*/ 0 60000 65536"/>
                  <a:gd name="T11" fmla="*/ 0 60000 65536"/>
                  <a:gd name="T12" fmla="*/ 0 60000 65536"/>
                  <a:gd name="T13" fmla="*/ 0 60000 65536"/>
                  <a:gd name="T14" fmla="*/ 0 60000 65536"/>
                  <a:gd name="T15" fmla="*/ 0 w 999"/>
                  <a:gd name="T16" fmla="*/ 0 h 19"/>
                  <a:gd name="T17" fmla="*/ 999 w 999"/>
                  <a:gd name="T18" fmla="*/ 19 h 19"/>
                </a:gdLst>
                <a:ahLst/>
                <a:cxnLst>
                  <a:cxn ang="T10">
                    <a:pos x="T0" y="T1"/>
                  </a:cxn>
                  <a:cxn ang="T11">
                    <a:pos x="T2" y="T3"/>
                  </a:cxn>
                  <a:cxn ang="T12">
                    <a:pos x="T4" y="T5"/>
                  </a:cxn>
                  <a:cxn ang="T13">
                    <a:pos x="T6" y="T7"/>
                  </a:cxn>
                  <a:cxn ang="T14">
                    <a:pos x="T8" y="T9"/>
                  </a:cxn>
                </a:cxnLst>
                <a:rect l="T15" t="T16" r="T17" b="T18"/>
                <a:pathLst>
                  <a:path w="999" h="19">
                    <a:moveTo>
                      <a:pt x="997" y="19"/>
                    </a:moveTo>
                    <a:lnTo>
                      <a:pt x="0" y="19"/>
                    </a:lnTo>
                    <a:lnTo>
                      <a:pt x="1" y="0"/>
                    </a:lnTo>
                    <a:lnTo>
                      <a:pt x="999" y="0"/>
                    </a:lnTo>
                    <a:lnTo>
                      <a:pt x="997" y="19"/>
                    </a:lnTo>
                    <a:close/>
                  </a:path>
                </a:pathLst>
              </a:custGeom>
              <a:solidFill>
                <a:srgbClr val="DBBB4A"/>
              </a:solidFill>
              <a:ln w="9525">
                <a:noFill/>
                <a:round/>
                <a:headEnd/>
                <a:tailEnd/>
              </a:ln>
            </p:spPr>
            <p:txBody>
              <a:bodyPr/>
              <a:lstStyle/>
              <a:p>
                <a:endParaRPr lang="da-DK"/>
              </a:p>
            </p:txBody>
          </p:sp>
          <p:sp>
            <p:nvSpPr>
              <p:cNvPr id="477" name="Freeform 690"/>
              <p:cNvSpPr>
                <a:spLocks/>
              </p:cNvSpPr>
              <p:nvPr/>
            </p:nvSpPr>
            <p:spPr bwMode="auto">
              <a:xfrm>
                <a:off x="2493" y="2108"/>
                <a:ext cx="52" cy="1"/>
              </a:xfrm>
              <a:custGeom>
                <a:avLst/>
                <a:gdLst>
                  <a:gd name="T0" fmla="*/ 998 w 1000"/>
                  <a:gd name="T1" fmla="*/ 18 h 18"/>
                  <a:gd name="T2" fmla="*/ 0 w 1000"/>
                  <a:gd name="T3" fmla="*/ 18 h 18"/>
                  <a:gd name="T4" fmla="*/ 1 w 1000"/>
                  <a:gd name="T5" fmla="*/ 0 h 18"/>
                  <a:gd name="T6" fmla="*/ 1000 w 1000"/>
                  <a:gd name="T7" fmla="*/ 0 h 18"/>
                  <a:gd name="T8" fmla="*/ 998 w 1000"/>
                  <a:gd name="T9" fmla="*/ 18 h 18"/>
                  <a:gd name="T10" fmla="*/ 0 60000 65536"/>
                  <a:gd name="T11" fmla="*/ 0 60000 65536"/>
                  <a:gd name="T12" fmla="*/ 0 60000 65536"/>
                  <a:gd name="T13" fmla="*/ 0 60000 65536"/>
                  <a:gd name="T14" fmla="*/ 0 60000 65536"/>
                  <a:gd name="T15" fmla="*/ 0 w 1000"/>
                  <a:gd name="T16" fmla="*/ 0 h 18"/>
                  <a:gd name="T17" fmla="*/ 1000 w 1000"/>
                  <a:gd name="T18" fmla="*/ 18 h 18"/>
                </a:gdLst>
                <a:ahLst/>
                <a:cxnLst>
                  <a:cxn ang="T10">
                    <a:pos x="T0" y="T1"/>
                  </a:cxn>
                  <a:cxn ang="T11">
                    <a:pos x="T2" y="T3"/>
                  </a:cxn>
                  <a:cxn ang="T12">
                    <a:pos x="T4" y="T5"/>
                  </a:cxn>
                  <a:cxn ang="T13">
                    <a:pos x="T6" y="T7"/>
                  </a:cxn>
                  <a:cxn ang="T14">
                    <a:pos x="T8" y="T9"/>
                  </a:cxn>
                </a:cxnLst>
                <a:rect l="T15" t="T16" r="T17" b="T18"/>
                <a:pathLst>
                  <a:path w="1000" h="18">
                    <a:moveTo>
                      <a:pt x="998" y="18"/>
                    </a:moveTo>
                    <a:lnTo>
                      <a:pt x="0" y="18"/>
                    </a:lnTo>
                    <a:lnTo>
                      <a:pt x="1" y="0"/>
                    </a:lnTo>
                    <a:lnTo>
                      <a:pt x="1000" y="0"/>
                    </a:lnTo>
                    <a:lnTo>
                      <a:pt x="998" y="18"/>
                    </a:lnTo>
                    <a:close/>
                  </a:path>
                </a:pathLst>
              </a:custGeom>
              <a:solidFill>
                <a:srgbClr val="DCBB4A"/>
              </a:solidFill>
              <a:ln w="9525">
                <a:noFill/>
                <a:round/>
                <a:headEnd/>
                <a:tailEnd/>
              </a:ln>
            </p:spPr>
            <p:txBody>
              <a:bodyPr/>
              <a:lstStyle/>
              <a:p>
                <a:endParaRPr lang="da-DK"/>
              </a:p>
            </p:txBody>
          </p:sp>
          <p:sp>
            <p:nvSpPr>
              <p:cNvPr id="478" name="Freeform 691"/>
              <p:cNvSpPr>
                <a:spLocks/>
              </p:cNvSpPr>
              <p:nvPr/>
            </p:nvSpPr>
            <p:spPr bwMode="auto">
              <a:xfrm>
                <a:off x="2493" y="2107"/>
                <a:ext cx="52" cy="1"/>
              </a:xfrm>
              <a:custGeom>
                <a:avLst/>
                <a:gdLst>
                  <a:gd name="T0" fmla="*/ 998 w 1000"/>
                  <a:gd name="T1" fmla="*/ 20 h 20"/>
                  <a:gd name="T2" fmla="*/ 0 w 1000"/>
                  <a:gd name="T3" fmla="*/ 20 h 20"/>
                  <a:gd name="T4" fmla="*/ 0 w 1000"/>
                  <a:gd name="T5" fmla="*/ 0 h 20"/>
                  <a:gd name="T6" fmla="*/ 1000 w 1000"/>
                  <a:gd name="T7" fmla="*/ 0 h 20"/>
                  <a:gd name="T8" fmla="*/ 998 w 1000"/>
                  <a:gd name="T9" fmla="*/ 20 h 20"/>
                  <a:gd name="T10" fmla="*/ 0 60000 65536"/>
                  <a:gd name="T11" fmla="*/ 0 60000 65536"/>
                  <a:gd name="T12" fmla="*/ 0 60000 65536"/>
                  <a:gd name="T13" fmla="*/ 0 60000 65536"/>
                  <a:gd name="T14" fmla="*/ 0 60000 65536"/>
                  <a:gd name="T15" fmla="*/ 0 w 1000"/>
                  <a:gd name="T16" fmla="*/ 0 h 20"/>
                  <a:gd name="T17" fmla="*/ 1000 w 1000"/>
                  <a:gd name="T18" fmla="*/ 20 h 20"/>
                </a:gdLst>
                <a:ahLst/>
                <a:cxnLst>
                  <a:cxn ang="T10">
                    <a:pos x="T0" y="T1"/>
                  </a:cxn>
                  <a:cxn ang="T11">
                    <a:pos x="T2" y="T3"/>
                  </a:cxn>
                  <a:cxn ang="T12">
                    <a:pos x="T4" y="T5"/>
                  </a:cxn>
                  <a:cxn ang="T13">
                    <a:pos x="T6" y="T7"/>
                  </a:cxn>
                  <a:cxn ang="T14">
                    <a:pos x="T8" y="T9"/>
                  </a:cxn>
                </a:cxnLst>
                <a:rect l="T15" t="T16" r="T17" b="T18"/>
                <a:pathLst>
                  <a:path w="1000" h="20">
                    <a:moveTo>
                      <a:pt x="998" y="20"/>
                    </a:moveTo>
                    <a:lnTo>
                      <a:pt x="0" y="20"/>
                    </a:lnTo>
                    <a:lnTo>
                      <a:pt x="0" y="0"/>
                    </a:lnTo>
                    <a:lnTo>
                      <a:pt x="1000" y="0"/>
                    </a:lnTo>
                    <a:lnTo>
                      <a:pt x="998" y="20"/>
                    </a:lnTo>
                    <a:close/>
                  </a:path>
                </a:pathLst>
              </a:custGeom>
              <a:solidFill>
                <a:srgbClr val="DCBB4A"/>
              </a:solidFill>
              <a:ln w="9525">
                <a:noFill/>
                <a:round/>
                <a:headEnd/>
                <a:tailEnd/>
              </a:ln>
            </p:spPr>
            <p:txBody>
              <a:bodyPr/>
              <a:lstStyle/>
              <a:p>
                <a:endParaRPr lang="da-DK"/>
              </a:p>
            </p:txBody>
          </p:sp>
          <p:sp>
            <p:nvSpPr>
              <p:cNvPr id="479" name="Freeform 692"/>
              <p:cNvSpPr>
                <a:spLocks/>
              </p:cNvSpPr>
              <p:nvPr/>
            </p:nvSpPr>
            <p:spPr bwMode="auto">
              <a:xfrm>
                <a:off x="2493" y="2106"/>
                <a:ext cx="52" cy="2"/>
              </a:xfrm>
              <a:custGeom>
                <a:avLst/>
                <a:gdLst>
                  <a:gd name="T0" fmla="*/ 999 w 1001"/>
                  <a:gd name="T1" fmla="*/ 20 h 20"/>
                  <a:gd name="T2" fmla="*/ 0 w 1001"/>
                  <a:gd name="T3" fmla="*/ 20 h 20"/>
                  <a:gd name="T4" fmla="*/ 1 w 1001"/>
                  <a:gd name="T5" fmla="*/ 0 h 20"/>
                  <a:gd name="T6" fmla="*/ 1001 w 1001"/>
                  <a:gd name="T7" fmla="*/ 0 h 20"/>
                  <a:gd name="T8" fmla="*/ 999 w 1001"/>
                  <a:gd name="T9" fmla="*/ 20 h 20"/>
                  <a:gd name="T10" fmla="*/ 0 60000 65536"/>
                  <a:gd name="T11" fmla="*/ 0 60000 65536"/>
                  <a:gd name="T12" fmla="*/ 0 60000 65536"/>
                  <a:gd name="T13" fmla="*/ 0 60000 65536"/>
                  <a:gd name="T14" fmla="*/ 0 60000 65536"/>
                  <a:gd name="T15" fmla="*/ 0 w 1001"/>
                  <a:gd name="T16" fmla="*/ 0 h 20"/>
                  <a:gd name="T17" fmla="*/ 1001 w 1001"/>
                  <a:gd name="T18" fmla="*/ 20 h 20"/>
                </a:gdLst>
                <a:ahLst/>
                <a:cxnLst>
                  <a:cxn ang="T10">
                    <a:pos x="T0" y="T1"/>
                  </a:cxn>
                  <a:cxn ang="T11">
                    <a:pos x="T2" y="T3"/>
                  </a:cxn>
                  <a:cxn ang="T12">
                    <a:pos x="T4" y="T5"/>
                  </a:cxn>
                  <a:cxn ang="T13">
                    <a:pos x="T6" y="T7"/>
                  </a:cxn>
                  <a:cxn ang="T14">
                    <a:pos x="T8" y="T9"/>
                  </a:cxn>
                </a:cxnLst>
                <a:rect l="T15" t="T16" r="T17" b="T18"/>
                <a:pathLst>
                  <a:path w="1001" h="20">
                    <a:moveTo>
                      <a:pt x="999" y="20"/>
                    </a:moveTo>
                    <a:lnTo>
                      <a:pt x="0" y="20"/>
                    </a:lnTo>
                    <a:lnTo>
                      <a:pt x="1" y="0"/>
                    </a:lnTo>
                    <a:lnTo>
                      <a:pt x="1001" y="0"/>
                    </a:lnTo>
                    <a:lnTo>
                      <a:pt x="999" y="20"/>
                    </a:lnTo>
                    <a:close/>
                  </a:path>
                </a:pathLst>
              </a:custGeom>
              <a:solidFill>
                <a:srgbClr val="DCBB4A"/>
              </a:solidFill>
              <a:ln w="9525">
                <a:noFill/>
                <a:round/>
                <a:headEnd/>
                <a:tailEnd/>
              </a:ln>
            </p:spPr>
            <p:txBody>
              <a:bodyPr/>
              <a:lstStyle/>
              <a:p>
                <a:endParaRPr lang="da-DK"/>
              </a:p>
            </p:txBody>
          </p:sp>
          <p:sp>
            <p:nvSpPr>
              <p:cNvPr id="480" name="Freeform 693"/>
              <p:cNvSpPr>
                <a:spLocks/>
              </p:cNvSpPr>
              <p:nvPr/>
            </p:nvSpPr>
            <p:spPr bwMode="auto">
              <a:xfrm>
                <a:off x="2493" y="2106"/>
                <a:ext cx="52" cy="1"/>
              </a:xfrm>
              <a:custGeom>
                <a:avLst/>
                <a:gdLst>
                  <a:gd name="T0" fmla="*/ 1000 w 1002"/>
                  <a:gd name="T1" fmla="*/ 18 h 18"/>
                  <a:gd name="T2" fmla="*/ 0 w 1002"/>
                  <a:gd name="T3" fmla="*/ 18 h 18"/>
                  <a:gd name="T4" fmla="*/ 1 w 1002"/>
                  <a:gd name="T5" fmla="*/ 0 h 18"/>
                  <a:gd name="T6" fmla="*/ 1002 w 1002"/>
                  <a:gd name="T7" fmla="*/ 0 h 18"/>
                  <a:gd name="T8" fmla="*/ 1000 w 1002"/>
                  <a:gd name="T9" fmla="*/ 18 h 18"/>
                  <a:gd name="T10" fmla="*/ 0 60000 65536"/>
                  <a:gd name="T11" fmla="*/ 0 60000 65536"/>
                  <a:gd name="T12" fmla="*/ 0 60000 65536"/>
                  <a:gd name="T13" fmla="*/ 0 60000 65536"/>
                  <a:gd name="T14" fmla="*/ 0 60000 65536"/>
                  <a:gd name="T15" fmla="*/ 0 w 1002"/>
                  <a:gd name="T16" fmla="*/ 0 h 18"/>
                  <a:gd name="T17" fmla="*/ 1002 w 1002"/>
                  <a:gd name="T18" fmla="*/ 18 h 18"/>
                </a:gdLst>
                <a:ahLst/>
                <a:cxnLst>
                  <a:cxn ang="T10">
                    <a:pos x="T0" y="T1"/>
                  </a:cxn>
                  <a:cxn ang="T11">
                    <a:pos x="T2" y="T3"/>
                  </a:cxn>
                  <a:cxn ang="T12">
                    <a:pos x="T4" y="T5"/>
                  </a:cxn>
                  <a:cxn ang="T13">
                    <a:pos x="T6" y="T7"/>
                  </a:cxn>
                  <a:cxn ang="T14">
                    <a:pos x="T8" y="T9"/>
                  </a:cxn>
                </a:cxnLst>
                <a:rect l="T15" t="T16" r="T17" b="T18"/>
                <a:pathLst>
                  <a:path w="1002" h="18">
                    <a:moveTo>
                      <a:pt x="1000" y="18"/>
                    </a:moveTo>
                    <a:lnTo>
                      <a:pt x="0" y="18"/>
                    </a:lnTo>
                    <a:lnTo>
                      <a:pt x="1" y="0"/>
                    </a:lnTo>
                    <a:lnTo>
                      <a:pt x="1002" y="0"/>
                    </a:lnTo>
                    <a:lnTo>
                      <a:pt x="1000" y="18"/>
                    </a:lnTo>
                    <a:close/>
                  </a:path>
                </a:pathLst>
              </a:custGeom>
              <a:solidFill>
                <a:srgbClr val="DCBB4A"/>
              </a:solidFill>
              <a:ln w="9525">
                <a:noFill/>
                <a:round/>
                <a:headEnd/>
                <a:tailEnd/>
              </a:ln>
            </p:spPr>
            <p:txBody>
              <a:bodyPr/>
              <a:lstStyle/>
              <a:p>
                <a:endParaRPr lang="da-DK"/>
              </a:p>
            </p:txBody>
          </p:sp>
          <p:sp>
            <p:nvSpPr>
              <p:cNvPr id="481" name="Freeform 694"/>
              <p:cNvSpPr>
                <a:spLocks/>
              </p:cNvSpPr>
              <p:nvPr/>
            </p:nvSpPr>
            <p:spPr bwMode="auto">
              <a:xfrm>
                <a:off x="2493" y="2105"/>
                <a:ext cx="52" cy="1"/>
              </a:xfrm>
              <a:custGeom>
                <a:avLst/>
                <a:gdLst>
                  <a:gd name="T0" fmla="*/ 1000 w 1002"/>
                  <a:gd name="T1" fmla="*/ 19 h 19"/>
                  <a:gd name="T2" fmla="*/ 0 w 1002"/>
                  <a:gd name="T3" fmla="*/ 19 h 19"/>
                  <a:gd name="T4" fmla="*/ 1 w 1002"/>
                  <a:gd name="T5" fmla="*/ 0 h 19"/>
                  <a:gd name="T6" fmla="*/ 1002 w 1002"/>
                  <a:gd name="T7" fmla="*/ 0 h 19"/>
                  <a:gd name="T8" fmla="*/ 1000 w 1002"/>
                  <a:gd name="T9" fmla="*/ 19 h 19"/>
                  <a:gd name="T10" fmla="*/ 0 60000 65536"/>
                  <a:gd name="T11" fmla="*/ 0 60000 65536"/>
                  <a:gd name="T12" fmla="*/ 0 60000 65536"/>
                  <a:gd name="T13" fmla="*/ 0 60000 65536"/>
                  <a:gd name="T14" fmla="*/ 0 60000 65536"/>
                  <a:gd name="T15" fmla="*/ 0 w 1002"/>
                  <a:gd name="T16" fmla="*/ 0 h 19"/>
                  <a:gd name="T17" fmla="*/ 1002 w 1002"/>
                  <a:gd name="T18" fmla="*/ 19 h 19"/>
                </a:gdLst>
                <a:ahLst/>
                <a:cxnLst>
                  <a:cxn ang="T10">
                    <a:pos x="T0" y="T1"/>
                  </a:cxn>
                  <a:cxn ang="T11">
                    <a:pos x="T2" y="T3"/>
                  </a:cxn>
                  <a:cxn ang="T12">
                    <a:pos x="T4" y="T5"/>
                  </a:cxn>
                  <a:cxn ang="T13">
                    <a:pos x="T6" y="T7"/>
                  </a:cxn>
                  <a:cxn ang="T14">
                    <a:pos x="T8" y="T9"/>
                  </a:cxn>
                </a:cxnLst>
                <a:rect l="T15" t="T16" r="T17" b="T18"/>
                <a:pathLst>
                  <a:path w="1002" h="19">
                    <a:moveTo>
                      <a:pt x="1000" y="19"/>
                    </a:moveTo>
                    <a:lnTo>
                      <a:pt x="0" y="19"/>
                    </a:lnTo>
                    <a:lnTo>
                      <a:pt x="1" y="0"/>
                    </a:lnTo>
                    <a:lnTo>
                      <a:pt x="1002" y="0"/>
                    </a:lnTo>
                    <a:lnTo>
                      <a:pt x="1000" y="19"/>
                    </a:lnTo>
                    <a:close/>
                  </a:path>
                </a:pathLst>
              </a:custGeom>
              <a:solidFill>
                <a:srgbClr val="DEBC4A"/>
              </a:solidFill>
              <a:ln w="9525">
                <a:noFill/>
                <a:round/>
                <a:headEnd/>
                <a:tailEnd/>
              </a:ln>
            </p:spPr>
            <p:txBody>
              <a:bodyPr/>
              <a:lstStyle/>
              <a:p>
                <a:endParaRPr lang="da-DK"/>
              </a:p>
            </p:txBody>
          </p:sp>
          <p:sp>
            <p:nvSpPr>
              <p:cNvPr id="482" name="Freeform 695"/>
              <p:cNvSpPr>
                <a:spLocks/>
              </p:cNvSpPr>
              <p:nvPr/>
            </p:nvSpPr>
            <p:spPr bwMode="auto">
              <a:xfrm>
                <a:off x="2493" y="2105"/>
                <a:ext cx="53" cy="1"/>
              </a:xfrm>
              <a:custGeom>
                <a:avLst/>
                <a:gdLst>
                  <a:gd name="T0" fmla="*/ 1001 w 1003"/>
                  <a:gd name="T1" fmla="*/ 19 h 19"/>
                  <a:gd name="T2" fmla="*/ 0 w 1003"/>
                  <a:gd name="T3" fmla="*/ 19 h 19"/>
                  <a:gd name="T4" fmla="*/ 1 w 1003"/>
                  <a:gd name="T5" fmla="*/ 0 h 19"/>
                  <a:gd name="T6" fmla="*/ 1003 w 1003"/>
                  <a:gd name="T7" fmla="*/ 0 h 19"/>
                  <a:gd name="T8" fmla="*/ 1001 w 1003"/>
                  <a:gd name="T9" fmla="*/ 19 h 19"/>
                  <a:gd name="T10" fmla="*/ 0 60000 65536"/>
                  <a:gd name="T11" fmla="*/ 0 60000 65536"/>
                  <a:gd name="T12" fmla="*/ 0 60000 65536"/>
                  <a:gd name="T13" fmla="*/ 0 60000 65536"/>
                  <a:gd name="T14" fmla="*/ 0 60000 65536"/>
                  <a:gd name="T15" fmla="*/ 0 w 1003"/>
                  <a:gd name="T16" fmla="*/ 0 h 19"/>
                  <a:gd name="T17" fmla="*/ 1003 w 1003"/>
                  <a:gd name="T18" fmla="*/ 19 h 19"/>
                </a:gdLst>
                <a:ahLst/>
                <a:cxnLst>
                  <a:cxn ang="T10">
                    <a:pos x="T0" y="T1"/>
                  </a:cxn>
                  <a:cxn ang="T11">
                    <a:pos x="T2" y="T3"/>
                  </a:cxn>
                  <a:cxn ang="T12">
                    <a:pos x="T4" y="T5"/>
                  </a:cxn>
                  <a:cxn ang="T13">
                    <a:pos x="T6" y="T7"/>
                  </a:cxn>
                  <a:cxn ang="T14">
                    <a:pos x="T8" y="T9"/>
                  </a:cxn>
                </a:cxnLst>
                <a:rect l="T15" t="T16" r="T17" b="T18"/>
                <a:pathLst>
                  <a:path w="1003" h="19">
                    <a:moveTo>
                      <a:pt x="1001" y="19"/>
                    </a:moveTo>
                    <a:lnTo>
                      <a:pt x="0" y="19"/>
                    </a:lnTo>
                    <a:lnTo>
                      <a:pt x="1" y="0"/>
                    </a:lnTo>
                    <a:lnTo>
                      <a:pt x="1003" y="0"/>
                    </a:lnTo>
                    <a:lnTo>
                      <a:pt x="1001" y="19"/>
                    </a:lnTo>
                    <a:close/>
                  </a:path>
                </a:pathLst>
              </a:custGeom>
              <a:solidFill>
                <a:srgbClr val="DEBC4A"/>
              </a:solidFill>
              <a:ln w="9525">
                <a:noFill/>
                <a:round/>
                <a:headEnd/>
                <a:tailEnd/>
              </a:ln>
            </p:spPr>
            <p:txBody>
              <a:bodyPr/>
              <a:lstStyle/>
              <a:p>
                <a:endParaRPr lang="da-DK"/>
              </a:p>
            </p:txBody>
          </p:sp>
          <p:sp>
            <p:nvSpPr>
              <p:cNvPr id="483" name="Freeform 696"/>
              <p:cNvSpPr>
                <a:spLocks/>
              </p:cNvSpPr>
              <p:nvPr/>
            </p:nvSpPr>
            <p:spPr bwMode="auto">
              <a:xfrm>
                <a:off x="2493" y="2105"/>
                <a:ext cx="53" cy="1"/>
              </a:xfrm>
              <a:custGeom>
                <a:avLst/>
                <a:gdLst>
                  <a:gd name="T0" fmla="*/ 1001 w 1004"/>
                  <a:gd name="T1" fmla="*/ 18 h 18"/>
                  <a:gd name="T2" fmla="*/ 0 w 1004"/>
                  <a:gd name="T3" fmla="*/ 18 h 18"/>
                  <a:gd name="T4" fmla="*/ 0 w 1004"/>
                  <a:gd name="T5" fmla="*/ 0 h 18"/>
                  <a:gd name="T6" fmla="*/ 1004 w 1004"/>
                  <a:gd name="T7" fmla="*/ 0 h 18"/>
                  <a:gd name="T8" fmla="*/ 1001 w 1004"/>
                  <a:gd name="T9" fmla="*/ 18 h 18"/>
                  <a:gd name="T10" fmla="*/ 0 60000 65536"/>
                  <a:gd name="T11" fmla="*/ 0 60000 65536"/>
                  <a:gd name="T12" fmla="*/ 0 60000 65536"/>
                  <a:gd name="T13" fmla="*/ 0 60000 65536"/>
                  <a:gd name="T14" fmla="*/ 0 60000 65536"/>
                  <a:gd name="T15" fmla="*/ 0 w 1004"/>
                  <a:gd name="T16" fmla="*/ 0 h 18"/>
                  <a:gd name="T17" fmla="*/ 1004 w 1004"/>
                  <a:gd name="T18" fmla="*/ 18 h 18"/>
                </a:gdLst>
                <a:ahLst/>
                <a:cxnLst>
                  <a:cxn ang="T10">
                    <a:pos x="T0" y="T1"/>
                  </a:cxn>
                  <a:cxn ang="T11">
                    <a:pos x="T2" y="T3"/>
                  </a:cxn>
                  <a:cxn ang="T12">
                    <a:pos x="T4" y="T5"/>
                  </a:cxn>
                  <a:cxn ang="T13">
                    <a:pos x="T6" y="T7"/>
                  </a:cxn>
                  <a:cxn ang="T14">
                    <a:pos x="T8" y="T9"/>
                  </a:cxn>
                </a:cxnLst>
                <a:rect l="T15" t="T16" r="T17" b="T18"/>
                <a:pathLst>
                  <a:path w="1004" h="18">
                    <a:moveTo>
                      <a:pt x="1001" y="18"/>
                    </a:moveTo>
                    <a:lnTo>
                      <a:pt x="0" y="18"/>
                    </a:lnTo>
                    <a:lnTo>
                      <a:pt x="0" y="0"/>
                    </a:lnTo>
                    <a:lnTo>
                      <a:pt x="1004" y="0"/>
                    </a:lnTo>
                    <a:lnTo>
                      <a:pt x="1001" y="18"/>
                    </a:lnTo>
                    <a:close/>
                  </a:path>
                </a:pathLst>
              </a:custGeom>
              <a:solidFill>
                <a:srgbClr val="DEBC49"/>
              </a:solidFill>
              <a:ln w="9525">
                <a:noFill/>
                <a:round/>
                <a:headEnd/>
                <a:tailEnd/>
              </a:ln>
            </p:spPr>
            <p:txBody>
              <a:bodyPr/>
              <a:lstStyle/>
              <a:p>
                <a:endParaRPr lang="da-DK"/>
              </a:p>
            </p:txBody>
          </p:sp>
          <p:sp>
            <p:nvSpPr>
              <p:cNvPr id="484" name="Freeform 697"/>
              <p:cNvSpPr>
                <a:spLocks/>
              </p:cNvSpPr>
              <p:nvPr/>
            </p:nvSpPr>
            <p:spPr bwMode="auto">
              <a:xfrm>
                <a:off x="2493" y="2104"/>
                <a:ext cx="53" cy="1"/>
              </a:xfrm>
              <a:custGeom>
                <a:avLst/>
                <a:gdLst>
                  <a:gd name="T0" fmla="*/ 1002 w 1005"/>
                  <a:gd name="T1" fmla="*/ 19 h 19"/>
                  <a:gd name="T2" fmla="*/ 0 w 1005"/>
                  <a:gd name="T3" fmla="*/ 19 h 19"/>
                  <a:gd name="T4" fmla="*/ 1 w 1005"/>
                  <a:gd name="T5" fmla="*/ 0 h 19"/>
                  <a:gd name="T6" fmla="*/ 1005 w 1005"/>
                  <a:gd name="T7" fmla="*/ 0 h 19"/>
                  <a:gd name="T8" fmla="*/ 1002 w 1005"/>
                  <a:gd name="T9" fmla="*/ 19 h 19"/>
                  <a:gd name="T10" fmla="*/ 0 60000 65536"/>
                  <a:gd name="T11" fmla="*/ 0 60000 65536"/>
                  <a:gd name="T12" fmla="*/ 0 60000 65536"/>
                  <a:gd name="T13" fmla="*/ 0 60000 65536"/>
                  <a:gd name="T14" fmla="*/ 0 60000 65536"/>
                  <a:gd name="T15" fmla="*/ 0 w 1005"/>
                  <a:gd name="T16" fmla="*/ 0 h 19"/>
                  <a:gd name="T17" fmla="*/ 1005 w 1005"/>
                  <a:gd name="T18" fmla="*/ 19 h 19"/>
                </a:gdLst>
                <a:ahLst/>
                <a:cxnLst>
                  <a:cxn ang="T10">
                    <a:pos x="T0" y="T1"/>
                  </a:cxn>
                  <a:cxn ang="T11">
                    <a:pos x="T2" y="T3"/>
                  </a:cxn>
                  <a:cxn ang="T12">
                    <a:pos x="T4" y="T5"/>
                  </a:cxn>
                  <a:cxn ang="T13">
                    <a:pos x="T6" y="T7"/>
                  </a:cxn>
                  <a:cxn ang="T14">
                    <a:pos x="T8" y="T9"/>
                  </a:cxn>
                </a:cxnLst>
                <a:rect l="T15" t="T16" r="T17" b="T18"/>
                <a:pathLst>
                  <a:path w="1005" h="19">
                    <a:moveTo>
                      <a:pt x="1002" y="19"/>
                    </a:moveTo>
                    <a:lnTo>
                      <a:pt x="0" y="19"/>
                    </a:lnTo>
                    <a:lnTo>
                      <a:pt x="1" y="0"/>
                    </a:lnTo>
                    <a:lnTo>
                      <a:pt x="1005" y="0"/>
                    </a:lnTo>
                    <a:lnTo>
                      <a:pt x="1002" y="19"/>
                    </a:lnTo>
                    <a:close/>
                  </a:path>
                </a:pathLst>
              </a:custGeom>
              <a:solidFill>
                <a:srgbClr val="DEBC49"/>
              </a:solidFill>
              <a:ln w="9525">
                <a:noFill/>
                <a:round/>
                <a:headEnd/>
                <a:tailEnd/>
              </a:ln>
            </p:spPr>
            <p:txBody>
              <a:bodyPr/>
              <a:lstStyle/>
              <a:p>
                <a:endParaRPr lang="da-DK"/>
              </a:p>
            </p:txBody>
          </p:sp>
          <p:sp>
            <p:nvSpPr>
              <p:cNvPr id="485" name="Freeform 698"/>
              <p:cNvSpPr>
                <a:spLocks/>
              </p:cNvSpPr>
              <p:nvPr/>
            </p:nvSpPr>
            <p:spPr bwMode="auto">
              <a:xfrm>
                <a:off x="2493" y="2104"/>
                <a:ext cx="53" cy="1"/>
              </a:xfrm>
              <a:custGeom>
                <a:avLst/>
                <a:gdLst>
                  <a:gd name="T0" fmla="*/ 1004 w 1006"/>
                  <a:gd name="T1" fmla="*/ 19 h 19"/>
                  <a:gd name="T2" fmla="*/ 0 w 1006"/>
                  <a:gd name="T3" fmla="*/ 19 h 19"/>
                  <a:gd name="T4" fmla="*/ 1 w 1006"/>
                  <a:gd name="T5" fmla="*/ 0 h 19"/>
                  <a:gd name="T6" fmla="*/ 1006 w 1006"/>
                  <a:gd name="T7" fmla="*/ 0 h 19"/>
                  <a:gd name="T8" fmla="*/ 1004 w 1006"/>
                  <a:gd name="T9" fmla="*/ 19 h 19"/>
                  <a:gd name="T10" fmla="*/ 0 60000 65536"/>
                  <a:gd name="T11" fmla="*/ 0 60000 65536"/>
                  <a:gd name="T12" fmla="*/ 0 60000 65536"/>
                  <a:gd name="T13" fmla="*/ 0 60000 65536"/>
                  <a:gd name="T14" fmla="*/ 0 60000 65536"/>
                  <a:gd name="T15" fmla="*/ 0 w 1006"/>
                  <a:gd name="T16" fmla="*/ 0 h 19"/>
                  <a:gd name="T17" fmla="*/ 1006 w 1006"/>
                  <a:gd name="T18" fmla="*/ 19 h 19"/>
                </a:gdLst>
                <a:ahLst/>
                <a:cxnLst>
                  <a:cxn ang="T10">
                    <a:pos x="T0" y="T1"/>
                  </a:cxn>
                  <a:cxn ang="T11">
                    <a:pos x="T2" y="T3"/>
                  </a:cxn>
                  <a:cxn ang="T12">
                    <a:pos x="T4" y="T5"/>
                  </a:cxn>
                  <a:cxn ang="T13">
                    <a:pos x="T6" y="T7"/>
                  </a:cxn>
                  <a:cxn ang="T14">
                    <a:pos x="T8" y="T9"/>
                  </a:cxn>
                </a:cxnLst>
                <a:rect l="T15" t="T16" r="T17" b="T18"/>
                <a:pathLst>
                  <a:path w="1006" h="19">
                    <a:moveTo>
                      <a:pt x="1004" y="19"/>
                    </a:moveTo>
                    <a:lnTo>
                      <a:pt x="0" y="19"/>
                    </a:lnTo>
                    <a:lnTo>
                      <a:pt x="1" y="0"/>
                    </a:lnTo>
                    <a:lnTo>
                      <a:pt x="1006" y="0"/>
                    </a:lnTo>
                    <a:lnTo>
                      <a:pt x="1004" y="19"/>
                    </a:lnTo>
                    <a:close/>
                  </a:path>
                </a:pathLst>
              </a:custGeom>
              <a:solidFill>
                <a:srgbClr val="DFBD49"/>
              </a:solidFill>
              <a:ln w="9525">
                <a:noFill/>
                <a:round/>
                <a:headEnd/>
                <a:tailEnd/>
              </a:ln>
            </p:spPr>
            <p:txBody>
              <a:bodyPr/>
              <a:lstStyle/>
              <a:p>
                <a:endParaRPr lang="da-DK"/>
              </a:p>
            </p:txBody>
          </p:sp>
          <p:sp>
            <p:nvSpPr>
              <p:cNvPr id="486" name="Freeform 699"/>
              <p:cNvSpPr>
                <a:spLocks/>
              </p:cNvSpPr>
              <p:nvPr/>
            </p:nvSpPr>
            <p:spPr bwMode="auto">
              <a:xfrm>
                <a:off x="2493" y="2103"/>
                <a:ext cx="53" cy="1"/>
              </a:xfrm>
              <a:custGeom>
                <a:avLst/>
                <a:gdLst>
                  <a:gd name="T0" fmla="*/ 1004 w 1006"/>
                  <a:gd name="T1" fmla="*/ 18 h 18"/>
                  <a:gd name="T2" fmla="*/ 0 w 1006"/>
                  <a:gd name="T3" fmla="*/ 18 h 18"/>
                  <a:gd name="T4" fmla="*/ 1 w 1006"/>
                  <a:gd name="T5" fmla="*/ 0 h 18"/>
                  <a:gd name="T6" fmla="*/ 1006 w 1006"/>
                  <a:gd name="T7" fmla="*/ 0 h 18"/>
                  <a:gd name="T8" fmla="*/ 1004 w 1006"/>
                  <a:gd name="T9" fmla="*/ 18 h 18"/>
                  <a:gd name="T10" fmla="*/ 0 60000 65536"/>
                  <a:gd name="T11" fmla="*/ 0 60000 65536"/>
                  <a:gd name="T12" fmla="*/ 0 60000 65536"/>
                  <a:gd name="T13" fmla="*/ 0 60000 65536"/>
                  <a:gd name="T14" fmla="*/ 0 60000 65536"/>
                  <a:gd name="T15" fmla="*/ 0 w 1006"/>
                  <a:gd name="T16" fmla="*/ 0 h 18"/>
                  <a:gd name="T17" fmla="*/ 1006 w 1006"/>
                  <a:gd name="T18" fmla="*/ 18 h 18"/>
                </a:gdLst>
                <a:ahLst/>
                <a:cxnLst>
                  <a:cxn ang="T10">
                    <a:pos x="T0" y="T1"/>
                  </a:cxn>
                  <a:cxn ang="T11">
                    <a:pos x="T2" y="T3"/>
                  </a:cxn>
                  <a:cxn ang="T12">
                    <a:pos x="T4" y="T5"/>
                  </a:cxn>
                  <a:cxn ang="T13">
                    <a:pos x="T6" y="T7"/>
                  </a:cxn>
                  <a:cxn ang="T14">
                    <a:pos x="T8" y="T9"/>
                  </a:cxn>
                </a:cxnLst>
                <a:rect l="T15" t="T16" r="T17" b="T18"/>
                <a:pathLst>
                  <a:path w="1006" h="18">
                    <a:moveTo>
                      <a:pt x="1004" y="18"/>
                    </a:moveTo>
                    <a:lnTo>
                      <a:pt x="0" y="18"/>
                    </a:lnTo>
                    <a:lnTo>
                      <a:pt x="1" y="0"/>
                    </a:lnTo>
                    <a:lnTo>
                      <a:pt x="1006" y="0"/>
                    </a:lnTo>
                    <a:lnTo>
                      <a:pt x="1004" y="18"/>
                    </a:lnTo>
                    <a:close/>
                  </a:path>
                </a:pathLst>
              </a:custGeom>
              <a:solidFill>
                <a:srgbClr val="DFBD49"/>
              </a:solidFill>
              <a:ln w="9525">
                <a:noFill/>
                <a:round/>
                <a:headEnd/>
                <a:tailEnd/>
              </a:ln>
            </p:spPr>
            <p:txBody>
              <a:bodyPr/>
              <a:lstStyle/>
              <a:p>
                <a:endParaRPr lang="da-DK"/>
              </a:p>
            </p:txBody>
          </p:sp>
          <p:sp>
            <p:nvSpPr>
              <p:cNvPr id="487" name="Freeform 700"/>
              <p:cNvSpPr>
                <a:spLocks/>
              </p:cNvSpPr>
              <p:nvPr/>
            </p:nvSpPr>
            <p:spPr bwMode="auto">
              <a:xfrm>
                <a:off x="2493" y="2102"/>
                <a:ext cx="53" cy="2"/>
              </a:xfrm>
              <a:custGeom>
                <a:avLst/>
                <a:gdLst>
                  <a:gd name="T0" fmla="*/ 1005 w 1007"/>
                  <a:gd name="T1" fmla="*/ 20 h 20"/>
                  <a:gd name="T2" fmla="*/ 0 w 1007"/>
                  <a:gd name="T3" fmla="*/ 20 h 20"/>
                  <a:gd name="T4" fmla="*/ 1 w 1007"/>
                  <a:gd name="T5" fmla="*/ 0 h 20"/>
                  <a:gd name="T6" fmla="*/ 1007 w 1007"/>
                  <a:gd name="T7" fmla="*/ 0 h 20"/>
                  <a:gd name="T8" fmla="*/ 1005 w 1007"/>
                  <a:gd name="T9" fmla="*/ 20 h 20"/>
                  <a:gd name="T10" fmla="*/ 0 60000 65536"/>
                  <a:gd name="T11" fmla="*/ 0 60000 65536"/>
                  <a:gd name="T12" fmla="*/ 0 60000 65536"/>
                  <a:gd name="T13" fmla="*/ 0 60000 65536"/>
                  <a:gd name="T14" fmla="*/ 0 60000 65536"/>
                  <a:gd name="T15" fmla="*/ 0 w 1007"/>
                  <a:gd name="T16" fmla="*/ 0 h 20"/>
                  <a:gd name="T17" fmla="*/ 1007 w 1007"/>
                  <a:gd name="T18" fmla="*/ 20 h 20"/>
                </a:gdLst>
                <a:ahLst/>
                <a:cxnLst>
                  <a:cxn ang="T10">
                    <a:pos x="T0" y="T1"/>
                  </a:cxn>
                  <a:cxn ang="T11">
                    <a:pos x="T2" y="T3"/>
                  </a:cxn>
                  <a:cxn ang="T12">
                    <a:pos x="T4" y="T5"/>
                  </a:cxn>
                  <a:cxn ang="T13">
                    <a:pos x="T6" y="T7"/>
                  </a:cxn>
                  <a:cxn ang="T14">
                    <a:pos x="T8" y="T9"/>
                  </a:cxn>
                </a:cxnLst>
                <a:rect l="T15" t="T16" r="T17" b="T18"/>
                <a:pathLst>
                  <a:path w="1007" h="20">
                    <a:moveTo>
                      <a:pt x="1005" y="20"/>
                    </a:moveTo>
                    <a:lnTo>
                      <a:pt x="0" y="20"/>
                    </a:lnTo>
                    <a:lnTo>
                      <a:pt x="1" y="0"/>
                    </a:lnTo>
                    <a:lnTo>
                      <a:pt x="1007" y="0"/>
                    </a:lnTo>
                    <a:lnTo>
                      <a:pt x="1005" y="20"/>
                    </a:lnTo>
                    <a:close/>
                  </a:path>
                </a:pathLst>
              </a:custGeom>
              <a:solidFill>
                <a:srgbClr val="DFBD49"/>
              </a:solidFill>
              <a:ln w="9525">
                <a:noFill/>
                <a:round/>
                <a:headEnd/>
                <a:tailEnd/>
              </a:ln>
            </p:spPr>
            <p:txBody>
              <a:bodyPr/>
              <a:lstStyle/>
              <a:p>
                <a:endParaRPr lang="da-DK"/>
              </a:p>
            </p:txBody>
          </p:sp>
          <p:sp>
            <p:nvSpPr>
              <p:cNvPr id="488" name="Freeform 701"/>
              <p:cNvSpPr>
                <a:spLocks/>
              </p:cNvSpPr>
              <p:nvPr/>
            </p:nvSpPr>
            <p:spPr bwMode="auto">
              <a:xfrm>
                <a:off x="2493" y="2102"/>
                <a:ext cx="53" cy="1"/>
              </a:xfrm>
              <a:custGeom>
                <a:avLst/>
                <a:gdLst>
                  <a:gd name="T0" fmla="*/ 1005 w 1007"/>
                  <a:gd name="T1" fmla="*/ 20 h 20"/>
                  <a:gd name="T2" fmla="*/ 0 w 1007"/>
                  <a:gd name="T3" fmla="*/ 20 h 20"/>
                  <a:gd name="T4" fmla="*/ 0 w 1007"/>
                  <a:gd name="T5" fmla="*/ 0 h 20"/>
                  <a:gd name="T6" fmla="*/ 1007 w 1007"/>
                  <a:gd name="T7" fmla="*/ 0 h 20"/>
                  <a:gd name="T8" fmla="*/ 1005 w 1007"/>
                  <a:gd name="T9" fmla="*/ 20 h 20"/>
                  <a:gd name="T10" fmla="*/ 0 60000 65536"/>
                  <a:gd name="T11" fmla="*/ 0 60000 65536"/>
                  <a:gd name="T12" fmla="*/ 0 60000 65536"/>
                  <a:gd name="T13" fmla="*/ 0 60000 65536"/>
                  <a:gd name="T14" fmla="*/ 0 60000 65536"/>
                  <a:gd name="T15" fmla="*/ 0 w 1007"/>
                  <a:gd name="T16" fmla="*/ 0 h 20"/>
                  <a:gd name="T17" fmla="*/ 1007 w 1007"/>
                  <a:gd name="T18" fmla="*/ 20 h 20"/>
                </a:gdLst>
                <a:ahLst/>
                <a:cxnLst>
                  <a:cxn ang="T10">
                    <a:pos x="T0" y="T1"/>
                  </a:cxn>
                  <a:cxn ang="T11">
                    <a:pos x="T2" y="T3"/>
                  </a:cxn>
                  <a:cxn ang="T12">
                    <a:pos x="T4" y="T5"/>
                  </a:cxn>
                  <a:cxn ang="T13">
                    <a:pos x="T6" y="T7"/>
                  </a:cxn>
                  <a:cxn ang="T14">
                    <a:pos x="T8" y="T9"/>
                  </a:cxn>
                </a:cxnLst>
                <a:rect l="T15" t="T16" r="T17" b="T18"/>
                <a:pathLst>
                  <a:path w="1007" h="20">
                    <a:moveTo>
                      <a:pt x="1005" y="20"/>
                    </a:moveTo>
                    <a:lnTo>
                      <a:pt x="0" y="20"/>
                    </a:lnTo>
                    <a:lnTo>
                      <a:pt x="0" y="0"/>
                    </a:lnTo>
                    <a:lnTo>
                      <a:pt x="1007" y="0"/>
                    </a:lnTo>
                    <a:lnTo>
                      <a:pt x="1005" y="20"/>
                    </a:lnTo>
                    <a:close/>
                  </a:path>
                </a:pathLst>
              </a:custGeom>
              <a:solidFill>
                <a:srgbClr val="DFBD49"/>
              </a:solidFill>
              <a:ln w="9525">
                <a:noFill/>
                <a:round/>
                <a:headEnd/>
                <a:tailEnd/>
              </a:ln>
            </p:spPr>
            <p:txBody>
              <a:bodyPr/>
              <a:lstStyle/>
              <a:p>
                <a:endParaRPr lang="da-DK"/>
              </a:p>
            </p:txBody>
          </p:sp>
          <p:sp>
            <p:nvSpPr>
              <p:cNvPr id="489" name="Freeform 702"/>
              <p:cNvSpPr>
                <a:spLocks/>
              </p:cNvSpPr>
              <p:nvPr/>
            </p:nvSpPr>
            <p:spPr bwMode="auto">
              <a:xfrm>
                <a:off x="2493" y="2102"/>
                <a:ext cx="53" cy="1"/>
              </a:xfrm>
              <a:custGeom>
                <a:avLst/>
                <a:gdLst>
                  <a:gd name="T0" fmla="*/ 1006 w 1008"/>
                  <a:gd name="T1" fmla="*/ 18 h 18"/>
                  <a:gd name="T2" fmla="*/ 0 w 1008"/>
                  <a:gd name="T3" fmla="*/ 18 h 18"/>
                  <a:gd name="T4" fmla="*/ 1 w 1008"/>
                  <a:gd name="T5" fmla="*/ 0 h 18"/>
                  <a:gd name="T6" fmla="*/ 1008 w 1008"/>
                  <a:gd name="T7" fmla="*/ 0 h 18"/>
                  <a:gd name="T8" fmla="*/ 1006 w 1008"/>
                  <a:gd name="T9" fmla="*/ 18 h 18"/>
                  <a:gd name="T10" fmla="*/ 0 60000 65536"/>
                  <a:gd name="T11" fmla="*/ 0 60000 65536"/>
                  <a:gd name="T12" fmla="*/ 0 60000 65536"/>
                  <a:gd name="T13" fmla="*/ 0 60000 65536"/>
                  <a:gd name="T14" fmla="*/ 0 60000 65536"/>
                  <a:gd name="T15" fmla="*/ 0 w 1008"/>
                  <a:gd name="T16" fmla="*/ 0 h 18"/>
                  <a:gd name="T17" fmla="*/ 1008 w 1008"/>
                  <a:gd name="T18" fmla="*/ 18 h 18"/>
                </a:gdLst>
                <a:ahLst/>
                <a:cxnLst>
                  <a:cxn ang="T10">
                    <a:pos x="T0" y="T1"/>
                  </a:cxn>
                  <a:cxn ang="T11">
                    <a:pos x="T2" y="T3"/>
                  </a:cxn>
                  <a:cxn ang="T12">
                    <a:pos x="T4" y="T5"/>
                  </a:cxn>
                  <a:cxn ang="T13">
                    <a:pos x="T6" y="T7"/>
                  </a:cxn>
                  <a:cxn ang="T14">
                    <a:pos x="T8" y="T9"/>
                  </a:cxn>
                </a:cxnLst>
                <a:rect l="T15" t="T16" r="T17" b="T18"/>
                <a:pathLst>
                  <a:path w="1008" h="18">
                    <a:moveTo>
                      <a:pt x="1006" y="18"/>
                    </a:moveTo>
                    <a:lnTo>
                      <a:pt x="0" y="18"/>
                    </a:lnTo>
                    <a:lnTo>
                      <a:pt x="1" y="0"/>
                    </a:lnTo>
                    <a:lnTo>
                      <a:pt x="1008" y="0"/>
                    </a:lnTo>
                    <a:lnTo>
                      <a:pt x="1006" y="18"/>
                    </a:lnTo>
                    <a:close/>
                  </a:path>
                </a:pathLst>
              </a:custGeom>
              <a:solidFill>
                <a:srgbClr val="E0BE49"/>
              </a:solidFill>
              <a:ln w="9525">
                <a:noFill/>
                <a:round/>
                <a:headEnd/>
                <a:tailEnd/>
              </a:ln>
            </p:spPr>
            <p:txBody>
              <a:bodyPr/>
              <a:lstStyle/>
              <a:p>
                <a:endParaRPr lang="da-DK"/>
              </a:p>
            </p:txBody>
          </p:sp>
          <p:sp>
            <p:nvSpPr>
              <p:cNvPr id="490" name="Freeform 703"/>
              <p:cNvSpPr>
                <a:spLocks/>
              </p:cNvSpPr>
              <p:nvPr/>
            </p:nvSpPr>
            <p:spPr bwMode="auto">
              <a:xfrm>
                <a:off x="2493" y="2101"/>
                <a:ext cx="53" cy="1"/>
              </a:xfrm>
              <a:custGeom>
                <a:avLst/>
                <a:gdLst>
                  <a:gd name="T0" fmla="*/ 1007 w 1009"/>
                  <a:gd name="T1" fmla="*/ 19 h 19"/>
                  <a:gd name="T2" fmla="*/ 0 w 1009"/>
                  <a:gd name="T3" fmla="*/ 19 h 19"/>
                  <a:gd name="T4" fmla="*/ 1 w 1009"/>
                  <a:gd name="T5" fmla="*/ 0 h 19"/>
                  <a:gd name="T6" fmla="*/ 1009 w 1009"/>
                  <a:gd name="T7" fmla="*/ 0 h 19"/>
                  <a:gd name="T8" fmla="*/ 1007 w 1009"/>
                  <a:gd name="T9" fmla="*/ 19 h 19"/>
                  <a:gd name="T10" fmla="*/ 0 60000 65536"/>
                  <a:gd name="T11" fmla="*/ 0 60000 65536"/>
                  <a:gd name="T12" fmla="*/ 0 60000 65536"/>
                  <a:gd name="T13" fmla="*/ 0 60000 65536"/>
                  <a:gd name="T14" fmla="*/ 0 60000 65536"/>
                  <a:gd name="T15" fmla="*/ 0 w 1009"/>
                  <a:gd name="T16" fmla="*/ 0 h 19"/>
                  <a:gd name="T17" fmla="*/ 1009 w 1009"/>
                  <a:gd name="T18" fmla="*/ 19 h 19"/>
                </a:gdLst>
                <a:ahLst/>
                <a:cxnLst>
                  <a:cxn ang="T10">
                    <a:pos x="T0" y="T1"/>
                  </a:cxn>
                  <a:cxn ang="T11">
                    <a:pos x="T2" y="T3"/>
                  </a:cxn>
                  <a:cxn ang="T12">
                    <a:pos x="T4" y="T5"/>
                  </a:cxn>
                  <a:cxn ang="T13">
                    <a:pos x="T6" y="T7"/>
                  </a:cxn>
                  <a:cxn ang="T14">
                    <a:pos x="T8" y="T9"/>
                  </a:cxn>
                </a:cxnLst>
                <a:rect l="T15" t="T16" r="T17" b="T18"/>
                <a:pathLst>
                  <a:path w="1009" h="19">
                    <a:moveTo>
                      <a:pt x="1007" y="19"/>
                    </a:moveTo>
                    <a:lnTo>
                      <a:pt x="0" y="19"/>
                    </a:lnTo>
                    <a:lnTo>
                      <a:pt x="1" y="0"/>
                    </a:lnTo>
                    <a:lnTo>
                      <a:pt x="1009" y="0"/>
                    </a:lnTo>
                    <a:lnTo>
                      <a:pt x="1007" y="19"/>
                    </a:lnTo>
                    <a:close/>
                  </a:path>
                </a:pathLst>
              </a:custGeom>
              <a:solidFill>
                <a:srgbClr val="E0BE49"/>
              </a:solidFill>
              <a:ln w="9525">
                <a:noFill/>
                <a:round/>
                <a:headEnd/>
                <a:tailEnd/>
              </a:ln>
            </p:spPr>
            <p:txBody>
              <a:bodyPr/>
              <a:lstStyle/>
              <a:p>
                <a:endParaRPr lang="da-DK"/>
              </a:p>
            </p:txBody>
          </p:sp>
          <p:sp>
            <p:nvSpPr>
              <p:cNvPr id="491" name="Freeform 704"/>
              <p:cNvSpPr>
                <a:spLocks/>
              </p:cNvSpPr>
              <p:nvPr/>
            </p:nvSpPr>
            <p:spPr bwMode="auto">
              <a:xfrm>
                <a:off x="2493" y="2101"/>
                <a:ext cx="53" cy="1"/>
              </a:xfrm>
              <a:custGeom>
                <a:avLst/>
                <a:gdLst>
                  <a:gd name="T0" fmla="*/ 1007 w 1009"/>
                  <a:gd name="T1" fmla="*/ 19 h 19"/>
                  <a:gd name="T2" fmla="*/ 0 w 1009"/>
                  <a:gd name="T3" fmla="*/ 19 h 19"/>
                  <a:gd name="T4" fmla="*/ 1 w 1009"/>
                  <a:gd name="T5" fmla="*/ 0 h 19"/>
                  <a:gd name="T6" fmla="*/ 1009 w 1009"/>
                  <a:gd name="T7" fmla="*/ 0 h 19"/>
                  <a:gd name="T8" fmla="*/ 1007 w 1009"/>
                  <a:gd name="T9" fmla="*/ 19 h 19"/>
                  <a:gd name="T10" fmla="*/ 0 60000 65536"/>
                  <a:gd name="T11" fmla="*/ 0 60000 65536"/>
                  <a:gd name="T12" fmla="*/ 0 60000 65536"/>
                  <a:gd name="T13" fmla="*/ 0 60000 65536"/>
                  <a:gd name="T14" fmla="*/ 0 60000 65536"/>
                  <a:gd name="T15" fmla="*/ 0 w 1009"/>
                  <a:gd name="T16" fmla="*/ 0 h 19"/>
                  <a:gd name="T17" fmla="*/ 1009 w 1009"/>
                  <a:gd name="T18" fmla="*/ 19 h 19"/>
                </a:gdLst>
                <a:ahLst/>
                <a:cxnLst>
                  <a:cxn ang="T10">
                    <a:pos x="T0" y="T1"/>
                  </a:cxn>
                  <a:cxn ang="T11">
                    <a:pos x="T2" y="T3"/>
                  </a:cxn>
                  <a:cxn ang="T12">
                    <a:pos x="T4" y="T5"/>
                  </a:cxn>
                  <a:cxn ang="T13">
                    <a:pos x="T6" y="T7"/>
                  </a:cxn>
                  <a:cxn ang="T14">
                    <a:pos x="T8" y="T9"/>
                  </a:cxn>
                </a:cxnLst>
                <a:rect l="T15" t="T16" r="T17" b="T18"/>
                <a:pathLst>
                  <a:path w="1009" h="19">
                    <a:moveTo>
                      <a:pt x="1007" y="19"/>
                    </a:moveTo>
                    <a:lnTo>
                      <a:pt x="0" y="19"/>
                    </a:lnTo>
                    <a:lnTo>
                      <a:pt x="1" y="0"/>
                    </a:lnTo>
                    <a:lnTo>
                      <a:pt x="1009" y="0"/>
                    </a:lnTo>
                    <a:lnTo>
                      <a:pt x="1007" y="19"/>
                    </a:lnTo>
                    <a:close/>
                  </a:path>
                </a:pathLst>
              </a:custGeom>
              <a:solidFill>
                <a:srgbClr val="E0BE49"/>
              </a:solidFill>
              <a:ln w="9525">
                <a:noFill/>
                <a:round/>
                <a:headEnd/>
                <a:tailEnd/>
              </a:ln>
            </p:spPr>
            <p:txBody>
              <a:bodyPr/>
              <a:lstStyle/>
              <a:p>
                <a:endParaRPr lang="da-DK"/>
              </a:p>
            </p:txBody>
          </p:sp>
          <p:sp>
            <p:nvSpPr>
              <p:cNvPr id="492" name="Freeform 705"/>
              <p:cNvSpPr>
                <a:spLocks/>
              </p:cNvSpPr>
              <p:nvPr/>
            </p:nvSpPr>
            <p:spPr bwMode="auto">
              <a:xfrm>
                <a:off x="2493" y="2100"/>
                <a:ext cx="53" cy="1"/>
              </a:xfrm>
              <a:custGeom>
                <a:avLst/>
                <a:gdLst>
                  <a:gd name="T0" fmla="*/ 1008 w 1011"/>
                  <a:gd name="T1" fmla="*/ 18 h 18"/>
                  <a:gd name="T2" fmla="*/ 0 w 1011"/>
                  <a:gd name="T3" fmla="*/ 18 h 18"/>
                  <a:gd name="T4" fmla="*/ 1 w 1011"/>
                  <a:gd name="T5" fmla="*/ 0 h 18"/>
                  <a:gd name="T6" fmla="*/ 1011 w 1011"/>
                  <a:gd name="T7" fmla="*/ 0 h 18"/>
                  <a:gd name="T8" fmla="*/ 1009 w 1011"/>
                  <a:gd name="T9" fmla="*/ 9 h 18"/>
                  <a:gd name="T10" fmla="*/ 1008 w 1011"/>
                  <a:gd name="T11" fmla="*/ 18 h 18"/>
                  <a:gd name="T12" fmla="*/ 0 60000 65536"/>
                  <a:gd name="T13" fmla="*/ 0 60000 65536"/>
                  <a:gd name="T14" fmla="*/ 0 60000 65536"/>
                  <a:gd name="T15" fmla="*/ 0 60000 65536"/>
                  <a:gd name="T16" fmla="*/ 0 60000 65536"/>
                  <a:gd name="T17" fmla="*/ 0 60000 65536"/>
                  <a:gd name="T18" fmla="*/ 0 w 1011"/>
                  <a:gd name="T19" fmla="*/ 0 h 18"/>
                  <a:gd name="T20" fmla="*/ 1011 w 101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11" h="18">
                    <a:moveTo>
                      <a:pt x="1008" y="18"/>
                    </a:moveTo>
                    <a:lnTo>
                      <a:pt x="0" y="18"/>
                    </a:lnTo>
                    <a:lnTo>
                      <a:pt x="1" y="0"/>
                    </a:lnTo>
                    <a:lnTo>
                      <a:pt x="1011" y="0"/>
                    </a:lnTo>
                    <a:lnTo>
                      <a:pt x="1009" y="9"/>
                    </a:lnTo>
                    <a:lnTo>
                      <a:pt x="1008" y="18"/>
                    </a:lnTo>
                    <a:close/>
                  </a:path>
                </a:pathLst>
              </a:custGeom>
              <a:solidFill>
                <a:srgbClr val="E0BE49"/>
              </a:solidFill>
              <a:ln w="9525">
                <a:noFill/>
                <a:round/>
                <a:headEnd/>
                <a:tailEnd/>
              </a:ln>
            </p:spPr>
            <p:txBody>
              <a:bodyPr/>
              <a:lstStyle/>
              <a:p>
                <a:endParaRPr lang="da-DK"/>
              </a:p>
            </p:txBody>
          </p:sp>
          <p:sp>
            <p:nvSpPr>
              <p:cNvPr id="493" name="Freeform 706"/>
              <p:cNvSpPr>
                <a:spLocks/>
              </p:cNvSpPr>
              <p:nvPr/>
            </p:nvSpPr>
            <p:spPr bwMode="auto">
              <a:xfrm>
                <a:off x="2493" y="2100"/>
                <a:ext cx="53" cy="1"/>
              </a:xfrm>
              <a:custGeom>
                <a:avLst/>
                <a:gdLst>
                  <a:gd name="T0" fmla="*/ 1008 w 1012"/>
                  <a:gd name="T1" fmla="*/ 19 h 19"/>
                  <a:gd name="T2" fmla="*/ 0 w 1012"/>
                  <a:gd name="T3" fmla="*/ 19 h 19"/>
                  <a:gd name="T4" fmla="*/ 0 w 1012"/>
                  <a:gd name="T5" fmla="*/ 0 h 19"/>
                  <a:gd name="T6" fmla="*/ 1012 w 1012"/>
                  <a:gd name="T7" fmla="*/ 0 h 19"/>
                  <a:gd name="T8" fmla="*/ 1008 w 1012"/>
                  <a:gd name="T9" fmla="*/ 19 h 19"/>
                  <a:gd name="T10" fmla="*/ 1008 w 1012"/>
                  <a:gd name="T11" fmla="*/ 19 h 19"/>
                  <a:gd name="T12" fmla="*/ 0 60000 65536"/>
                  <a:gd name="T13" fmla="*/ 0 60000 65536"/>
                  <a:gd name="T14" fmla="*/ 0 60000 65536"/>
                  <a:gd name="T15" fmla="*/ 0 60000 65536"/>
                  <a:gd name="T16" fmla="*/ 0 60000 65536"/>
                  <a:gd name="T17" fmla="*/ 0 60000 65536"/>
                  <a:gd name="T18" fmla="*/ 0 w 1012"/>
                  <a:gd name="T19" fmla="*/ 0 h 19"/>
                  <a:gd name="T20" fmla="*/ 1012 w 101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12" h="19">
                    <a:moveTo>
                      <a:pt x="1008" y="19"/>
                    </a:moveTo>
                    <a:lnTo>
                      <a:pt x="0" y="19"/>
                    </a:lnTo>
                    <a:lnTo>
                      <a:pt x="0" y="0"/>
                    </a:lnTo>
                    <a:lnTo>
                      <a:pt x="1012" y="0"/>
                    </a:lnTo>
                    <a:lnTo>
                      <a:pt x="1008" y="19"/>
                    </a:lnTo>
                    <a:close/>
                  </a:path>
                </a:pathLst>
              </a:custGeom>
              <a:solidFill>
                <a:srgbClr val="E1BF49"/>
              </a:solidFill>
              <a:ln w="9525">
                <a:noFill/>
                <a:round/>
                <a:headEnd/>
                <a:tailEnd/>
              </a:ln>
            </p:spPr>
            <p:txBody>
              <a:bodyPr/>
              <a:lstStyle/>
              <a:p>
                <a:endParaRPr lang="da-DK"/>
              </a:p>
            </p:txBody>
          </p:sp>
          <p:sp>
            <p:nvSpPr>
              <p:cNvPr id="494" name="Freeform 707"/>
              <p:cNvSpPr>
                <a:spLocks/>
              </p:cNvSpPr>
              <p:nvPr/>
            </p:nvSpPr>
            <p:spPr bwMode="auto">
              <a:xfrm>
                <a:off x="2493" y="2099"/>
                <a:ext cx="53" cy="1"/>
              </a:xfrm>
              <a:custGeom>
                <a:avLst/>
                <a:gdLst>
                  <a:gd name="T0" fmla="*/ 1010 w 1014"/>
                  <a:gd name="T1" fmla="*/ 19 h 19"/>
                  <a:gd name="T2" fmla="*/ 0 w 1014"/>
                  <a:gd name="T3" fmla="*/ 19 h 19"/>
                  <a:gd name="T4" fmla="*/ 1 w 1014"/>
                  <a:gd name="T5" fmla="*/ 0 h 19"/>
                  <a:gd name="T6" fmla="*/ 1014 w 1014"/>
                  <a:gd name="T7" fmla="*/ 0 h 19"/>
                  <a:gd name="T8" fmla="*/ 1010 w 1014"/>
                  <a:gd name="T9" fmla="*/ 19 h 19"/>
                  <a:gd name="T10" fmla="*/ 0 60000 65536"/>
                  <a:gd name="T11" fmla="*/ 0 60000 65536"/>
                  <a:gd name="T12" fmla="*/ 0 60000 65536"/>
                  <a:gd name="T13" fmla="*/ 0 60000 65536"/>
                  <a:gd name="T14" fmla="*/ 0 60000 65536"/>
                  <a:gd name="T15" fmla="*/ 0 w 1014"/>
                  <a:gd name="T16" fmla="*/ 0 h 19"/>
                  <a:gd name="T17" fmla="*/ 1014 w 1014"/>
                  <a:gd name="T18" fmla="*/ 19 h 19"/>
                </a:gdLst>
                <a:ahLst/>
                <a:cxnLst>
                  <a:cxn ang="T10">
                    <a:pos x="T0" y="T1"/>
                  </a:cxn>
                  <a:cxn ang="T11">
                    <a:pos x="T2" y="T3"/>
                  </a:cxn>
                  <a:cxn ang="T12">
                    <a:pos x="T4" y="T5"/>
                  </a:cxn>
                  <a:cxn ang="T13">
                    <a:pos x="T6" y="T7"/>
                  </a:cxn>
                  <a:cxn ang="T14">
                    <a:pos x="T8" y="T9"/>
                  </a:cxn>
                </a:cxnLst>
                <a:rect l="T15" t="T16" r="T17" b="T18"/>
                <a:pathLst>
                  <a:path w="1014" h="19">
                    <a:moveTo>
                      <a:pt x="1010" y="19"/>
                    </a:moveTo>
                    <a:lnTo>
                      <a:pt x="0" y="19"/>
                    </a:lnTo>
                    <a:lnTo>
                      <a:pt x="1" y="0"/>
                    </a:lnTo>
                    <a:lnTo>
                      <a:pt x="1014" y="0"/>
                    </a:lnTo>
                    <a:lnTo>
                      <a:pt x="1010" y="19"/>
                    </a:lnTo>
                    <a:close/>
                  </a:path>
                </a:pathLst>
              </a:custGeom>
              <a:solidFill>
                <a:srgbClr val="E1BF49"/>
              </a:solidFill>
              <a:ln w="9525">
                <a:noFill/>
                <a:round/>
                <a:headEnd/>
                <a:tailEnd/>
              </a:ln>
            </p:spPr>
            <p:txBody>
              <a:bodyPr/>
              <a:lstStyle/>
              <a:p>
                <a:endParaRPr lang="da-DK"/>
              </a:p>
            </p:txBody>
          </p:sp>
          <p:sp>
            <p:nvSpPr>
              <p:cNvPr id="495" name="Freeform 708"/>
              <p:cNvSpPr>
                <a:spLocks/>
              </p:cNvSpPr>
              <p:nvPr/>
            </p:nvSpPr>
            <p:spPr bwMode="auto">
              <a:xfrm>
                <a:off x="2493" y="2099"/>
                <a:ext cx="53" cy="1"/>
              </a:xfrm>
              <a:custGeom>
                <a:avLst/>
                <a:gdLst>
                  <a:gd name="T0" fmla="*/ 1012 w 1016"/>
                  <a:gd name="T1" fmla="*/ 19 h 19"/>
                  <a:gd name="T2" fmla="*/ 0 w 1016"/>
                  <a:gd name="T3" fmla="*/ 19 h 19"/>
                  <a:gd name="T4" fmla="*/ 1 w 1016"/>
                  <a:gd name="T5" fmla="*/ 0 h 19"/>
                  <a:gd name="T6" fmla="*/ 1016 w 1016"/>
                  <a:gd name="T7" fmla="*/ 0 h 19"/>
                  <a:gd name="T8" fmla="*/ 1012 w 1016"/>
                  <a:gd name="T9" fmla="*/ 19 h 19"/>
                  <a:gd name="T10" fmla="*/ 0 60000 65536"/>
                  <a:gd name="T11" fmla="*/ 0 60000 65536"/>
                  <a:gd name="T12" fmla="*/ 0 60000 65536"/>
                  <a:gd name="T13" fmla="*/ 0 60000 65536"/>
                  <a:gd name="T14" fmla="*/ 0 60000 65536"/>
                  <a:gd name="T15" fmla="*/ 0 w 1016"/>
                  <a:gd name="T16" fmla="*/ 0 h 19"/>
                  <a:gd name="T17" fmla="*/ 1016 w 1016"/>
                  <a:gd name="T18" fmla="*/ 19 h 19"/>
                </a:gdLst>
                <a:ahLst/>
                <a:cxnLst>
                  <a:cxn ang="T10">
                    <a:pos x="T0" y="T1"/>
                  </a:cxn>
                  <a:cxn ang="T11">
                    <a:pos x="T2" y="T3"/>
                  </a:cxn>
                  <a:cxn ang="T12">
                    <a:pos x="T4" y="T5"/>
                  </a:cxn>
                  <a:cxn ang="T13">
                    <a:pos x="T6" y="T7"/>
                  </a:cxn>
                  <a:cxn ang="T14">
                    <a:pos x="T8" y="T9"/>
                  </a:cxn>
                </a:cxnLst>
                <a:rect l="T15" t="T16" r="T17" b="T18"/>
                <a:pathLst>
                  <a:path w="1016" h="19">
                    <a:moveTo>
                      <a:pt x="1012" y="19"/>
                    </a:moveTo>
                    <a:lnTo>
                      <a:pt x="0" y="19"/>
                    </a:lnTo>
                    <a:lnTo>
                      <a:pt x="1" y="0"/>
                    </a:lnTo>
                    <a:lnTo>
                      <a:pt x="1016" y="0"/>
                    </a:lnTo>
                    <a:lnTo>
                      <a:pt x="1012" y="19"/>
                    </a:lnTo>
                    <a:close/>
                  </a:path>
                </a:pathLst>
              </a:custGeom>
              <a:solidFill>
                <a:srgbClr val="E1BF49"/>
              </a:solidFill>
              <a:ln w="9525">
                <a:noFill/>
                <a:round/>
                <a:headEnd/>
                <a:tailEnd/>
              </a:ln>
            </p:spPr>
            <p:txBody>
              <a:bodyPr/>
              <a:lstStyle/>
              <a:p>
                <a:endParaRPr lang="da-DK"/>
              </a:p>
            </p:txBody>
          </p:sp>
          <p:sp>
            <p:nvSpPr>
              <p:cNvPr id="496" name="Freeform 709"/>
              <p:cNvSpPr>
                <a:spLocks/>
              </p:cNvSpPr>
              <p:nvPr/>
            </p:nvSpPr>
            <p:spPr bwMode="auto">
              <a:xfrm>
                <a:off x="2493" y="2098"/>
                <a:ext cx="54" cy="1"/>
              </a:xfrm>
              <a:custGeom>
                <a:avLst/>
                <a:gdLst>
                  <a:gd name="T0" fmla="*/ 1013 w 1018"/>
                  <a:gd name="T1" fmla="*/ 19 h 19"/>
                  <a:gd name="T2" fmla="*/ 0 w 1018"/>
                  <a:gd name="T3" fmla="*/ 19 h 19"/>
                  <a:gd name="T4" fmla="*/ 1 w 1018"/>
                  <a:gd name="T5" fmla="*/ 0 h 19"/>
                  <a:gd name="T6" fmla="*/ 1018 w 1018"/>
                  <a:gd name="T7" fmla="*/ 0 h 19"/>
                  <a:gd name="T8" fmla="*/ 1013 w 1018"/>
                  <a:gd name="T9" fmla="*/ 19 h 19"/>
                  <a:gd name="T10" fmla="*/ 0 60000 65536"/>
                  <a:gd name="T11" fmla="*/ 0 60000 65536"/>
                  <a:gd name="T12" fmla="*/ 0 60000 65536"/>
                  <a:gd name="T13" fmla="*/ 0 60000 65536"/>
                  <a:gd name="T14" fmla="*/ 0 60000 65536"/>
                  <a:gd name="T15" fmla="*/ 0 w 1018"/>
                  <a:gd name="T16" fmla="*/ 0 h 19"/>
                  <a:gd name="T17" fmla="*/ 1018 w 1018"/>
                  <a:gd name="T18" fmla="*/ 19 h 19"/>
                </a:gdLst>
                <a:ahLst/>
                <a:cxnLst>
                  <a:cxn ang="T10">
                    <a:pos x="T0" y="T1"/>
                  </a:cxn>
                  <a:cxn ang="T11">
                    <a:pos x="T2" y="T3"/>
                  </a:cxn>
                  <a:cxn ang="T12">
                    <a:pos x="T4" y="T5"/>
                  </a:cxn>
                  <a:cxn ang="T13">
                    <a:pos x="T6" y="T7"/>
                  </a:cxn>
                  <a:cxn ang="T14">
                    <a:pos x="T8" y="T9"/>
                  </a:cxn>
                </a:cxnLst>
                <a:rect l="T15" t="T16" r="T17" b="T18"/>
                <a:pathLst>
                  <a:path w="1018" h="19">
                    <a:moveTo>
                      <a:pt x="1013" y="19"/>
                    </a:moveTo>
                    <a:lnTo>
                      <a:pt x="0" y="19"/>
                    </a:lnTo>
                    <a:lnTo>
                      <a:pt x="1" y="0"/>
                    </a:lnTo>
                    <a:lnTo>
                      <a:pt x="1018" y="0"/>
                    </a:lnTo>
                    <a:lnTo>
                      <a:pt x="1013" y="19"/>
                    </a:lnTo>
                    <a:close/>
                  </a:path>
                </a:pathLst>
              </a:custGeom>
              <a:solidFill>
                <a:srgbClr val="E1BF48"/>
              </a:solidFill>
              <a:ln w="9525">
                <a:noFill/>
                <a:round/>
                <a:headEnd/>
                <a:tailEnd/>
              </a:ln>
            </p:spPr>
            <p:txBody>
              <a:bodyPr/>
              <a:lstStyle/>
              <a:p>
                <a:endParaRPr lang="da-DK"/>
              </a:p>
            </p:txBody>
          </p:sp>
          <p:sp>
            <p:nvSpPr>
              <p:cNvPr id="497" name="Freeform 710"/>
              <p:cNvSpPr>
                <a:spLocks/>
              </p:cNvSpPr>
              <p:nvPr/>
            </p:nvSpPr>
            <p:spPr bwMode="auto">
              <a:xfrm>
                <a:off x="2493" y="2098"/>
                <a:ext cx="54" cy="1"/>
              </a:xfrm>
              <a:custGeom>
                <a:avLst/>
                <a:gdLst>
                  <a:gd name="T0" fmla="*/ 1015 w 1020"/>
                  <a:gd name="T1" fmla="*/ 19 h 19"/>
                  <a:gd name="T2" fmla="*/ 0 w 1020"/>
                  <a:gd name="T3" fmla="*/ 19 h 19"/>
                  <a:gd name="T4" fmla="*/ 1 w 1020"/>
                  <a:gd name="T5" fmla="*/ 0 h 19"/>
                  <a:gd name="T6" fmla="*/ 1020 w 1020"/>
                  <a:gd name="T7" fmla="*/ 0 h 19"/>
                  <a:gd name="T8" fmla="*/ 1015 w 1020"/>
                  <a:gd name="T9" fmla="*/ 19 h 19"/>
                  <a:gd name="T10" fmla="*/ 0 60000 65536"/>
                  <a:gd name="T11" fmla="*/ 0 60000 65536"/>
                  <a:gd name="T12" fmla="*/ 0 60000 65536"/>
                  <a:gd name="T13" fmla="*/ 0 60000 65536"/>
                  <a:gd name="T14" fmla="*/ 0 60000 65536"/>
                  <a:gd name="T15" fmla="*/ 0 w 1020"/>
                  <a:gd name="T16" fmla="*/ 0 h 19"/>
                  <a:gd name="T17" fmla="*/ 1020 w 1020"/>
                  <a:gd name="T18" fmla="*/ 19 h 19"/>
                </a:gdLst>
                <a:ahLst/>
                <a:cxnLst>
                  <a:cxn ang="T10">
                    <a:pos x="T0" y="T1"/>
                  </a:cxn>
                  <a:cxn ang="T11">
                    <a:pos x="T2" y="T3"/>
                  </a:cxn>
                  <a:cxn ang="T12">
                    <a:pos x="T4" y="T5"/>
                  </a:cxn>
                  <a:cxn ang="T13">
                    <a:pos x="T6" y="T7"/>
                  </a:cxn>
                  <a:cxn ang="T14">
                    <a:pos x="T8" y="T9"/>
                  </a:cxn>
                </a:cxnLst>
                <a:rect l="T15" t="T16" r="T17" b="T18"/>
                <a:pathLst>
                  <a:path w="1020" h="19">
                    <a:moveTo>
                      <a:pt x="1015" y="19"/>
                    </a:moveTo>
                    <a:lnTo>
                      <a:pt x="0" y="19"/>
                    </a:lnTo>
                    <a:lnTo>
                      <a:pt x="1" y="0"/>
                    </a:lnTo>
                    <a:lnTo>
                      <a:pt x="1020" y="0"/>
                    </a:lnTo>
                    <a:lnTo>
                      <a:pt x="1015" y="19"/>
                    </a:lnTo>
                    <a:close/>
                  </a:path>
                </a:pathLst>
              </a:custGeom>
              <a:solidFill>
                <a:srgbClr val="E2C048"/>
              </a:solidFill>
              <a:ln w="9525">
                <a:noFill/>
                <a:round/>
                <a:headEnd/>
                <a:tailEnd/>
              </a:ln>
            </p:spPr>
            <p:txBody>
              <a:bodyPr/>
              <a:lstStyle/>
              <a:p>
                <a:endParaRPr lang="da-DK"/>
              </a:p>
            </p:txBody>
          </p:sp>
          <p:sp>
            <p:nvSpPr>
              <p:cNvPr id="498" name="Freeform 711"/>
              <p:cNvSpPr>
                <a:spLocks/>
              </p:cNvSpPr>
              <p:nvPr/>
            </p:nvSpPr>
            <p:spPr bwMode="auto">
              <a:xfrm>
                <a:off x="2493" y="2097"/>
                <a:ext cx="54" cy="1"/>
              </a:xfrm>
              <a:custGeom>
                <a:avLst/>
                <a:gdLst>
                  <a:gd name="T0" fmla="*/ 1017 w 1021"/>
                  <a:gd name="T1" fmla="*/ 19 h 19"/>
                  <a:gd name="T2" fmla="*/ 0 w 1021"/>
                  <a:gd name="T3" fmla="*/ 19 h 19"/>
                  <a:gd name="T4" fmla="*/ 0 w 1021"/>
                  <a:gd name="T5" fmla="*/ 0 h 19"/>
                  <a:gd name="T6" fmla="*/ 1021 w 1021"/>
                  <a:gd name="T7" fmla="*/ 0 h 19"/>
                  <a:gd name="T8" fmla="*/ 1017 w 1021"/>
                  <a:gd name="T9" fmla="*/ 19 h 19"/>
                  <a:gd name="T10" fmla="*/ 0 60000 65536"/>
                  <a:gd name="T11" fmla="*/ 0 60000 65536"/>
                  <a:gd name="T12" fmla="*/ 0 60000 65536"/>
                  <a:gd name="T13" fmla="*/ 0 60000 65536"/>
                  <a:gd name="T14" fmla="*/ 0 60000 65536"/>
                  <a:gd name="T15" fmla="*/ 0 w 1021"/>
                  <a:gd name="T16" fmla="*/ 0 h 19"/>
                  <a:gd name="T17" fmla="*/ 1021 w 1021"/>
                  <a:gd name="T18" fmla="*/ 19 h 19"/>
                </a:gdLst>
                <a:ahLst/>
                <a:cxnLst>
                  <a:cxn ang="T10">
                    <a:pos x="T0" y="T1"/>
                  </a:cxn>
                  <a:cxn ang="T11">
                    <a:pos x="T2" y="T3"/>
                  </a:cxn>
                  <a:cxn ang="T12">
                    <a:pos x="T4" y="T5"/>
                  </a:cxn>
                  <a:cxn ang="T13">
                    <a:pos x="T6" y="T7"/>
                  </a:cxn>
                  <a:cxn ang="T14">
                    <a:pos x="T8" y="T9"/>
                  </a:cxn>
                </a:cxnLst>
                <a:rect l="T15" t="T16" r="T17" b="T18"/>
                <a:pathLst>
                  <a:path w="1021" h="19">
                    <a:moveTo>
                      <a:pt x="1017" y="19"/>
                    </a:moveTo>
                    <a:lnTo>
                      <a:pt x="0" y="19"/>
                    </a:lnTo>
                    <a:lnTo>
                      <a:pt x="0" y="0"/>
                    </a:lnTo>
                    <a:lnTo>
                      <a:pt x="1021" y="0"/>
                    </a:lnTo>
                    <a:lnTo>
                      <a:pt x="1017" y="19"/>
                    </a:lnTo>
                    <a:close/>
                  </a:path>
                </a:pathLst>
              </a:custGeom>
              <a:solidFill>
                <a:srgbClr val="E2C048"/>
              </a:solidFill>
              <a:ln w="9525">
                <a:noFill/>
                <a:round/>
                <a:headEnd/>
                <a:tailEnd/>
              </a:ln>
            </p:spPr>
            <p:txBody>
              <a:bodyPr/>
              <a:lstStyle/>
              <a:p>
                <a:endParaRPr lang="da-DK"/>
              </a:p>
            </p:txBody>
          </p:sp>
          <p:sp>
            <p:nvSpPr>
              <p:cNvPr id="499" name="Freeform 712"/>
              <p:cNvSpPr>
                <a:spLocks/>
              </p:cNvSpPr>
              <p:nvPr/>
            </p:nvSpPr>
            <p:spPr bwMode="auto">
              <a:xfrm>
                <a:off x="2493" y="2097"/>
                <a:ext cx="54" cy="1"/>
              </a:xfrm>
              <a:custGeom>
                <a:avLst/>
                <a:gdLst>
                  <a:gd name="T0" fmla="*/ 1019 w 1023"/>
                  <a:gd name="T1" fmla="*/ 18 h 18"/>
                  <a:gd name="T2" fmla="*/ 0 w 1023"/>
                  <a:gd name="T3" fmla="*/ 18 h 18"/>
                  <a:gd name="T4" fmla="*/ 1 w 1023"/>
                  <a:gd name="T5" fmla="*/ 0 h 18"/>
                  <a:gd name="T6" fmla="*/ 1023 w 1023"/>
                  <a:gd name="T7" fmla="*/ 0 h 18"/>
                  <a:gd name="T8" fmla="*/ 1019 w 1023"/>
                  <a:gd name="T9" fmla="*/ 18 h 18"/>
                  <a:gd name="T10" fmla="*/ 0 60000 65536"/>
                  <a:gd name="T11" fmla="*/ 0 60000 65536"/>
                  <a:gd name="T12" fmla="*/ 0 60000 65536"/>
                  <a:gd name="T13" fmla="*/ 0 60000 65536"/>
                  <a:gd name="T14" fmla="*/ 0 60000 65536"/>
                  <a:gd name="T15" fmla="*/ 0 w 1023"/>
                  <a:gd name="T16" fmla="*/ 0 h 18"/>
                  <a:gd name="T17" fmla="*/ 1023 w 1023"/>
                  <a:gd name="T18" fmla="*/ 18 h 18"/>
                </a:gdLst>
                <a:ahLst/>
                <a:cxnLst>
                  <a:cxn ang="T10">
                    <a:pos x="T0" y="T1"/>
                  </a:cxn>
                  <a:cxn ang="T11">
                    <a:pos x="T2" y="T3"/>
                  </a:cxn>
                  <a:cxn ang="T12">
                    <a:pos x="T4" y="T5"/>
                  </a:cxn>
                  <a:cxn ang="T13">
                    <a:pos x="T6" y="T7"/>
                  </a:cxn>
                  <a:cxn ang="T14">
                    <a:pos x="T8" y="T9"/>
                  </a:cxn>
                </a:cxnLst>
                <a:rect l="T15" t="T16" r="T17" b="T18"/>
                <a:pathLst>
                  <a:path w="1023" h="18">
                    <a:moveTo>
                      <a:pt x="1019" y="18"/>
                    </a:moveTo>
                    <a:lnTo>
                      <a:pt x="0" y="18"/>
                    </a:lnTo>
                    <a:lnTo>
                      <a:pt x="1" y="0"/>
                    </a:lnTo>
                    <a:lnTo>
                      <a:pt x="1023" y="0"/>
                    </a:lnTo>
                    <a:lnTo>
                      <a:pt x="1019" y="18"/>
                    </a:lnTo>
                    <a:close/>
                  </a:path>
                </a:pathLst>
              </a:custGeom>
              <a:solidFill>
                <a:srgbClr val="E2C048"/>
              </a:solidFill>
              <a:ln w="9525">
                <a:noFill/>
                <a:round/>
                <a:headEnd/>
                <a:tailEnd/>
              </a:ln>
            </p:spPr>
            <p:txBody>
              <a:bodyPr/>
              <a:lstStyle/>
              <a:p>
                <a:endParaRPr lang="da-DK"/>
              </a:p>
            </p:txBody>
          </p:sp>
          <p:sp>
            <p:nvSpPr>
              <p:cNvPr id="500" name="Freeform 713"/>
              <p:cNvSpPr>
                <a:spLocks/>
              </p:cNvSpPr>
              <p:nvPr/>
            </p:nvSpPr>
            <p:spPr bwMode="auto">
              <a:xfrm>
                <a:off x="2493" y="2096"/>
                <a:ext cx="54" cy="1"/>
              </a:xfrm>
              <a:custGeom>
                <a:avLst/>
                <a:gdLst>
                  <a:gd name="T0" fmla="*/ 1021 w 1025"/>
                  <a:gd name="T1" fmla="*/ 19 h 19"/>
                  <a:gd name="T2" fmla="*/ 0 w 1025"/>
                  <a:gd name="T3" fmla="*/ 19 h 19"/>
                  <a:gd name="T4" fmla="*/ 1 w 1025"/>
                  <a:gd name="T5" fmla="*/ 0 h 19"/>
                  <a:gd name="T6" fmla="*/ 1025 w 1025"/>
                  <a:gd name="T7" fmla="*/ 0 h 19"/>
                  <a:gd name="T8" fmla="*/ 1021 w 1025"/>
                  <a:gd name="T9" fmla="*/ 19 h 19"/>
                  <a:gd name="T10" fmla="*/ 0 60000 65536"/>
                  <a:gd name="T11" fmla="*/ 0 60000 65536"/>
                  <a:gd name="T12" fmla="*/ 0 60000 65536"/>
                  <a:gd name="T13" fmla="*/ 0 60000 65536"/>
                  <a:gd name="T14" fmla="*/ 0 60000 65536"/>
                  <a:gd name="T15" fmla="*/ 0 w 1025"/>
                  <a:gd name="T16" fmla="*/ 0 h 19"/>
                  <a:gd name="T17" fmla="*/ 1025 w 1025"/>
                  <a:gd name="T18" fmla="*/ 19 h 19"/>
                </a:gdLst>
                <a:ahLst/>
                <a:cxnLst>
                  <a:cxn ang="T10">
                    <a:pos x="T0" y="T1"/>
                  </a:cxn>
                  <a:cxn ang="T11">
                    <a:pos x="T2" y="T3"/>
                  </a:cxn>
                  <a:cxn ang="T12">
                    <a:pos x="T4" y="T5"/>
                  </a:cxn>
                  <a:cxn ang="T13">
                    <a:pos x="T6" y="T7"/>
                  </a:cxn>
                  <a:cxn ang="T14">
                    <a:pos x="T8" y="T9"/>
                  </a:cxn>
                </a:cxnLst>
                <a:rect l="T15" t="T16" r="T17" b="T18"/>
                <a:pathLst>
                  <a:path w="1025" h="19">
                    <a:moveTo>
                      <a:pt x="1021" y="19"/>
                    </a:moveTo>
                    <a:lnTo>
                      <a:pt x="0" y="19"/>
                    </a:lnTo>
                    <a:lnTo>
                      <a:pt x="1" y="0"/>
                    </a:lnTo>
                    <a:lnTo>
                      <a:pt x="1025" y="0"/>
                    </a:lnTo>
                    <a:lnTo>
                      <a:pt x="1021" y="19"/>
                    </a:lnTo>
                    <a:close/>
                  </a:path>
                </a:pathLst>
              </a:custGeom>
              <a:solidFill>
                <a:srgbClr val="E2C048"/>
              </a:solidFill>
              <a:ln w="9525">
                <a:noFill/>
                <a:round/>
                <a:headEnd/>
                <a:tailEnd/>
              </a:ln>
            </p:spPr>
            <p:txBody>
              <a:bodyPr/>
              <a:lstStyle/>
              <a:p>
                <a:endParaRPr lang="da-DK"/>
              </a:p>
            </p:txBody>
          </p:sp>
          <p:sp>
            <p:nvSpPr>
              <p:cNvPr id="501" name="Freeform 714"/>
              <p:cNvSpPr>
                <a:spLocks/>
              </p:cNvSpPr>
              <p:nvPr/>
            </p:nvSpPr>
            <p:spPr bwMode="auto">
              <a:xfrm>
                <a:off x="2493" y="2096"/>
                <a:ext cx="54" cy="1"/>
              </a:xfrm>
              <a:custGeom>
                <a:avLst/>
                <a:gdLst>
                  <a:gd name="T0" fmla="*/ 1022 w 1026"/>
                  <a:gd name="T1" fmla="*/ 19 h 19"/>
                  <a:gd name="T2" fmla="*/ 0 w 1026"/>
                  <a:gd name="T3" fmla="*/ 19 h 19"/>
                  <a:gd name="T4" fmla="*/ 1 w 1026"/>
                  <a:gd name="T5" fmla="*/ 0 h 19"/>
                  <a:gd name="T6" fmla="*/ 1026 w 1026"/>
                  <a:gd name="T7" fmla="*/ 0 h 19"/>
                  <a:gd name="T8" fmla="*/ 1022 w 1026"/>
                  <a:gd name="T9" fmla="*/ 19 h 19"/>
                  <a:gd name="T10" fmla="*/ 0 60000 65536"/>
                  <a:gd name="T11" fmla="*/ 0 60000 65536"/>
                  <a:gd name="T12" fmla="*/ 0 60000 65536"/>
                  <a:gd name="T13" fmla="*/ 0 60000 65536"/>
                  <a:gd name="T14" fmla="*/ 0 60000 65536"/>
                  <a:gd name="T15" fmla="*/ 0 w 1026"/>
                  <a:gd name="T16" fmla="*/ 0 h 19"/>
                  <a:gd name="T17" fmla="*/ 1026 w 1026"/>
                  <a:gd name="T18" fmla="*/ 19 h 19"/>
                </a:gdLst>
                <a:ahLst/>
                <a:cxnLst>
                  <a:cxn ang="T10">
                    <a:pos x="T0" y="T1"/>
                  </a:cxn>
                  <a:cxn ang="T11">
                    <a:pos x="T2" y="T3"/>
                  </a:cxn>
                  <a:cxn ang="T12">
                    <a:pos x="T4" y="T5"/>
                  </a:cxn>
                  <a:cxn ang="T13">
                    <a:pos x="T6" y="T7"/>
                  </a:cxn>
                  <a:cxn ang="T14">
                    <a:pos x="T8" y="T9"/>
                  </a:cxn>
                </a:cxnLst>
                <a:rect l="T15" t="T16" r="T17" b="T18"/>
                <a:pathLst>
                  <a:path w="1026" h="19">
                    <a:moveTo>
                      <a:pt x="1022" y="19"/>
                    </a:moveTo>
                    <a:lnTo>
                      <a:pt x="0" y="19"/>
                    </a:lnTo>
                    <a:lnTo>
                      <a:pt x="1" y="0"/>
                    </a:lnTo>
                    <a:lnTo>
                      <a:pt x="1026" y="0"/>
                    </a:lnTo>
                    <a:lnTo>
                      <a:pt x="1022" y="19"/>
                    </a:lnTo>
                    <a:close/>
                  </a:path>
                </a:pathLst>
              </a:custGeom>
              <a:solidFill>
                <a:srgbClr val="E3C049"/>
              </a:solidFill>
              <a:ln w="9525">
                <a:noFill/>
                <a:round/>
                <a:headEnd/>
                <a:tailEnd/>
              </a:ln>
            </p:spPr>
            <p:txBody>
              <a:bodyPr/>
              <a:lstStyle/>
              <a:p>
                <a:endParaRPr lang="da-DK"/>
              </a:p>
            </p:txBody>
          </p:sp>
          <p:sp>
            <p:nvSpPr>
              <p:cNvPr id="502" name="Freeform 715"/>
              <p:cNvSpPr>
                <a:spLocks/>
              </p:cNvSpPr>
              <p:nvPr/>
            </p:nvSpPr>
            <p:spPr bwMode="auto">
              <a:xfrm>
                <a:off x="2493" y="2095"/>
                <a:ext cx="54" cy="1"/>
              </a:xfrm>
              <a:custGeom>
                <a:avLst/>
                <a:gdLst>
                  <a:gd name="T0" fmla="*/ 1024 w 1028"/>
                  <a:gd name="T1" fmla="*/ 18 h 18"/>
                  <a:gd name="T2" fmla="*/ 0 w 1028"/>
                  <a:gd name="T3" fmla="*/ 18 h 18"/>
                  <a:gd name="T4" fmla="*/ 1 w 1028"/>
                  <a:gd name="T5" fmla="*/ 0 h 18"/>
                  <a:gd name="T6" fmla="*/ 1028 w 1028"/>
                  <a:gd name="T7" fmla="*/ 0 h 18"/>
                  <a:gd name="T8" fmla="*/ 1024 w 1028"/>
                  <a:gd name="T9" fmla="*/ 18 h 18"/>
                  <a:gd name="T10" fmla="*/ 0 60000 65536"/>
                  <a:gd name="T11" fmla="*/ 0 60000 65536"/>
                  <a:gd name="T12" fmla="*/ 0 60000 65536"/>
                  <a:gd name="T13" fmla="*/ 0 60000 65536"/>
                  <a:gd name="T14" fmla="*/ 0 60000 65536"/>
                  <a:gd name="T15" fmla="*/ 0 w 1028"/>
                  <a:gd name="T16" fmla="*/ 0 h 18"/>
                  <a:gd name="T17" fmla="*/ 1028 w 1028"/>
                  <a:gd name="T18" fmla="*/ 18 h 18"/>
                </a:gdLst>
                <a:ahLst/>
                <a:cxnLst>
                  <a:cxn ang="T10">
                    <a:pos x="T0" y="T1"/>
                  </a:cxn>
                  <a:cxn ang="T11">
                    <a:pos x="T2" y="T3"/>
                  </a:cxn>
                  <a:cxn ang="T12">
                    <a:pos x="T4" y="T5"/>
                  </a:cxn>
                  <a:cxn ang="T13">
                    <a:pos x="T6" y="T7"/>
                  </a:cxn>
                  <a:cxn ang="T14">
                    <a:pos x="T8" y="T9"/>
                  </a:cxn>
                </a:cxnLst>
                <a:rect l="T15" t="T16" r="T17" b="T18"/>
                <a:pathLst>
                  <a:path w="1028" h="18">
                    <a:moveTo>
                      <a:pt x="1024" y="18"/>
                    </a:moveTo>
                    <a:lnTo>
                      <a:pt x="0" y="18"/>
                    </a:lnTo>
                    <a:lnTo>
                      <a:pt x="1" y="0"/>
                    </a:lnTo>
                    <a:lnTo>
                      <a:pt x="1028" y="0"/>
                    </a:lnTo>
                    <a:lnTo>
                      <a:pt x="1024" y="18"/>
                    </a:lnTo>
                    <a:close/>
                  </a:path>
                </a:pathLst>
              </a:custGeom>
              <a:solidFill>
                <a:srgbClr val="E3C049"/>
              </a:solidFill>
              <a:ln w="9525">
                <a:noFill/>
                <a:round/>
                <a:headEnd/>
                <a:tailEnd/>
              </a:ln>
            </p:spPr>
            <p:txBody>
              <a:bodyPr/>
              <a:lstStyle/>
              <a:p>
                <a:endParaRPr lang="da-DK"/>
              </a:p>
            </p:txBody>
          </p:sp>
          <p:sp>
            <p:nvSpPr>
              <p:cNvPr id="503" name="Freeform 716"/>
              <p:cNvSpPr>
                <a:spLocks/>
              </p:cNvSpPr>
              <p:nvPr/>
            </p:nvSpPr>
            <p:spPr bwMode="auto">
              <a:xfrm>
                <a:off x="2493" y="2095"/>
                <a:ext cx="54" cy="1"/>
              </a:xfrm>
              <a:custGeom>
                <a:avLst/>
                <a:gdLst>
                  <a:gd name="T0" fmla="*/ 1025 w 1029"/>
                  <a:gd name="T1" fmla="*/ 20 h 20"/>
                  <a:gd name="T2" fmla="*/ 0 w 1029"/>
                  <a:gd name="T3" fmla="*/ 20 h 20"/>
                  <a:gd name="T4" fmla="*/ 0 w 1029"/>
                  <a:gd name="T5" fmla="*/ 0 h 20"/>
                  <a:gd name="T6" fmla="*/ 1029 w 1029"/>
                  <a:gd name="T7" fmla="*/ 0 h 20"/>
                  <a:gd name="T8" fmla="*/ 1025 w 1029"/>
                  <a:gd name="T9" fmla="*/ 20 h 20"/>
                  <a:gd name="T10" fmla="*/ 0 60000 65536"/>
                  <a:gd name="T11" fmla="*/ 0 60000 65536"/>
                  <a:gd name="T12" fmla="*/ 0 60000 65536"/>
                  <a:gd name="T13" fmla="*/ 0 60000 65536"/>
                  <a:gd name="T14" fmla="*/ 0 60000 65536"/>
                  <a:gd name="T15" fmla="*/ 0 w 1029"/>
                  <a:gd name="T16" fmla="*/ 0 h 20"/>
                  <a:gd name="T17" fmla="*/ 1029 w 1029"/>
                  <a:gd name="T18" fmla="*/ 20 h 20"/>
                </a:gdLst>
                <a:ahLst/>
                <a:cxnLst>
                  <a:cxn ang="T10">
                    <a:pos x="T0" y="T1"/>
                  </a:cxn>
                  <a:cxn ang="T11">
                    <a:pos x="T2" y="T3"/>
                  </a:cxn>
                  <a:cxn ang="T12">
                    <a:pos x="T4" y="T5"/>
                  </a:cxn>
                  <a:cxn ang="T13">
                    <a:pos x="T6" y="T7"/>
                  </a:cxn>
                  <a:cxn ang="T14">
                    <a:pos x="T8" y="T9"/>
                  </a:cxn>
                </a:cxnLst>
                <a:rect l="T15" t="T16" r="T17" b="T18"/>
                <a:pathLst>
                  <a:path w="1029" h="20">
                    <a:moveTo>
                      <a:pt x="1025" y="20"/>
                    </a:moveTo>
                    <a:lnTo>
                      <a:pt x="0" y="20"/>
                    </a:lnTo>
                    <a:lnTo>
                      <a:pt x="0" y="0"/>
                    </a:lnTo>
                    <a:lnTo>
                      <a:pt x="1029" y="0"/>
                    </a:lnTo>
                    <a:lnTo>
                      <a:pt x="1025" y="20"/>
                    </a:lnTo>
                    <a:close/>
                  </a:path>
                </a:pathLst>
              </a:custGeom>
              <a:solidFill>
                <a:srgbClr val="E3C049"/>
              </a:solidFill>
              <a:ln w="9525">
                <a:noFill/>
                <a:round/>
                <a:headEnd/>
                <a:tailEnd/>
              </a:ln>
            </p:spPr>
            <p:txBody>
              <a:bodyPr/>
              <a:lstStyle/>
              <a:p>
                <a:endParaRPr lang="da-DK"/>
              </a:p>
            </p:txBody>
          </p:sp>
          <p:sp>
            <p:nvSpPr>
              <p:cNvPr id="504" name="Freeform 717"/>
              <p:cNvSpPr>
                <a:spLocks/>
              </p:cNvSpPr>
              <p:nvPr/>
            </p:nvSpPr>
            <p:spPr bwMode="auto">
              <a:xfrm>
                <a:off x="2493" y="2094"/>
                <a:ext cx="54" cy="1"/>
              </a:xfrm>
              <a:custGeom>
                <a:avLst/>
                <a:gdLst>
                  <a:gd name="T0" fmla="*/ 1027 w 1031"/>
                  <a:gd name="T1" fmla="*/ 20 h 20"/>
                  <a:gd name="T2" fmla="*/ 0 w 1031"/>
                  <a:gd name="T3" fmla="*/ 20 h 20"/>
                  <a:gd name="T4" fmla="*/ 1 w 1031"/>
                  <a:gd name="T5" fmla="*/ 0 h 20"/>
                  <a:gd name="T6" fmla="*/ 1031 w 1031"/>
                  <a:gd name="T7" fmla="*/ 0 h 20"/>
                  <a:gd name="T8" fmla="*/ 1027 w 1031"/>
                  <a:gd name="T9" fmla="*/ 20 h 20"/>
                  <a:gd name="T10" fmla="*/ 0 60000 65536"/>
                  <a:gd name="T11" fmla="*/ 0 60000 65536"/>
                  <a:gd name="T12" fmla="*/ 0 60000 65536"/>
                  <a:gd name="T13" fmla="*/ 0 60000 65536"/>
                  <a:gd name="T14" fmla="*/ 0 60000 65536"/>
                  <a:gd name="T15" fmla="*/ 0 w 1031"/>
                  <a:gd name="T16" fmla="*/ 0 h 20"/>
                  <a:gd name="T17" fmla="*/ 1031 w 1031"/>
                  <a:gd name="T18" fmla="*/ 20 h 20"/>
                </a:gdLst>
                <a:ahLst/>
                <a:cxnLst>
                  <a:cxn ang="T10">
                    <a:pos x="T0" y="T1"/>
                  </a:cxn>
                  <a:cxn ang="T11">
                    <a:pos x="T2" y="T3"/>
                  </a:cxn>
                  <a:cxn ang="T12">
                    <a:pos x="T4" y="T5"/>
                  </a:cxn>
                  <a:cxn ang="T13">
                    <a:pos x="T6" y="T7"/>
                  </a:cxn>
                  <a:cxn ang="T14">
                    <a:pos x="T8" y="T9"/>
                  </a:cxn>
                </a:cxnLst>
                <a:rect l="T15" t="T16" r="T17" b="T18"/>
                <a:pathLst>
                  <a:path w="1031" h="20">
                    <a:moveTo>
                      <a:pt x="1027" y="20"/>
                    </a:moveTo>
                    <a:lnTo>
                      <a:pt x="0" y="20"/>
                    </a:lnTo>
                    <a:lnTo>
                      <a:pt x="1" y="0"/>
                    </a:lnTo>
                    <a:lnTo>
                      <a:pt x="1031" y="0"/>
                    </a:lnTo>
                    <a:lnTo>
                      <a:pt x="1027" y="20"/>
                    </a:lnTo>
                    <a:close/>
                  </a:path>
                </a:pathLst>
              </a:custGeom>
              <a:solidFill>
                <a:srgbClr val="E3C049"/>
              </a:solidFill>
              <a:ln w="9525">
                <a:noFill/>
                <a:round/>
                <a:headEnd/>
                <a:tailEnd/>
              </a:ln>
            </p:spPr>
            <p:txBody>
              <a:bodyPr/>
              <a:lstStyle/>
              <a:p>
                <a:endParaRPr lang="da-DK"/>
              </a:p>
            </p:txBody>
          </p:sp>
          <p:sp>
            <p:nvSpPr>
              <p:cNvPr id="505" name="Freeform 718"/>
              <p:cNvSpPr>
                <a:spLocks/>
              </p:cNvSpPr>
              <p:nvPr/>
            </p:nvSpPr>
            <p:spPr bwMode="auto">
              <a:xfrm>
                <a:off x="2493" y="2094"/>
                <a:ext cx="55" cy="1"/>
              </a:xfrm>
              <a:custGeom>
                <a:avLst/>
                <a:gdLst>
                  <a:gd name="T0" fmla="*/ 1029 w 1034"/>
                  <a:gd name="T1" fmla="*/ 18 h 18"/>
                  <a:gd name="T2" fmla="*/ 0 w 1034"/>
                  <a:gd name="T3" fmla="*/ 18 h 18"/>
                  <a:gd name="T4" fmla="*/ 1 w 1034"/>
                  <a:gd name="T5" fmla="*/ 2 h 18"/>
                  <a:gd name="T6" fmla="*/ 1 w 1034"/>
                  <a:gd name="T7" fmla="*/ 0 h 18"/>
                  <a:gd name="T8" fmla="*/ 1034 w 1034"/>
                  <a:gd name="T9" fmla="*/ 0 h 18"/>
                  <a:gd name="T10" fmla="*/ 1033 w 1034"/>
                  <a:gd name="T11" fmla="*/ 2 h 18"/>
                  <a:gd name="T12" fmla="*/ 1029 w 1034"/>
                  <a:gd name="T13" fmla="*/ 18 h 18"/>
                  <a:gd name="T14" fmla="*/ 0 60000 65536"/>
                  <a:gd name="T15" fmla="*/ 0 60000 65536"/>
                  <a:gd name="T16" fmla="*/ 0 60000 65536"/>
                  <a:gd name="T17" fmla="*/ 0 60000 65536"/>
                  <a:gd name="T18" fmla="*/ 0 60000 65536"/>
                  <a:gd name="T19" fmla="*/ 0 60000 65536"/>
                  <a:gd name="T20" fmla="*/ 0 60000 65536"/>
                  <a:gd name="T21" fmla="*/ 0 w 1034"/>
                  <a:gd name="T22" fmla="*/ 0 h 18"/>
                  <a:gd name="T23" fmla="*/ 1034 w 103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4" h="18">
                    <a:moveTo>
                      <a:pt x="1029" y="18"/>
                    </a:moveTo>
                    <a:lnTo>
                      <a:pt x="0" y="18"/>
                    </a:lnTo>
                    <a:lnTo>
                      <a:pt x="1" y="2"/>
                    </a:lnTo>
                    <a:lnTo>
                      <a:pt x="1" y="0"/>
                    </a:lnTo>
                    <a:lnTo>
                      <a:pt x="1034" y="0"/>
                    </a:lnTo>
                    <a:lnTo>
                      <a:pt x="1033" y="2"/>
                    </a:lnTo>
                    <a:lnTo>
                      <a:pt x="1029" y="18"/>
                    </a:lnTo>
                    <a:close/>
                  </a:path>
                </a:pathLst>
              </a:custGeom>
              <a:solidFill>
                <a:srgbClr val="E4C149"/>
              </a:solidFill>
              <a:ln w="9525">
                <a:noFill/>
                <a:round/>
                <a:headEnd/>
                <a:tailEnd/>
              </a:ln>
            </p:spPr>
            <p:txBody>
              <a:bodyPr/>
              <a:lstStyle/>
              <a:p>
                <a:endParaRPr lang="da-DK"/>
              </a:p>
            </p:txBody>
          </p:sp>
          <p:sp>
            <p:nvSpPr>
              <p:cNvPr id="506" name="Freeform 719"/>
              <p:cNvSpPr>
                <a:spLocks/>
              </p:cNvSpPr>
              <p:nvPr/>
            </p:nvSpPr>
            <p:spPr bwMode="auto">
              <a:xfrm>
                <a:off x="2493" y="2093"/>
                <a:ext cx="55" cy="1"/>
              </a:xfrm>
              <a:custGeom>
                <a:avLst/>
                <a:gdLst>
                  <a:gd name="T0" fmla="*/ 1030 w 1037"/>
                  <a:gd name="T1" fmla="*/ 19 h 19"/>
                  <a:gd name="T2" fmla="*/ 0 w 1037"/>
                  <a:gd name="T3" fmla="*/ 19 h 19"/>
                  <a:gd name="T4" fmla="*/ 0 w 1037"/>
                  <a:gd name="T5" fmla="*/ 12 h 19"/>
                  <a:gd name="T6" fmla="*/ 1 w 1037"/>
                  <a:gd name="T7" fmla="*/ 0 h 19"/>
                  <a:gd name="T8" fmla="*/ 1037 w 1037"/>
                  <a:gd name="T9" fmla="*/ 0 h 19"/>
                  <a:gd name="T10" fmla="*/ 1032 w 1037"/>
                  <a:gd name="T11" fmla="*/ 12 h 19"/>
                  <a:gd name="T12" fmla="*/ 1030 w 1037"/>
                  <a:gd name="T13" fmla="*/ 19 h 19"/>
                  <a:gd name="T14" fmla="*/ 0 60000 65536"/>
                  <a:gd name="T15" fmla="*/ 0 60000 65536"/>
                  <a:gd name="T16" fmla="*/ 0 60000 65536"/>
                  <a:gd name="T17" fmla="*/ 0 60000 65536"/>
                  <a:gd name="T18" fmla="*/ 0 60000 65536"/>
                  <a:gd name="T19" fmla="*/ 0 60000 65536"/>
                  <a:gd name="T20" fmla="*/ 0 60000 65536"/>
                  <a:gd name="T21" fmla="*/ 0 w 1037"/>
                  <a:gd name="T22" fmla="*/ 0 h 19"/>
                  <a:gd name="T23" fmla="*/ 1037 w 103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7" h="19">
                    <a:moveTo>
                      <a:pt x="1030" y="19"/>
                    </a:moveTo>
                    <a:lnTo>
                      <a:pt x="0" y="19"/>
                    </a:lnTo>
                    <a:lnTo>
                      <a:pt x="0" y="12"/>
                    </a:lnTo>
                    <a:lnTo>
                      <a:pt x="1" y="0"/>
                    </a:lnTo>
                    <a:lnTo>
                      <a:pt x="1037" y="0"/>
                    </a:lnTo>
                    <a:lnTo>
                      <a:pt x="1032" y="12"/>
                    </a:lnTo>
                    <a:lnTo>
                      <a:pt x="1030" y="19"/>
                    </a:lnTo>
                    <a:close/>
                  </a:path>
                </a:pathLst>
              </a:custGeom>
              <a:solidFill>
                <a:srgbClr val="E4C149"/>
              </a:solidFill>
              <a:ln w="9525">
                <a:noFill/>
                <a:round/>
                <a:headEnd/>
                <a:tailEnd/>
              </a:ln>
            </p:spPr>
            <p:txBody>
              <a:bodyPr/>
              <a:lstStyle/>
              <a:p>
                <a:endParaRPr lang="da-DK"/>
              </a:p>
            </p:txBody>
          </p:sp>
          <p:sp>
            <p:nvSpPr>
              <p:cNvPr id="507" name="Freeform 720"/>
              <p:cNvSpPr>
                <a:spLocks/>
              </p:cNvSpPr>
              <p:nvPr/>
            </p:nvSpPr>
            <p:spPr bwMode="auto">
              <a:xfrm>
                <a:off x="2493" y="2093"/>
                <a:ext cx="55" cy="1"/>
              </a:xfrm>
              <a:custGeom>
                <a:avLst/>
                <a:gdLst>
                  <a:gd name="T0" fmla="*/ 1033 w 1041"/>
                  <a:gd name="T1" fmla="*/ 19 h 19"/>
                  <a:gd name="T2" fmla="*/ 0 w 1041"/>
                  <a:gd name="T3" fmla="*/ 19 h 19"/>
                  <a:gd name="T4" fmla="*/ 1 w 1041"/>
                  <a:gd name="T5" fmla="*/ 0 h 19"/>
                  <a:gd name="T6" fmla="*/ 1041 w 1041"/>
                  <a:gd name="T7" fmla="*/ 0 h 19"/>
                  <a:gd name="T8" fmla="*/ 1033 w 1041"/>
                  <a:gd name="T9" fmla="*/ 19 h 19"/>
                  <a:gd name="T10" fmla="*/ 0 60000 65536"/>
                  <a:gd name="T11" fmla="*/ 0 60000 65536"/>
                  <a:gd name="T12" fmla="*/ 0 60000 65536"/>
                  <a:gd name="T13" fmla="*/ 0 60000 65536"/>
                  <a:gd name="T14" fmla="*/ 0 60000 65536"/>
                  <a:gd name="T15" fmla="*/ 0 w 1041"/>
                  <a:gd name="T16" fmla="*/ 0 h 19"/>
                  <a:gd name="T17" fmla="*/ 1041 w 1041"/>
                  <a:gd name="T18" fmla="*/ 19 h 19"/>
                </a:gdLst>
                <a:ahLst/>
                <a:cxnLst>
                  <a:cxn ang="T10">
                    <a:pos x="T0" y="T1"/>
                  </a:cxn>
                  <a:cxn ang="T11">
                    <a:pos x="T2" y="T3"/>
                  </a:cxn>
                  <a:cxn ang="T12">
                    <a:pos x="T4" y="T5"/>
                  </a:cxn>
                  <a:cxn ang="T13">
                    <a:pos x="T6" y="T7"/>
                  </a:cxn>
                  <a:cxn ang="T14">
                    <a:pos x="T8" y="T9"/>
                  </a:cxn>
                </a:cxnLst>
                <a:rect l="T15" t="T16" r="T17" b="T18"/>
                <a:pathLst>
                  <a:path w="1041" h="19">
                    <a:moveTo>
                      <a:pt x="1033" y="19"/>
                    </a:moveTo>
                    <a:lnTo>
                      <a:pt x="0" y="19"/>
                    </a:lnTo>
                    <a:lnTo>
                      <a:pt x="1" y="0"/>
                    </a:lnTo>
                    <a:lnTo>
                      <a:pt x="1041" y="0"/>
                    </a:lnTo>
                    <a:lnTo>
                      <a:pt x="1033" y="19"/>
                    </a:lnTo>
                    <a:close/>
                  </a:path>
                </a:pathLst>
              </a:custGeom>
              <a:solidFill>
                <a:srgbClr val="E4C149"/>
              </a:solidFill>
              <a:ln w="9525">
                <a:noFill/>
                <a:round/>
                <a:headEnd/>
                <a:tailEnd/>
              </a:ln>
            </p:spPr>
            <p:txBody>
              <a:bodyPr/>
              <a:lstStyle/>
              <a:p>
                <a:endParaRPr lang="da-DK"/>
              </a:p>
            </p:txBody>
          </p:sp>
          <p:sp>
            <p:nvSpPr>
              <p:cNvPr id="508" name="Freeform 721"/>
              <p:cNvSpPr>
                <a:spLocks/>
              </p:cNvSpPr>
              <p:nvPr/>
            </p:nvSpPr>
            <p:spPr bwMode="auto">
              <a:xfrm>
                <a:off x="2493" y="2092"/>
                <a:ext cx="55" cy="1"/>
              </a:xfrm>
              <a:custGeom>
                <a:avLst/>
                <a:gdLst>
                  <a:gd name="T0" fmla="*/ 1036 w 1045"/>
                  <a:gd name="T1" fmla="*/ 18 h 18"/>
                  <a:gd name="T2" fmla="*/ 0 w 1045"/>
                  <a:gd name="T3" fmla="*/ 18 h 18"/>
                  <a:gd name="T4" fmla="*/ 0 w 1045"/>
                  <a:gd name="T5" fmla="*/ 0 h 18"/>
                  <a:gd name="T6" fmla="*/ 1045 w 1045"/>
                  <a:gd name="T7" fmla="*/ 0 h 18"/>
                  <a:gd name="T8" fmla="*/ 1036 w 1045"/>
                  <a:gd name="T9" fmla="*/ 18 h 18"/>
                  <a:gd name="T10" fmla="*/ 0 60000 65536"/>
                  <a:gd name="T11" fmla="*/ 0 60000 65536"/>
                  <a:gd name="T12" fmla="*/ 0 60000 65536"/>
                  <a:gd name="T13" fmla="*/ 0 60000 65536"/>
                  <a:gd name="T14" fmla="*/ 0 60000 65536"/>
                  <a:gd name="T15" fmla="*/ 0 w 1045"/>
                  <a:gd name="T16" fmla="*/ 0 h 18"/>
                  <a:gd name="T17" fmla="*/ 1045 w 1045"/>
                  <a:gd name="T18" fmla="*/ 18 h 18"/>
                </a:gdLst>
                <a:ahLst/>
                <a:cxnLst>
                  <a:cxn ang="T10">
                    <a:pos x="T0" y="T1"/>
                  </a:cxn>
                  <a:cxn ang="T11">
                    <a:pos x="T2" y="T3"/>
                  </a:cxn>
                  <a:cxn ang="T12">
                    <a:pos x="T4" y="T5"/>
                  </a:cxn>
                  <a:cxn ang="T13">
                    <a:pos x="T6" y="T7"/>
                  </a:cxn>
                  <a:cxn ang="T14">
                    <a:pos x="T8" y="T9"/>
                  </a:cxn>
                </a:cxnLst>
                <a:rect l="T15" t="T16" r="T17" b="T18"/>
                <a:pathLst>
                  <a:path w="1045" h="18">
                    <a:moveTo>
                      <a:pt x="1036" y="18"/>
                    </a:moveTo>
                    <a:lnTo>
                      <a:pt x="0" y="18"/>
                    </a:lnTo>
                    <a:lnTo>
                      <a:pt x="0" y="0"/>
                    </a:lnTo>
                    <a:lnTo>
                      <a:pt x="1045" y="0"/>
                    </a:lnTo>
                    <a:lnTo>
                      <a:pt x="1036" y="18"/>
                    </a:lnTo>
                    <a:close/>
                  </a:path>
                </a:pathLst>
              </a:custGeom>
              <a:solidFill>
                <a:srgbClr val="E4C149"/>
              </a:solidFill>
              <a:ln w="9525">
                <a:noFill/>
                <a:round/>
                <a:headEnd/>
                <a:tailEnd/>
              </a:ln>
            </p:spPr>
            <p:txBody>
              <a:bodyPr/>
              <a:lstStyle/>
              <a:p>
                <a:endParaRPr lang="da-DK"/>
              </a:p>
            </p:txBody>
          </p:sp>
          <p:sp>
            <p:nvSpPr>
              <p:cNvPr id="509" name="Freeform 722"/>
              <p:cNvSpPr>
                <a:spLocks/>
              </p:cNvSpPr>
              <p:nvPr/>
            </p:nvSpPr>
            <p:spPr bwMode="auto">
              <a:xfrm>
                <a:off x="2493" y="2092"/>
                <a:ext cx="56" cy="1"/>
              </a:xfrm>
              <a:custGeom>
                <a:avLst/>
                <a:gdLst>
                  <a:gd name="T0" fmla="*/ 1040 w 1049"/>
                  <a:gd name="T1" fmla="*/ 19 h 19"/>
                  <a:gd name="T2" fmla="*/ 0 w 1049"/>
                  <a:gd name="T3" fmla="*/ 19 h 19"/>
                  <a:gd name="T4" fmla="*/ 1 w 1049"/>
                  <a:gd name="T5" fmla="*/ 0 h 19"/>
                  <a:gd name="T6" fmla="*/ 1049 w 1049"/>
                  <a:gd name="T7" fmla="*/ 0 h 19"/>
                  <a:gd name="T8" fmla="*/ 1040 w 1049"/>
                  <a:gd name="T9" fmla="*/ 19 h 19"/>
                  <a:gd name="T10" fmla="*/ 0 60000 65536"/>
                  <a:gd name="T11" fmla="*/ 0 60000 65536"/>
                  <a:gd name="T12" fmla="*/ 0 60000 65536"/>
                  <a:gd name="T13" fmla="*/ 0 60000 65536"/>
                  <a:gd name="T14" fmla="*/ 0 60000 65536"/>
                  <a:gd name="T15" fmla="*/ 0 w 1049"/>
                  <a:gd name="T16" fmla="*/ 0 h 19"/>
                  <a:gd name="T17" fmla="*/ 1049 w 1049"/>
                  <a:gd name="T18" fmla="*/ 19 h 19"/>
                </a:gdLst>
                <a:ahLst/>
                <a:cxnLst>
                  <a:cxn ang="T10">
                    <a:pos x="T0" y="T1"/>
                  </a:cxn>
                  <a:cxn ang="T11">
                    <a:pos x="T2" y="T3"/>
                  </a:cxn>
                  <a:cxn ang="T12">
                    <a:pos x="T4" y="T5"/>
                  </a:cxn>
                  <a:cxn ang="T13">
                    <a:pos x="T6" y="T7"/>
                  </a:cxn>
                  <a:cxn ang="T14">
                    <a:pos x="T8" y="T9"/>
                  </a:cxn>
                </a:cxnLst>
                <a:rect l="T15" t="T16" r="T17" b="T18"/>
                <a:pathLst>
                  <a:path w="1049" h="19">
                    <a:moveTo>
                      <a:pt x="1040" y="19"/>
                    </a:moveTo>
                    <a:lnTo>
                      <a:pt x="0" y="19"/>
                    </a:lnTo>
                    <a:lnTo>
                      <a:pt x="1" y="0"/>
                    </a:lnTo>
                    <a:lnTo>
                      <a:pt x="1049" y="0"/>
                    </a:lnTo>
                    <a:lnTo>
                      <a:pt x="1040" y="19"/>
                    </a:lnTo>
                    <a:close/>
                  </a:path>
                </a:pathLst>
              </a:custGeom>
              <a:solidFill>
                <a:srgbClr val="E6C249"/>
              </a:solidFill>
              <a:ln w="9525">
                <a:noFill/>
                <a:round/>
                <a:headEnd/>
                <a:tailEnd/>
              </a:ln>
            </p:spPr>
            <p:txBody>
              <a:bodyPr/>
              <a:lstStyle/>
              <a:p>
                <a:endParaRPr lang="da-DK"/>
              </a:p>
            </p:txBody>
          </p:sp>
          <p:sp>
            <p:nvSpPr>
              <p:cNvPr id="510" name="Freeform 723"/>
              <p:cNvSpPr>
                <a:spLocks/>
              </p:cNvSpPr>
              <p:nvPr/>
            </p:nvSpPr>
            <p:spPr bwMode="auto">
              <a:xfrm>
                <a:off x="2493" y="2091"/>
                <a:ext cx="56" cy="1"/>
              </a:xfrm>
              <a:custGeom>
                <a:avLst/>
                <a:gdLst>
                  <a:gd name="T0" fmla="*/ 1045 w 1053"/>
                  <a:gd name="T1" fmla="*/ 19 h 19"/>
                  <a:gd name="T2" fmla="*/ 0 w 1053"/>
                  <a:gd name="T3" fmla="*/ 19 h 19"/>
                  <a:gd name="T4" fmla="*/ 1 w 1053"/>
                  <a:gd name="T5" fmla="*/ 0 h 19"/>
                  <a:gd name="T6" fmla="*/ 1053 w 1053"/>
                  <a:gd name="T7" fmla="*/ 0 h 19"/>
                  <a:gd name="T8" fmla="*/ 1045 w 1053"/>
                  <a:gd name="T9" fmla="*/ 19 h 19"/>
                  <a:gd name="T10" fmla="*/ 0 60000 65536"/>
                  <a:gd name="T11" fmla="*/ 0 60000 65536"/>
                  <a:gd name="T12" fmla="*/ 0 60000 65536"/>
                  <a:gd name="T13" fmla="*/ 0 60000 65536"/>
                  <a:gd name="T14" fmla="*/ 0 60000 65536"/>
                  <a:gd name="T15" fmla="*/ 0 w 1053"/>
                  <a:gd name="T16" fmla="*/ 0 h 19"/>
                  <a:gd name="T17" fmla="*/ 1053 w 1053"/>
                  <a:gd name="T18" fmla="*/ 19 h 19"/>
                </a:gdLst>
                <a:ahLst/>
                <a:cxnLst>
                  <a:cxn ang="T10">
                    <a:pos x="T0" y="T1"/>
                  </a:cxn>
                  <a:cxn ang="T11">
                    <a:pos x="T2" y="T3"/>
                  </a:cxn>
                  <a:cxn ang="T12">
                    <a:pos x="T4" y="T5"/>
                  </a:cxn>
                  <a:cxn ang="T13">
                    <a:pos x="T6" y="T7"/>
                  </a:cxn>
                  <a:cxn ang="T14">
                    <a:pos x="T8" y="T9"/>
                  </a:cxn>
                </a:cxnLst>
                <a:rect l="T15" t="T16" r="T17" b="T18"/>
                <a:pathLst>
                  <a:path w="1053" h="19">
                    <a:moveTo>
                      <a:pt x="1045" y="19"/>
                    </a:moveTo>
                    <a:lnTo>
                      <a:pt x="0" y="19"/>
                    </a:lnTo>
                    <a:lnTo>
                      <a:pt x="1" y="0"/>
                    </a:lnTo>
                    <a:lnTo>
                      <a:pt x="1053" y="0"/>
                    </a:lnTo>
                    <a:lnTo>
                      <a:pt x="1045" y="19"/>
                    </a:lnTo>
                    <a:close/>
                  </a:path>
                </a:pathLst>
              </a:custGeom>
              <a:solidFill>
                <a:srgbClr val="E6C248"/>
              </a:solidFill>
              <a:ln w="9525">
                <a:noFill/>
                <a:round/>
                <a:headEnd/>
                <a:tailEnd/>
              </a:ln>
            </p:spPr>
            <p:txBody>
              <a:bodyPr/>
              <a:lstStyle/>
              <a:p>
                <a:endParaRPr lang="da-DK"/>
              </a:p>
            </p:txBody>
          </p:sp>
          <p:sp>
            <p:nvSpPr>
              <p:cNvPr id="511" name="Freeform 724"/>
              <p:cNvSpPr>
                <a:spLocks/>
              </p:cNvSpPr>
              <p:nvPr/>
            </p:nvSpPr>
            <p:spPr bwMode="auto">
              <a:xfrm>
                <a:off x="2493" y="2091"/>
                <a:ext cx="56" cy="1"/>
              </a:xfrm>
              <a:custGeom>
                <a:avLst/>
                <a:gdLst>
                  <a:gd name="T0" fmla="*/ 1048 w 1057"/>
                  <a:gd name="T1" fmla="*/ 19 h 19"/>
                  <a:gd name="T2" fmla="*/ 0 w 1057"/>
                  <a:gd name="T3" fmla="*/ 19 h 19"/>
                  <a:gd name="T4" fmla="*/ 1 w 1057"/>
                  <a:gd name="T5" fmla="*/ 0 h 19"/>
                  <a:gd name="T6" fmla="*/ 1057 w 1057"/>
                  <a:gd name="T7" fmla="*/ 0 h 19"/>
                  <a:gd name="T8" fmla="*/ 1048 w 1057"/>
                  <a:gd name="T9" fmla="*/ 19 h 19"/>
                  <a:gd name="T10" fmla="*/ 0 60000 65536"/>
                  <a:gd name="T11" fmla="*/ 0 60000 65536"/>
                  <a:gd name="T12" fmla="*/ 0 60000 65536"/>
                  <a:gd name="T13" fmla="*/ 0 60000 65536"/>
                  <a:gd name="T14" fmla="*/ 0 60000 65536"/>
                  <a:gd name="T15" fmla="*/ 0 w 1057"/>
                  <a:gd name="T16" fmla="*/ 0 h 19"/>
                  <a:gd name="T17" fmla="*/ 1057 w 1057"/>
                  <a:gd name="T18" fmla="*/ 19 h 19"/>
                </a:gdLst>
                <a:ahLst/>
                <a:cxnLst>
                  <a:cxn ang="T10">
                    <a:pos x="T0" y="T1"/>
                  </a:cxn>
                  <a:cxn ang="T11">
                    <a:pos x="T2" y="T3"/>
                  </a:cxn>
                  <a:cxn ang="T12">
                    <a:pos x="T4" y="T5"/>
                  </a:cxn>
                  <a:cxn ang="T13">
                    <a:pos x="T6" y="T7"/>
                  </a:cxn>
                  <a:cxn ang="T14">
                    <a:pos x="T8" y="T9"/>
                  </a:cxn>
                </a:cxnLst>
                <a:rect l="T15" t="T16" r="T17" b="T18"/>
                <a:pathLst>
                  <a:path w="1057" h="19">
                    <a:moveTo>
                      <a:pt x="1048" y="19"/>
                    </a:moveTo>
                    <a:lnTo>
                      <a:pt x="0" y="19"/>
                    </a:lnTo>
                    <a:lnTo>
                      <a:pt x="1" y="0"/>
                    </a:lnTo>
                    <a:lnTo>
                      <a:pt x="1057" y="0"/>
                    </a:lnTo>
                    <a:lnTo>
                      <a:pt x="1048" y="19"/>
                    </a:lnTo>
                    <a:close/>
                  </a:path>
                </a:pathLst>
              </a:custGeom>
              <a:solidFill>
                <a:srgbClr val="E6C248"/>
              </a:solidFill>
              <a:ln w="9525">
                <a:noFill/>
                <a:round/>
                <a:headEnd/>
                <a:tailEnd/>
              </a:ln>
            </p:spPr>
            <p:txBody>
              <a:bodyPr/>
              <a:lstStyle/>
              <a:p>
                <a:endParaRPr lang="da-DK"/>
              </a:p>
            </p:txBody>
          </p:sp>
          <p:sp>
            <p:nvSpPr>
              <p:cNvPr id="512" name="Freeform 725"/>
              <p:cNvSpPr>
                <a:spLocks/>
              </p:cNvSpPr>
              <p:nvPr/>
            </p:nvSpPr>
            <p:spPr bwMode="auto">
              <a:xfrm>
                <a:off x="2493" y="2090"/>
                <a:ext cx="56" cy="1"/>
              </a:xfrm>
              <a:custGeom>
                <a:avLst/>
                <a:gdLst>
                  <a:gd name="T0" fmla="*/ 1052 w 1061"/>
                  <a:gd name="T1" fmla="*/ 20 h 20"/>
                  <a:gd name="T2" fmla="*/ 0 w 1061"/>
                  <a:gd name="T3" fmla="*/ 20 h 20"/>
                  <a:gd name="T4" fmla="*/ 1 w 1061"/>
                  <a:gd name="T5" fmla="*/ 0 h 20"/>
                  <a:gd name="T6" fmla="*/ 1061 w 1061"/>
                  <a:gd name="T7" fmla="*/ 0 h 20"/>
                  <a:gd name="T8" fmla="*/ 1052 w 1061"/>
                  <a:gd name="T9" fmla="*/ 20 h 20"/>
                  <a:gd name="T10" fmla="*/ 0 60000 65536"/>
                  <a:gd name="T11" fmla="*/ 0 60000 65536"/>
                  <a:gd name="T12" fmla="*/ 0 60000 65536"/>
                  <a:gd name="T13" fmla="*/ 0 60000 65536"/>
                  <a:gd name="T14" fmla="*/ 0 60000 65536"/>
                  <a:gd name="T15" fmla="*/ 0 w 1061"/>
                  <a:gd name="T16" fmla="*/ 0 h 20"/>
                  <a:gd name="T17" fmla="*/ 1061 w 1061"/>
                  <a:gd name="T18" fmla="*/ 20 h 20"/>
                </a:gdLst>
                <a:ahLst/>
                <a:cxnLst>
                  <a:cxn ang="T10">
                    <a:pos x="T0" y="T1"/>
                  </a:cxn>
                  <a:cxn ang="T11">
                    <a:pos x="T2" y="T3"/>
                  </a:cxn>
                  <a:cxn ang="T12">
                    <a:pos x="T4" y="T5"/>
                  </a:cxn>
                  <a:cxn ang="T13">
                    <a:pos x="T6" y="T7"/>
                  </a:cxn>
                  <a:cxn ang="T14">
                    <a:pos x="T8" y="T9"/>
                  </a:cxn>
                </a:cxnLst>
                <a:rect l="T15" t="T16" r="T17" b="T18"/>
                <a:pathLst>
                  <a:path w="1061" h="20">
                    <a:moveTo>
                      <a:pt x="1052" y="20"/>
                    </a:moveTo>
                    <a:lnTo>
                      <a:pt x="0" y="20"/>
                    </a:lnTo>
                    <a:lnTo>
                      <a:pt x="1" y="0"/>
                    </a:lnTo>
                    <a:lnTo>
                      <a:pt x="1061" y="0"/>
                    </a:lnTo>
                    <a:lnTo>
                      <a:pt x="1052" y="20"/>
                    </a:lnTo>
                    <a:close/>
                  </a:path>
                </a:pathLst>
              </a:custGeom>
              <a:solidFill>
                <a:srgbClr val="E7C347"/>
              </a:solidFill>
              <a:ln w="9525">
                <a:noFill/>
                <a:round/>
                <a:headEnd/>
                <a:tailEnd/>
              </a:ln>
            </p:spPr>
            <p:txBody>
              <a:bodyPr/>
              <a:lstStyle/>
              <a:p>
                <a:endParaRPr lang="da-DK"/>
              </a:p>
            </p:txBody>
          </p:sp>
          <p:sp>
            <p:nvSpPr>
              <p:cNvPr id="513" name="Freeform 726"/>
              <p:cNvSpPr>
                <a:spLocks/>
              </p:cNvSpPr>
              <p:nvPr/>
            </p:nvSpPr>
            <p:spPr bwMode="auto">
              <a:xfrm>
                <a:off x="2493" y="2090"/>
                <a:ext cx="56" cy="1"/>
              </a:xfrm>
              <a:custGeom>
                <a:avLst/>
                <a:gdLst>
                  <a:gd name="T0" fmla="*/ 1056 w 1064"/>
                  <a:gd name="T1" fmla="*/ 19 h 19"/>
                  <a:gd name="T2" fmla="*/ 0 w 1064"/>
                  <a:gd name="T3" fmla="*/ 19 h 19"/>
                  <a:gd name="T4" fmla="*/ 0 w 1064"/>
                  <a:gd name="T5" fmla="*/ 0 h 19"/>
                  <a:gd name="T6" fmla="*/ 1064 w 1064"/>
                  <a:gd name="T7" fmla="*/ 0 h 19"/>
                  <a:gd name="T8" fmla="*/ 1056 w 1064"/>
                  <a:gd name="T9" fmla="*/ 19 h 19"/>
                  <a:gd name="T10" fmla="*/ 0 60000 65536"/>
                  <a:gd name="T11" fmla="*/ 0 60000 65536"/>
                  <a:gd name="T12" fmla="*/ 0 60000 65536"/>
                  <a:gd name="T13" fmla="*/ 0 60000 65536"/>
                  <a:gd name="T14" fmla="*/ 0 60000 65536"/>
                  <a:gd name="T15" fmla="*/ 0 w 1064"/>
                  <a:gd name="T16" fmla="*/ 0 h 19"/>
                  <a:gd name="T17" fmla="*/ 1064 w 1064"/>
                  <a:gd name="T18" fmla="*/ 19 h 19"/>
                </a:gdLst>
                <a:ahLst/>
                <a:cxnLst>
                  <a:cxn ang="T10">
                    <a:pos x="T0" y="T1"/>
                  </a:cxn>
                  <a:cxn ang="T11">
                    <a:pos x="T2" y="T3"/>
                  </a:cxn>
                  <a:cxn ang="T12">
                    <a:pos x="T4" y="T5"/>
                  </a:cxn>
                  <a:cxn ang="T13">
                    <a:pos x="T6" y="T7"/>
                  </a:cxn>
                  <a:cxn ang="T14">
                    <a:pos x="T8" y="T9"/>
                  </a:cxn>
                </a:cxnLst>
                <a:rect l="T15" t="T16" r="T17" b="T18"/>
                <a:pathLst>
                  <a:path w="1064" h="19">
                    <a:moveTo>
                      <a:pt x="1056" y="19"/>
                    </a:moveTo>
                    <a:lnTo>
                      <a:pt x="0" y="19"/>
                    </a:lnTo>
                    <a:lnTo>
                      <a:pt x="0" y="0"/>
                    </a:lnTo>
                    <a:lnTo>
                      <a:pt x="1064" y="0"/>
                    </a:lnTo>
                    <a:lnTo>
                      <a:pt x="1056" y="19"/>
                    </a:lnTo>
                    <a:close/>
                  </a:path>
                </a:pathLst>
              </a:custGeom>
              <a:solidFill>
                <a:srgbClr val="E7C347"/>
              </a:solidFill>
              <a:ln w="9525">
                <a:noFill/>
                <a:round/>
                <a:headEnd/>
                <a:tailEnd/>
              </a:ln>
            </p:spPr>
            <p:txBody>
              <a:bodyPr/>
              <a:lstStyle/>
              <a:p>
                <a:endParaRPr lang="da-DK"/>
              </a:p>
            </p:txBody>
          </p:sp>
          <p:sp>
            <p:nvSpPr>
              <p:cNvPr id="514" name="Freeform 727"/>
              <p:cNvSpPr>
                <a:spLocks/>
              </p:cNvSpPr>
              <p:nvPr/>
            </p:nvSpPr>
            <p:spPr bwMode="auto">
              <a:xfrm>
                <a:off x="2493" y="2089"/>
                <a:ext cx="57" cy="1"/>
              </a:xfrm>
              <a:custGeom>
                <a:avLst/>
                <a:gdLst>
                  <a:gd name="T0" fmla="*/ 1060 w 1068"/>
                  <a:gd name="T1" fmla="*/ 18 h 18"/>
                  <a:gd name="T2" fmla="*/ 0 w 1068"/>
                  <a:gd name="T3" fmla="*/ 18 h 18"/>
                  <a:gd name="T4" fmla="*/ 1 w 1068"/>
                  <a:gd name="T5" fmla="*/ 0 h 18"/>
                  <a:gd name="T6" fmla="*/ 1068 w 1068"/>
                  <a:gd name="T7" fmla="*/ 0 h 18"/>
                  <a:gd name="T8" fmla="*/ 1060 w 1068"/>
                  <a:gd name="T9" fmla="*/ 18 h 18"/>
                  <a:gd name="T10" fmla="*/ 0 60000 65536"/>
                  <a:gd name="T11" fmla="*/ 0 60000 65536"/>
                  <a:gd name="T12" fmla="*/ 0 60000 65536"/>
                  <a:gd name="T13" fmla="*/ 0 60000 65536"/>
                  <a:gd name="T14" fmla="*/ 0 60000 65536"/>
                  <a:gd name="T15" fmla="*/ 0 w 1068"/>
                  <a:gd name="T16" fmla="*/ 0 h 18"/>
                  <a:gd name="T17" fmla="*/ 1068 w 1068"/>
                  <a:gd name="T18" fmla="*/ 18 h 18"/>
                </a:gdLst>
                <a:ahLst/>
                <a:cxnLst>
                  <a:cxn ang="T10">
                    <a:pos x="T0" y="T1"/>
                  </a:cxn>
                  <a:cxn ang="T11">
                    <a:pos x="T2" y="T3"/>
                  </a:cxn>
                  <a:cxn ang="T12">
                    <a:pos x="T4" y="T5"/>
                  </a:cxn>
                  <a:cxn ang="T13">
                    <a:pos x="T6" y="T7"/>
                  </a:cxn>
                  <a:cxn ang="T14">
                    <a:pos x="T8" y="T9"/>
                  </a:cxn>
                </a:cxnLst>
                <a:rect l="T15" t="T16" r="T17" b="T18"/>
                <a:pathLst>
                  <a:path w="1068" h="18">
                    <a:moveTo>
                      <a:pt x="1060" y="18"/>
                    </a:moveTo>
                    <a:lnTo>
                      <a:pt x="0" y="18"/>
                    </a:lnTo>
                    <a:lnTo>
                      <a:pt x="1" y="0"/>
                    </a:lnTo>
                    <a:lnTo>
                      <a:pt x="1068" y="0"/>
                    </a:lnTo>
                    <a:lnTo>
                      <a:pt x="1060" y="18"/>
                    </a:lnTo>
                    <a:close/>
                  </a:path>
                </a:pathLst>
              </a:custGeom>
              <a:solidFill>
                <a:srgbClr val="E7C347"/>
              </a:solidFill>
              <a:ln w="9525">
                <a:noFill/>
                <a:round/>
                <a:headEnd/>
                <a:tailEnd/>
              </a:ln>
            </p:spPr>
            <p:txBody>
              <a:bodyPr/>
              <a:lstStyle/>
              <a:p>
                <a:endParaRPr lang="da-DK"/>
              </a:p>
            </p:txBody>
          </p:sp>
          <p:sp>
            <p:nvSpPr>
              <p:cNvPr id="515" name="Freeform 728"/>
              <p:cNvSpPr>
                <a:spLocks/>
              </p:cNvSpPr>
              <p:nvPr/>
            </p:nvSpPr>
            <p:spPr bwMode="auto">
              <a:xfrm>
                <a:off x="2493" y="2089"/>
                <a:ext cx="57" cy="1"/>
              </a:xfrm>
              <a:custGeom>
                <a:avLst/>
                <a:gdLst>
                  <a:gd name="T0" fmla="*/ 1064 w 1072"/>
                  <a:gd name="T1" fmla="*/ 19 h 19"/>
                  <a:gd name="T2" fmla="*/ 0 w 1072"/>
                  <a:gd name="T3" fmla="*/ 19 h 19"/>
                  <a:gd name="T4" fmla="*/ 1 w 1072"/>
                  <a:gd name="T5" fmla="*/ 0 h 19"/>
                  <a:gd name="T6" fmla="*/ 1072 w 1072"/>
                  <a:gd name="T7" fmla="*/ 0 h 19"/>
                  <a:gd name="T8" fmla="*/ 1064 w 1072"/>
                  <a:gd name="T9" fmla="*/ 19 h 19"/>
                  <a:gd name="T10" fmla="*/ 0 60000 65536"/>
                  <a:gd name="T11" fmla="*/ 0 60000 65536"/>
                  <a:gd name="T12" fmla="*/ 0 60000 65536"/>
                  <a:gd name="T13" fmla="*/ 0 60000 65536"/>
                  <a:gd name="T14" fmla="*/ 0 60000 65536"/>
                  <a:gd name="T15" fmla="*/ 0 w 1072"/>
                  <a:gd name="T16" fmla="*/ 0 h 19"/>
                  <a:gd name="T17" fmla="*/ 1072 w 1072"/>
                  <a:gd name="T18" fmla="*/ 19 h 19"/>
                </a:gdLst>
                <a:ahLst/>
                <a:cxnLst>
                  <a:cxn ang="T10">
                    <a:pos x="T0" y="T1"/>
                  </a:cxn>
                  <a:cxn ang="T11">
                    <a:pos x="T2" y="T3"/>
                  </a:cxn>
                  <a:cxn ang="T12">
                    <a:pos x="T4" y="T5"/>
                  </a:cxn>
                  <a:cxn ang="T13">
                    <a:pos x="T6" y="T7"/>
                  </a:cxn>
                  <a:cxn ang="T14">
                    <a:pos x="T8" y="T9"/>
                  </a:cxn>
                </a:cxnLst>
                <a:rect l="T15" t="T16" r="T17" b="T18"/>
                <a:pathLst>
                  <a:path w="1072" h="19">
                    <a:moveTo>
                      <a:pt x="1064" y="19"/>
                    </a:moveTo>
                    <a:lnTo>
                      <a:pt x="0" y="19"/>
                    </a:lnTo>
                    <a:lnTo>
                      <a:pt x="1" y="0"/>
                    </a:lnTo>
                    <a:lnTo>
                      <a:pt x="1072" y="0"/>
                    </a:lnTo>
                    <a:lnTo>
                      <a:pt x="1064" y="19"/>
                    </a:lnTo>
                    <a:close/>
                  </a:path>
                </a:pathLst>
              </a:custGeom>
              <a:solidFill>
                <a:srgbClr val="E7C347"/>
              </a:solidFill>
              <a:ln w="9525">
                <a:noFill/>
                <a:round/>
                <a:headEnd/>
                <a:tailEnd/>
              </a:ln>
            </p:spPr>
            <p:txBody>
              <a:bodyPr/>
              <a:lstStyle/>
              <a:p>
                <a:endParaRPr lang="da-DK"/>
              </a:p>
            </p:txBody>
          </p:sp>
          <p:sp>
            <p:nvSpPr>
              <p:cNvPr id="516" name="Freeform 729"/>
              <p:cNvSpPr>
                <a:spLocks/>
              </p:cNvSpPr>
              <p:nvPr/>
            </p:nvSpPr>
            <p:spPr bwMode="auto">
              <a:xfrm>
                <a:off x="2493" y="2088"/>
                <a:ext cx="57" cy="1"/>
              </a:xfrm>
              <a:custGeom>
                <a:avLst/>
                <a:gdLst>
                  <a:gd name="T0" fmla="*/ 1067 w 1075"/>
                  <a:gd name="T1" fmla="*/ 19 h 19"/>
                  <a:gd name="T2" fmla="*/ 0 w 1075"/>
                  <a:gd name="T3" fmla="*/ 19 h 19"/>
                  <a:gd name="T4" fmla="*/ 0 w 1075"/>
                  <a:gd name="T5" fmla="*/ 0 h 19"/>
                  <a:gd name="T6" fmla="*/ 1075 w 1075"/>
                  <a:gd name="T7" fmla="*/ 0 h 19"/>
                  <a:gd name="T8" fmla="*/ 1067 w 1075"/>
                  <a:gd name="T9" fmla="*/ 19 h 19"/>
                  <a:gd name="T10" fmla="*/ 0 60000 65536"/>
                  <a:gd name="T11" fmla="*/ 0 60000 65536"/>
                  <a:gd name="T12" fmla="*/ 0 60000 65536"/>
                  <a:gd name="T13" fmla="*/ 0 60000 65536"/>
                  <a:gd name="T14" fmla="*/ 0 60000 65536"/>
                  <a:gd name="T15" fmla="*/ 0 w 1075"/>
                  <a:gd name="T16" fmla="*/ 0 h 19"/>
                  <a:gd name="T17" fmla="*/ 1075 w 1075"/>
                  <a:gd name="T18" fmla="*/ 19 h 19"/>
                </a:gdLst>
                <a:ahLst/>
                <a:cxnLst>
                  <a:cxn ang="T10">
                    <a:pos x="T0" y="T1"/>
                  </a:cxn>
                  <a:cxn ang="T11">
                    <a:pos x="T2" y="T3"/>
                  </a:cxn>
                  <a:cxn ang="T12">
                    <a:pos x="T4" y="T5"/>
                  </a:cxn>
                  <a:cxn ang="T13">
                    <a:pos x="T6" y="T7"/>
                  </a:cxn>
                  <a:cxn ang="T14">
                    <a:pos x="T8" y="T9"/>
                  </a:cxn>
                </a:cxnLst>
                <a:rect l="T15" t="T16" r="T17" b="T18"/>
                <a:pathLst>
                  <a:path w="1075" h="19">
                    <a:moveTo>
                      <a:pt x="1067" y="19"/>
                    </a:moveTo>
                    <a:lnTo>
                      <a:pt x="0" y="19"/>
                    </a:lnTo>
                    <a:lnTo>
                      <a:pt x="0" y="0"/>
                    </a:lnTo>
                    <a:lnTo>
                      <a:pt x="1075" y="0"/>
                    </a:lnTo>
                    <a:lnTo>
                      <a:pt x="1067" y="19"/>
                    </a:lnTo>
                    <a:close/>
                  </a:path>
                </a:pathLst>
              </a:custGeom>
              <a:solidFill>
                <a:srgbClr val="E7C347"/>
              </a:solidFill>
              <a:ln w="9525">
                <a:noFill/>
                <a:round/>
                <a:headEnd/>
                <a:tailEnd/>
              </a:ln>
            </p:spPr>
            <p:txBody>
              <a:bodyPr/>
              <a:lstStyle/>
              <a:p>
                <a:endParaRPr lang="da-DK"/>
              </a:p>
            </p:txBody>
          </p:sp>
          <p:sp>
            <p:nvSpPr>
              <p:cNvPr id="517" name="Freeform 730"/>
              <p:cNvSpPr>
                <a:spLocks/>
              </p:cNvSpPr>
              <p:nvPr/>
            </p:nvSpPr>
            <p:spPr bwMode="auto">
              <a:xfrm>
                <a:off x="2493" y="2088"/>
                <a:ext cx="57" cy="1"/>
              </a:xfrm>
              <a:custGeom>
                <a:avLst/>
                <a:gdLst>
                  <a:gd name="T0" fmla="*/ 1071 w 1081"/>
                  <a:gd name="T1" fmla="*/ 18 h 18"/>
                  <a:gd name="T2" fmla="*/ 0 w 1081"/>
                  <a:gd name="T3" fmla="*/ 18 h 18"/>
                  <a:gd name="T4" fmla="*/ 1 w 1081"/>
                  <a:gd name="T5" fmla="*/ 0 h 18"/>
                  <a:gd name="T6" fmla="*/ 1081 w 1081"/>
                  <a:gd name="T7" fmla="*/ 0 h 18"/>
                  <a:gd name="T8" fmla="*/ 1077 w 1081"/>
                  <a:gd name="T9" fmla="*/ 5 h 18"/>
                  <a:gd name="T10" fmla="*/ 1071 w 1081"/>
                  <a:gd name="T11" fmla="*/ 18 h 18"/>
                  <a:gd name="T12" fmla="*/ 0 60000 65536"/>
                  <a:gd name="T13" fmla="*/ 0 60000 65536"/>
                  <a:gd name="T14" fmla="*/ 0 60000 65536"/>
                  <a:gd name="T15" fmla="*/ 0 60000 65536"/>
                  <a:gd name="T16" fmla="*/ 0 60000 65536"/>
                  <a:gd name="T17" fmla="*/ 0 60000 65536"/>
                  <a:gd name="T18" fmla="*/ 0 w 1081"/>
                  <a:gd name="T19" fmla="*/ 0 h 18"/>
                  <a:gd name="T20" fmla="*/ 1081 w 108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81" h="18">
                    <a:moveTo>
                      <a:pt x="1071" y="18"/>
                    </a:moveTo>
                    <a:lnTo>
                      <a:pt x="0" y="18"/>
                    </a:lnTo>
                    <a:lnTo>
                      <a:pt x="1" y="0"/>
                    </a:lnTo>
                    <a:lnTo>
                      <a:pt x="1081" y="0"/>
                    </a:lnTo>
                    <a:lnTo>
                      <a:pt x="1077" y="5"/>
                    </a:lnTo>
                    <a:lnTo>
                      <a:pt x="1071" y="18"/>
                    </a:lnTo>
                    <a:close/>
                  </a:path>
                </a:pathLst>
              </a:custGeom>
              <a:solidFill>
                <a:srgbClr val="E8C447"/>
              </a:solidFill>
              <a:ln w="9525">
                <a:noFill/>
                <a:round/>
                <a:headEnd/>
                <a:tailEnd/>
              </a:ln>
            </p:spPr>
            <p:txBody>
              <a:bodyPr/>
              <a:lstStyle/>
              <a:p>
                <a:endParaRPr lang="da-DK"/>
              </a:p>
            </p:txBody>
          </p:sp>
          <p:sp>
            <p:nvSpPr>
              <p:cNvPr id="518" name="Freeform 731"/>
              <p:cNvSpPr>
                <a:spLocks/>
              </p:cNvSpPr>
              <p:nvPr/>
            </p:nvSpPr>
            <p:spPr bwMode="auto">
              <a:xfrm>
                <a:off x="2493" y="2087"/>
                <a:ext cx="58" cy="1"/>
              </a:xfrm>
              <a:custGeom>
                <a:avLst/>
                <a:gdLst>
                  <a:gd name="T0" fmla="*/ 1075 w 1089"/>
                  <a:gd name="T1" fmla="*/ 18 h 18"/>
                  <a:gd name="T2" fmla="*/ 0 w 1089"/>
                  <a:gd name="T3" fmla="*/ 18 h 18"/>
                  <a:gd name="T4" fmla="*/ 1 w 1089"/>
                  <a:gd name="T5" fmla="*/ 0 h 18"/>
                  <a:gd name="T6" fmla="*/ 1089 w 1089"/>
                  <a:gd name="T7" fmla="*/ 0 h 18"/>
                  <a:gd name="T8" fmla="*/ 1077 w 1089"/>
                  <a:gd name="T9" fmla="*/ 14 h 18"/>
                  <a:gd name="T10" fmla="*/ 1075 w 1089"/>
                  <a:gd name="T11" fmla="*/ 18 h 18"/>
                  <a:gd name="T12" fmla="*/ 0 60000 65536"/>
                  <a:gd name="T13" fmla="*/ 0 60000 65536"/>
                  <a:gd name="T14" fmla="*/ 0 60000 65536"/>
                  <a:gd name="T15" fmla="*/ 0 60000 65536"/>
                  <a:gd name="T16" fmla="*/ 0 60000 65536"/>
                  <a:gd name="T17" fmla="*/ 0 60000 65536"/>
                  <a:gd name="T18" fmla="*/ 0 w 1089"/>
                  <a:gd name="T19" fmla="*/ 0 h 18"/>
                  <a:gd name="T20" fmla="*/ 1089 w 108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89" h="18">
                    <a:moveTo>
                      <a:pt x="1075" y="18"/>
                    </a:moveTo>
                    <a:lnTo>
                      <a:pt x="0" y="18"/>
                    </a:lnTo>
                    <a:lnTo>
                      <a:pt x="1" y="0"/>
                    </a:lnTo>
                    <a:lnTo>
                      <a:pt x="1089" y="0"/>
                    </a:lnTo>
                    <a:lnTo>
                      <a:pt x="1077" y="14"/>
                    </a:lnTo>
                    <a:lnTo>
                      <a:pt x="1075" y="18"/>
                    </a:lnTo>
                    <a:close/>
                  </a:path>
                </a:pathLst>
              </a:custGeom>
              <a:solidFill>
                <a:srgbClr val="E8C447"/>
              </a:solidFill>
              <a:ln w="9525">
                <a:noFill/>
                <a:round/>
                <a:headEnd/>
                <a:tailEnd/>
              </a:ln>
            </p:spPr>
            <p:txBody>
              <a:bodyPr/>
              <a:lstStyle/>
              <a:p>
                <a:endParaRPr lang="da-DK"/>
              </a:p>
            </p:txBody>
          </p:sp>
          <p:sp>
            <p:nvSpPr>
              <p:cNvPr id="519" name="Freeform 732"/>
              <p:cNvSpPr>
                <a:spLocks/>
              </p:cNvSpPr>
              <p:nvPr/>
            </p:nvSpPr>
            <p:spPr bwMode="auto">
              <a:xfrm>
                <a:off x="2494" y="2087"/>
                <a:ext cx="57" cy="1"/>
              </a:xfrm>
              <a:custGeom>
                <a:avLst/>
                <a:gdLst>
                  <a:gd name="T0" fmla="*/ 1080 w 1096"/>
                  <a:gd name="T1" fmla="*/ 19 h 19"/>
                  <a:gd name="T2" fmla="*/ 0 w 1096"/>
                  <a:gd name="T3" fmla="*/ 19 h 19"/>
                  <a:gd name="T4" fmla="*/ 1 w 1096"/>
                  <a:gd name="T5" fmla="*/ 0 h 19"/>
                  <a:gd name="T6" fmla="*/ 1096 w 1096"/>
                  <a:gd name="T7" fmla="*/ 0 h 19"/>
                  <a:gd name="T8" fmla="*/ 1080 w 1096"/>
                  <a:gd name="T9" fmla="*/ 19 h 19"/>
                  <a:gd name="T10" fmla="*/ 0 60000 65536"/>
                  <a:gd name="T11" fmla="*/ 0 60000 65536"/>
                  <a:gd name="T12" fmla="*/ 0 60000 65536"/>
                  <a:gd name="T13" fmla="*/ 0 60000 65536"/>
                  <a:gd name="T14" fmla="*/ 0 60000 65536"/>
                  <a:gd name="T15" fmla="*/ 0 w 1096"/>
                  <a:gd name="T16" fmla="*/ 0 h 19"/>
                  <a:gd name="T17" fmla="*/ 1096 w 1096"/>
                  <a:gd name="T18" fmla="*/ 19 h 19"/>
                </a:gdLst>
                <a:ahLst/>
                <a:cxnLst>
                  <a:cxn ang="T10">
                    <a:pos x="T0" y="T1"/>
                  </a:cxn>
                  <a:cxn ang="T11">
                    <a:pos x="T2" y="T3"/>
                  </a:cxn>
                  <a:cxn ang="T12">
                    <a:pos x="T4" y="T5"/>
                  </a:cxn>
                  <a:cxn ang="T13">
                    <a:pos x="T6" y="T7"/>
                  </a:cxn>
                  <a:cxn ang="T14">
                    <a:pos x="T8" y="T9"/>
                  </a:cxn>
                </a:cxnLst>
                <a:rect l="T15" t="T16" r="T17" b="T18"/>
                <a:pathLst>
                  <a:path w="1096" h="19">
                    <a:moveTo>
                      <a:pt x="1080" y="19"/>
                    </a:moveTo>
                    <a:lnTo>
                      <a:pt x="0" y="19"/>
                    </a:lnTo>
                    <a:lnTo>
                      <a:pt x="1" y="0"/>
                    </a:lnTo>
                    <a:lnTo>
                      <a:pt x="1096" y="0"/>
                    </a:lnTo>
                    <a:lnTo>
                      <a:pt x="1080" y="19"/>
                    </a:lnTo>
                    <a:close/>
                  </a:path>
                </a:pathLst>
              </a:custGeom>
              <a:solidFill>
                <a:srgbClr val="E8C447"/>
              </a:solidFill>
              <a:ln w="9525">
                <a:noFill/>
                <a:round/>
                <a:headEnd/>
                <a:tailEnd/>
              </a:ln>
            </p:spPr>
            <p:txBody>
              <a:bodyPr/>
              <a:lstStyle/>
              <a:p>
                <a:endParaRPr lang="da-DK"/>
              </a:p>
            </p:txBody>
          </p:sp>
          <p:sp>
            <p:nvSpPr>
              <p:cNvPr id="520" name="Freeform 733"/>
              <p:cNvSpPr>
                <a:spLocks/>
              </p:cNvSpPr>
              <p:nvPr/>
            </p:nvSpPr>
            <p:spPr bwMode="auto">
              <a:xfrm>
                <a:off x="2494" y="2086"/>
                <a:ext cx="58" cy="1"/>
              </a:xfrm>
              <a:custGeom>
                <a:avLst/>
                <a:gdLst>
                  <a:gd name="T0" fmla="*/ 1088 w 1104"/>
                  <a:gd name="T1" fmla="*/ 20 h 20"/>
                  <a:gd name="T2" fmla="*/ 0 w 1104"/>
                  <a:gd name="T3" fmla="*/ 20 h 20"/>
                  <a:gd name="T4" fmla="*/ 1 w 1104"/>
                  <a:gd name="T5" fmla="*/ 0 h 20"/>
                  <a:gd name="T6" fmla="*/ 1104 w 1104"/>
                  <a:gd name="T7" fmla="*/ 0 h 20"/>
                  <a:gd name="T8" fmla="*/ 1088 w 1104"/>
                  <a:gd name="T9" fmla="*/ 20 h 20"/>
                  <a:gd name="T10" fmla="*/ 0 60000 65536"/>
                  <a:gd name="T11" fmla="*/ 0 60000 65536"/>
                  <a:gd name="T12" fmla="*/ 0 60000 65536"/>
                  <a:gd name="T13" fmla="*/ 0 60000 65536"/>
                  <a:gd name="T14" fmla="*/ 0 60000 65536"/>
                  <a:gd name="T15" fmla="*/ 0 w 1104"/>
                  <a:gd name="T16" fmla="*/ 0 h 20"/>
                  <a:gd name="T17" fmla="*/ 1104 w 1104"/>
                  <a:gd name="T18" fmla="*/ 20 h 20"/>
                </a:gdLst>
                <a:ahLst/>
                <a:cxnLst>
                  <a:cxn ang="T10">
                    <a:pos x="T0" y="T1"/>
                  </a:cxn>
                  <a:cxn ang="T11">
                    <a:pos x="T2" y="T3"/>
                  </a:cxn>
                  <a:cxn ang="T12">
                    <a:pos x="T4" y="T5"/>
                  </a:cxn>
                  <a:cxn ang="T13">
                    <a:pos x="T6" y="T7"/>
                  </a:cxn>
                  <a:cxn ang="T14">
                    <a:pos x="T8" y="T9"/>
                  </a:cxn>
                </a:cxnLst>
                <a:rect l="T15" t="T16" r="T17" b="T18"/>
                <a:pathLst>
                  <a:path w="1104" h="20">
                    <a:moveTo>
                      <a:pt x="1088" y="20"/>
                    </a:moveTo>
                    <a:lnTo>
                      <a:pt x="0" y="20"/>
                    </a:lnTo>
                    <a:lnTo>
                      <a:pt x="1" y="0"/>
                    </a:lnTo>
                    <a:lnTo>
                      <a:pt x="1104" y="0"/>
                    </a:lnTo>
                    <a:lnTo>
                      <a:pt x="1088" y="20"/>
                    </a:lnTo>
                    <a:close/>
                  </a:path>
                </a:pathLst>
              </a:custGeom>
              <a:solidFill>
                <a:srgbClr val="E8C447"/>
              </a:solidFill>
              <a:ln w="9525">
                <a:noFill/>
                <a:round/>
                <a:headEnd/>
                <a:tailEnd/>
              </a:ln>
            </p:spPr>
            <p:txBody>
              <a:bodyPr/>
              <a:lstStyle/>
              <a:p>
                <a:endParaRPr lang="da-DK"/>
              </a:p>
            </p:txBody>
          </p:sp>
          <p:sp>
            <p:nvSpPr>
              <p:cNvPr id="521" name="Freeform 734"/>
              <p:cNvSpPr>
                <a:spLocks/>
              </p:cNvSpPr>
              <p:nvPr/>
            </p:nvSpPr>
            <p:spPr bwMode="auto">
              <a:xfrm>
                <a:off x="2494" y="2086"/>
                <a:ext cx="58" cy="1"/>
              </a:xfrm>
              <a:custGeom>
                <a:avLst/>
                <a:gdLst>
                  <a:gd name="T0" fmla="*/ 1095 w 1111"/>
                  <a:gd name="T1" fmla="*/ 19 h 19"/>
                  <a:gd name="T2" fmla="*/ 0 w 1111"/>
                  <a:gd name="T3" fmla="*/ 19 h 19"/>
                  <a:gd name="T4" fmla="*/ 0 w 1111"/>
                  <a:gd name="T5" fmla="*/ 0 h 19"/>
                  <a:gd name="T6" fmla="*/ 1111 w 1111"/>
                  <a:gd name="T7" fmla="*/ 0 h 19"/>
                  <a:gd name="T8" fmla="*/ 1095 w 1111"/>
                  <a:gd name="T9" fmla="*/ 19 h 19"/>
                  <a:gd name="T10" fmla="*/ 0 60000 65536"/>
                  <a:gd name="T11" fmla="*/ 0 60000 65536"/>
                  <a:gd name="T12" fmla="*/ 0 60000 65536"/>
                  <a:gd name="T13" fmla="*/ 0 60000 65536"/>
                  <a:gd name="T14" fmla="*/ 0 60000 65536"/>
                  <a:gd name="T15" fmla="*/ 0 w 1111"/>
                  <a:gd name="T16" fmla="*/ 0 h 19"/>
                  <a:gd name="T17" fmla="*/ 1111 w 1111"/>
                  <a:gd name="T18" fmla="*/ 19 h 19"/>
                </a:gdLst>
                <a:ahLst/>
                <a:cxnLst>
                  <a:cxn ang="T10">
                    <a:pos x="T0" y="T1"/>
                  </a:cxn>
                  <a:cxn ang="T11">
                    <a:pos x="T2" y="T3"/>
                  </a:cxn>
                  <a:cxn ang="T12">
                    <a:pos x="T4" y="T5"/>
                  </a:cxn>
                  <a:cxn ang="T13">
                    <a:pos x="T6" y="T7"/>
                  </a:cxn>
                  <a:cxn ang="T14">
                    <a:pos x="T8" y="T9"/>
                  </a:cxn>
                </a:cxnLst>
                <a:rect l="T15" t="T16" r="T17" b="T18"/>
                <a:pathLst>
                  <a:path w="1111" h="19">
                    <a:moveTo>
                      <a:pt x="1095" y="19"/>
                    </a:moveTo>
                    <a:lnTo>
                      <a:pt x="0" y="19"/>
                    </a:lnTo>
                    <a:lnTo>
                      <a:pt x="0" y="0"/>
                    </a:lnTo>
                    <a:lnTo>
                      <a:pt x="1111" y="0"/>
                    </a:lnTo>
                    <a:lnTo>
                      <a:pt x="1095" y="19"/>
                    </a:lnTo>
                    <a:close/>
                  </a:path>
                </a:pathLst>
              </a:custGeom>
              <a:solidFill>
                <a:srgbClr val="E9C547"/>
              </a:solidFill>
              <a:ln w="9525">
                <a:noFill/>
                <a:round/>
                <a:headEnd/>
                <a:tailEnd/>
              </a:ln>
            </p:spPr>
            <p:txBody>
              <a:bodyPr/>
              <a:lstStyle/>
              <a:p>
                <a:endParaRPr lang="da-DK"/>
              </a:p>
            </p:txBody>
          </p:sp>
          <p:sp>
            <p:nvSpPr>
              <p:cNvPr id="522" name="Freeform 735"/>
              <p:cNvSpPr>
                <a:spLocks/>
              </p:cNvSpPr>
              <p:nvPr/>
            </p:nvSpPr>
            <p:spPr bwMode="auto">
              <a:xfrm>
                <a:off x="2494" y="2085"/>
                <a:ext cx="58" cy="1"/>
              </a:xfrm>
              <a:custGeom>
                <a:avLst/>
                <a:gdLst>
                  <a:gd name="T0" fmla="*/ 1103 w 1119"/>
                  <a:gd name="T1" fmla="*/ 19 h 19"/>
                  <a:gd name="T2" fmla="*/ 0 w 1119"/>
                  <a:gd name="T3" fmla="*/ 19 h 19"/>
                  <a:gd name="T4" fmla="*/ 1 w 1119"/>
                  <a:gd name="T5" fmla="*/ 0 h 19"/>
                  <a:gd name="T6" fmla="*/ 1119 w 1119"/>
                  <a:gd name="T7" fmla="*/ 0 h 19"/>
                  <a:gd name="T8" fmla="*/ 1103 w 1119"/>
                  <a:gd name="T9" fmla="*/ 19 h 19"/>
                  <a:gd name="T10" fmla="*/ 0 60000 65536"/>
                  <a:gd name="T11" fmla="*/ 0 60000 65536"/>
                  <a:gd name="T12" fmla="*/ 0 60000 65536"/>
                  <a:gd name="T13" fmla="*/ 0 60000 65536"/>
                  <a:gd name="T14" fmla="*/ 0 60000 65536"/>
                  <a:gd name="T15" fmla="*/ 0 w 1119"/>
                  <a:gd name="T16" fmla="*/ 0 h 19"/>
                  <a:gd name="T17" fmla="*/ 1119 w 1119"/>
                  <a:gd name="T18" fmla="*/ 19 h 19"/>
                </a:gdLst>
                <a:ahLst/>
                <a:cxnLst>
                  <a:cxn ang="T10">
                    <a:pos x="T0" y="T1"/>
                  </a:cxn>
                  <a:cxn ang="T11">
                    <a:pos x="T2" y="T3"/>
                  </a:cxn>
                  <a:cxn ang="T12">
                    <a:pos x="T4" y="T5"/>
                  </a:cxn>
                  <a:cxn ang="T13">
                    <a:pos x="T6" y="T7"/>
                  </a:cxn>
                  <a:cxn ang="T14">
                    <a:pos x="T8" y="T9"/>
                  </a:cxn>
                </a:cxnLst>
                <a:rect l="T15" t="T16" r="T17" b="T18"/>
                <a:pathLst>
                  <a:path w="1119" h="19">
                    <a:moveTo>
                      <a:pt x="1103" y="19"/>
                    </a:moveTo>
                    <a:lnTo>
                      <a:pt x="0" y="19"/>
                    </a:lnTo>
                    <a:lnTo>
                      <a:pt x="1" y="0"/>
                    </a:lnTo>
                    <a:lnTo>
                      <a:pt x="1119" y="0"/>
                    </a:lnTo>
                    <a:lnTo>
                      <a:pt x="1103" y="19"/>
                    </a:lnTo>
                    <a:close/>
                  </a:path>
                </a:pathLst>
              </a:custGeom>
              <a:solidFill>
                <a:srgbClr val="E9C547"/>
              </a:solidFill>
              <a:ln w="9525">
                <a:noFill/>
                <a:round/>
                <a:headEnd/>
                <a:tailEnd/>
              </a:ln>
            </p:spPr>
            <p:txBody>
              <a:bodyPr/>
              <a:lstStyle/>
              <a:p>
                <a:endParaRPr lang="da-DK"/>
              </a:p>
            </p:txBody>
          </p:sp>
          <p:sp>
            <p:nvSpPr>
              <p:cNvPr id="523" name="Freeform 736"/>
              <p:cNvSpPr>
                <a:spLocks/>
              </p:cNvSpPr>
              <p:nvPr/>
            </p:nvSpPr>
            <p:spPr bwMode="auto">
              <a:xfrm>
                <a:off x="2494" y="2085"/>
                <a:ext cx="59" cy="1"/>
              </a:xfrm>
              <a:custGeom>
                <a:avLst/>
                <a:gdLst>
                  <a:gd name="T0" fmla="*/ 1111 w 1127"/>
                  <a:gd name="T1" fmla="*/ 19 h 19"/>
                  <a:gd name="T2" fmla="*/ 0 w 1127"/>
                  <a:gd name="T3" fmla="*/ 19 h 19"/>
                  <a:gd name="T4" fmla="*/ 1 w 1127"/>
                  <a:gd name="T5" fmla="*/ 0 h 19"/>
                  <a:gd name="T6" fmla="*/ 1127 w 1127"/>
                  <a:gd name="T7" fmla="*/ 0 h 19"/>
                  <a:gd name="T8" fmla="*/ 1111 w 1127"/>
                  <a:gd name="T9" fmla="*/ 19 h 19"/>
                  <a:gd name="T10" fmla="*/ 0 60000 65536"/>
                  <a:gd name="T11" fmla="*/ 0 60000 65536"/>
                  <a:gd name="T12" fmla="*/ 0 60000 65536"/>
                  <a:gd name="T13" fmla="*/ 0 60000 65536"/>
                  <a:gd name="T14" fmla="*/ 0 60000 65536"/>
                  <a:gd name="T15" fmla="*/ 0 w 1127"/>
                  <a:gd name="T16" fmla="*/ 0 h 19"/>
                  <a:gd name="T17" fmla="*/ 1127 w 1127"/>
                  <a:gd name="T18" fmla="*/ 19 h 19"/>
                </a:gdLst>
                <a:ahLst/>
                <a:cxnLst>
                  <a:cxn ang="T10">
                    <a:pos x="T0" y="T1"/>
                  </a:cxn>
                  <a:cxn ang="T11">
                    <a:pos x="T2" y="T3"/>
                  </a:cxn>
                  <a:cxn ang="T12">
                    <a:pos x="T4" y="T5"/>
                  </a:cxn>
                  <a:cxn ang="T13">
                    <a:pos x="T6" y="T7"/>
                  </a:cxn>
                  <a:cxn ang="T14">
                    <a:pos x="T8" y="T9"/>
                  </a:cxn>
                </a:cxnLst>
                <a:rect l="T15" t="T16" r="T17" b="T18"/>
                <a:pathLst>
                  <a:path w="1127" h="19">
                    <a:moveTo>
                      <a:pt x="1111" y="19"/>
                    </a:moveTo>
                    <a:lnTo>
                      <a:pt x="0" y="19"/>
                    </a:lnTo>
                    <a:lnTo>
                      <a:pt x="1" y="0"/>
                    </a:lnTo>
                    <a:lnTo>
                      <a:pt x="1127" y="0"/>
                    </a:lnTo>
                    <a:lnTo>
                      <a:pt x="1111" y="19"/>
                    </a:lnTo>
                    <a:close/>
                  </a:path>
                </a:pathLst>
              </a:custGeom>
              <a:solidFill>
                <a:srgbClr val="E9C546"/>
              </a:solidFill>
              <a:ln w="9525">
                <a:noFill/>
                <a:round/>
                <a:headEnd/>
                <a:tailEnd/>
              </a:ln>
            </p:spPr>
            <p:txBody>
              <a:bodyPr/>
              <a:lstStyle/>
              <a:p>
                <a:endParaRPr lang="da-DK"/>
              </a:p>
            </p:txBody>
          </p:sp>
          <p:sp>
            <p:nvSpPr>
              <p:cNvPr id="524" name="Freeform 737"/>
              <p:cNvSpPr>
                <a:spLocks/>
              </p:cNvSpPr>
              <p:nvPr/>
            </p:nvSpPr>
            <p:spPr bwMode="auto">
              <a:xfrm>
                <a:off x="2494" y="2084"/>
                <a:ext cx="59" cy="1"/>
              </a:xfrm>
              <a:custGeom>
                <a:avLst/>
                <a:gdLst>
                  <a:gd name="T0" fmla="*/ 1118 w 1134"/>
                  <a:gd name="T1" fmla="*/ 18 h 18"/>
                  <a:gd name="T2" fmla="*/ 0 w 1134"/>
                  <a:gd name="T3" fmla="*/ 18 h 18"/>
                  <a:gd name="T4" fmla="*/ 0 w 1134"/>
                  <a:gd name="T5" fmla="*/ 0 h 18"/>
                  <a:gd name="T6" fmla="*/ 1134 w 1134"/>
                  <a:gd name="T7" fmla="*/ 0 h 18"/>
                  <a:gd name="T8" fmla="*/ 1118 w 1134"/>
                  <a:gd name="T9" fmla="*/ 18 h 18"/>
                  <a:gd name="T10" fmla="*/ 0 60000 65536"/>
                  <a:gd name="T11" fmla="*/ 0 60000 65536"/>
                  <a:gd name="T12" fmla="*/ 0 60000 65536"/>
                  <a:gd name="T13" fmla="*/ 0 60000 65536"/>
                  <a:gd name="T14" fmla="*/ 0 60000 65536"/>
                  <a:gd name="T15" fmla="*/ 0 w 1134"/>
                  <a:gd name="T16" fmla="*/ 0 h 18"/>
                  <a:gd name="T17" fmla="*/ 1134 w 1134"/>
                  <a:gd name="T18" fmla="*/ 18 h 18"/>
                </a:gdLst>
                <a:ahLst/>
                <a:cxnLst>
                  <a:cxn ang="T10">
                    <a:pos x="T0" y="T1"/>
                  </a:cxn>
                  <a:cxn ang="T11">
                    <a:pos x="T2" y="T3"/>
                  </a:cxn>
                  <a:cxn ang="T12">
                    <a:pos x="T4" y="T5"/>
                  </a:cxn>
                  <a:cxn ang="T13">
                    <a:pos x="T6" y="T7"/>
                  </a:cxn>
                  <a:cxn ang="T14">
                    <a:pos x="T8" y="T9"/>
                  </a:cxn>
                </a:cxnLst>
                <a:rect l="T15" t="T16" r="T17" b="T18"/>
                <a:pathLst>
                  <a:path w="1134" h="18">
                    <a:moveTo>
                      <a:pt x="1118" y="18"/>
                    </a:moveTo>
                    <a:lnTo>
                      <a:pt x="0" y="18"/>
                    </a:lnTo>
                    <a:lnTo>
                      <a:pt x="0" y="0"/>
                    </a:lnTo>
                    <a:lnTo>
                      <a:pt x="1134" y="0"/>
                    </a:lnTo>
                    <a:lnTo>
                      <a:pt x="1118" y="18"/>
                    </a:lnTo>
                    <a:close/>
                  </a:path>
                </a:pathLst>
              </a:custGeom>
              <a:solidFill>
                <a:srgbClr val="E9C546"/>
              </a:solidFill>
              <a:ln w="9525">
                <a:noFill/>
                <a:round/>
                <a:headEnd/>
                <a:tailEnd/>
              </a:ln>
            </p:spPr>
            <p:txBody>
              <a:bodyPr/>
              <a:lstStyle/>
              <a:p>
                <a:endParaRPr lang="da-DK"/>
              </a:p>
            </p:txBody>
          </p:sp>
          <p:sp>
            <p:nvSpPr>
              <p:cNvPr id="525" name="Freeform 738"/>
              <p:cNvSpPr>
                <a:spLocks/>
              </p:cNvSpPr>
              <p:nvPr/>
            </p:nvSpPr>
            <p:spPr bwMode="auto">
              <a:xfrm>
                <a:off x="2494" y="2084"/>
                <a:ext cx="60" cy="1"/>
              </a:xfrm>
              <a:custGeom>
                <a:avLst/>
                <a:gdLst>
                  <a:gd name="T0" fmla="*/ 1126 w 1142"/>
                  <a:gd name="T1" fmla="*/ 19 h 19"/>
                  <a:gd name="T2" fmla="*/ 0 w 1142"/>
                  <a:gd name="T3" fmla="*/ 19 h 19"/>
                  <a:gd name="T4" fmla="*/ 1 w 1142"/>
                  <a:gd name="T5" fmla="*/ 0 h 19"/>
                  <a:gd name="T6" fmla="*/ 1142 w 1142"/>
                  <a:gd name="T7" fmla="*/ 0 h 19"/>
                  <a:gd name="T8" fmla="*/ 1142 w 1142"/>
                  <a:gd name="T9" fmla="*/ 0 h 19"/>
                  <a:gd name="T10" fmla="*/ 1126 w 1142"/>
                  <a:gd name="T11" fmla="*/ 19 h 19"/>
                  <a:gd name="T12" fmla="*/ 0 60000 65536"/>
                  <a:gd name="T13" fmla="*/ 0 60000 65536"/>
                  <a:gd name="T14" fmla="*/ 0 60000 65536"/>
                  <a:gd name="T15" fmla="*/ 0 60000 65536"/>
                  <a:gd name="T16" fmla="*/ 0 60000 65536"/>
                  <a:gd name="T17" fmla="*/ 0 60000 65536"/>
                  <a:gd name="T18" fmla="*/ 0 w 1142"/>
                  <a:gd name="T19" fmla="*/ 0 h 19"/>
                  <a:gd name="T20" fmla="*/ 1142 w 11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142" h="19">
                    <a:moveTo>
                      <a:pt x="1126" y="19"/>
                    </a:moveTo>
                    <a:lnTo>
                      <a:pt x="0" y="19"/>
                    </a:lnTo>
                    <a:lnTo>
                      <a:pt x="1" y="0"/>
                    </a:lnTo>
                    <a:lnTo>
                      <a:pt x="1142" y="0"/>
                    </a:lnTo>
                    <a:lnTo>
                      <a:pt x="1126" y="19"/>
                    </a:lnTo>
                    <a:close/>
                  </a:path>
                </a:pathLst>
              </a:custGeom>
              <a:solidFill>
                <a:srgbClr val="EBC546"/>
              </a:solidFill>
              <a:ln w="9525">
                <a:noFill/>
                <a:round/>
                <a:headEnd/>
                <a:tailEnd/>
              </a:ln>
            </p:spPr>
            <p:txBody>
              <a:bodyPr/>
              <a:lstStyle/>
              <a:p>
                <a:endParaRPr lang="da-DK"/>
              </a:p>
            </p:txBody>
          </p:sp>
          <p:sp>
            <p:nvSpPr>
              <p:cNvPr id="526" name="Freeform 739"/>
              <p:cNvSpPr>
                <a:spLocks/>
              </p:cNvSpPr>
              <p:nvPr/>
            </p:nvSpPr>
            <p:spPr bwMode="auto">
              <a:xfrm>
                <a:off x="2494" y="2083"/>
                <a:ext cx="60" cy="1"/>
              </a:xfrm>
              <a:custGeom>
                <a:avLst/>
                <a:gdLst>
                  <a:gd name="T0" fmla="*/ 1134 w 1142"/>
                  <a:gd name="T1" fmla="*/ 19 h 19"/>
                  <a:gd name="T2" fmla="*/ 0 w 1142"/>
                  <a:gd name="T3" fmla="*/ 19 h 19"/>
                  <a:gd name="T4" fmla="*/ 1 w 1142"/>
                  <a:gd name="T5" fmla="*/ 0 h 19"/>
                  <a:gd name="T6" fmla="*/ 1123 w 1142"/>
                  <a:gd name="T7" fmla="*/ 0 h 19"/>
                  <a:gd name="T8" fmla="*/ 1142 w 1142"/>
                  <a:gd name="T9" fmla="*/ 9 h 19"/>
                  <a:gd name="T10" fmla="*/ 1134 w 1142"/>
                  <a:gd name="T11" fmla="*/ 19 h 19"/>
                  <a:gd name="T12" fmla="*/ 0 60000 65536"/>
                  <a:gd name="T13" fmla="*/ 0 60000 65536"/>
                  <a:gd name="T14" fmla="*/ 0 60000 65536"/>
                  <a:gd name="T15" fmla="*/ 0 60000 65536"/>
                  <a:gd name="T16" fmla="*/ 0 60000 65536"/>
                  <a:gd name="T17" fmla="*/ 0 60000 65536"/>
                  <a:gd name="T18" fmla="*/ 0 w 1142"/>
                  <a:gd name="T19" fmla="*/ 0 h 19"/>
                  <a:gd name="T20" fmla="*/ 1142 w 11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142" h="19">
                    <a:moveTo>
                      <a:pt x="1134" y="19"/>
                    </a:moveTo>
                    <a:lnTo>
                      <a:pt x="0" y="19"/>
                    </a:lnTo>
                    <a:lnTo>
                      <a:pt x="1" y="0"/>
                    </a:lnTo>
                    <a:lnTo>
                      <a:pt x="1123" y="0"/>
                    </a:lnTo>
                    <a:lnTo>
                      <a:pt x="1142" y="9"/>
                    </a:lnTo>
                    <a:lnTo>
                      <a:pt x="1134" y="19"/>
                    </a:lnTo>
                    <a:close/>
                  </a:path>
                </a:pathLst>
              </a:custGeom>
              <a:solidFill>
                <a:srgbClr val="EBC546"/>
              </a:solidFill>
              <a:ln w="9525">
                <a:noFill/>
                <a:round/>
                <a:headEnd/>
                <a:tailEnd/>
              </a:ln>
            </p:spPr>
            <p:txBody>
              <a:bodyPr/>
              <a:lstStyle/>
              <a:p>
                <a:endParaRPr lang="da-DK"/>
              </a:p>
            </p:txBody>
          </p:sp>
          <p:sp>
            <p:nvSpPr>
              <p:cNvPr id="527" name="Freeform 740"/>
              <p:cNvSpPr>
                <a:spLocks/>
              </p:cNvSpPr>
              <p:nvPr/>
            </p:nvSpPr>
            <p:spPr bwMode="auto">
              <a:xfrm>
                <a:off x="2494" y="2083"/>
                <a:ext cx="60" cy="1"/>
              </a:xfrm>
              <a:custGeom>
                <a:avLst/>
                <a:gdLst>
                  <a:gd name="T0" fmla="*/ 1141 w 1141"/>
                  <a:gd name="T1" fmla="*/ 18 h 18"/>
                  <a:gd name="T2" fmla="*/ 0 w 1141"/>
                  <a:gd name="T3" fmla="*/ 18 h 18"/>
                  <a:gd name="T4" fmla="*/ 0 w 1141"/>
                  <a:gd name="T5" fmla="*/ 0 h 18"/>
                  <a:gd name="T6" fmla="*/ 1103 w 1141"/>
                  <a:gd name="T7" fmla="*/ 0 h 18"/>
                  <a:gd name="T8" fmla="*/ 1141 w 1141"/>
                  <a:gd name="T9" fmla="*/ 18 h 18"/>
                  <a:gd name="T10" fmla="*/ 0 60000 65536"/>
                  <a:gd name="T11" fmla="*/ 0 60000 65536"/>
                  <a:gd name="T12" fmla="*/ 0 60000 65536"/>
                  <a:gd name="T13" fmla="*/ 0 60000 65536"/>
                  <a:gd name="T14" fmla="*/ 0 60000 65536"/>
                  <a:gd name="T15" fmla="*/ 0 w 1141"/>
                  <a:gd name="T16" fmla="*/ 0 h 18"/>
                  <a:gd name="T17" fmla="*/ 1141 w 1141"/>
                  <a:gd name="T18" fmla="*/ 18 h 18"/>
                </a:gdLst>
                <a:ahLst/>
                <a:cxnLst>
                  <a:cxn ang="T10">
                    <a:pos x="T0" y="T1"/>
                  </a:cxn>
                  <a:cxn ang="T11">
                    <a:pos x="T2" y="T3"/>
                  </a:cxn>
                  <a:cxn ang="T12">
                    <a:pos x="T4" y="T5"/>
                  </a:cxn>
                  <a:cxn ang="T13">
                    <a:pos x="T6" y="T7"/>
                  </a:cxn>
                  <a:cxn ang="T14">
                    <a:pos x="T8" y="T9"/>
                  </a:cxn>
                </a:cxnLst>
                <a:rect l="T15" t="T16" r="T17" b="T18"/>
                <a:pathLst>
                  <a:path w="1141" h="18">
                    <a:moveTo>
                      <a:pt x="1141" y="18"/>
                    </a:moveTo>
                    <a:lnTo>
                      <a:pt x="0" y="18"/>
                    </a:lnTo>
                    <a:lnTo>
                      <a:pt x="0" y="0"/>
                    </a:lnTo>
                    <a:lnTo>
                      <a:pt x="1103" y="0"/>
                    </a:lnTo>
                    <a:lnTo>
                      <a:pt x="1141" y="18"/>
                    </a:lnTo>
                    <a:close/>
                  </a:path>
                </a:pathLst>
              </a:custGeom>
              <a:solidFill>
                <a:srgbClr val="EBC546"/>
              </a:solidFill>
              <a:ln w="9525">
                <a:noFill/>
                <a:round/>
                <a:headEnd/>
                <a:tailEnd/>
              </a:ln>
            </p:spPr>
            <p:txBody>
              <a:bodyPr/>
              <a:lstStyle/>
              <a:p>
                <a:endParaRPr lang="da-DK"/>
              </a:p>
            </p:txBody>
          </p:sp>
          <p:sp>
            <p:nvSpPr>
              <p:cNvPr id="528" name="Freeform 741"/>
              <p:cNvSpPr>
                <a:spLocks/>
              </p:cNvSpPr>
              <p:nvPr/>
            </p:nvSpPr>
            <p:spPr bwMode="auto">
              <a:xfrm>
                <a:off x="2494" y="2082"/>
                <a:ext cx="59" cy="1"/>
              </a:xfrm>
              <a:custGeom>
                <a:avLst/>
                <a:gdLst>
                  <a:gd name="T0" fmla="*/ 1122 w 1122"/>
                  <a:gd name="T1" fmla="*/ 20 h 20"/>
                  <a:gd name="T2" fmla="*/ 0 w 1122"/>
                  <a:gd name="T3" fmla="*/ 20 h 20"/>
                  <a:gd name="T4" fmla="*/ 1 w 1122"/>
                  <a:gd name="T5" fmla="*/ 0 h 20"/>
                  <a:gd name="T6" fmla="*/ 1084 w 1122"/>
                  <a:gd name="T7" fmla="*/ 0 h 20"/>
                  <a:gd name="T8" fmla="*/ 1122 w 1122"/>
                  <a:gd name="T9" fmla="*/ 20 h 20"/>
                  <a:gd name="T10" fmla="*/ 0 60000 65536"/>
                  <a:gd name="T11" fmla="*/ 0 60000 65536"/>
                  <a:gd name="T12" fmla="*/ 0 60000 65536"/>
                  <a:gd name="T13" fmla="*/ 0 60000 65536"/>
                  <a:gd name="T14" fmla="*/ 0 60000 65536"/>
                  <a:gd name="T15" fmla="*/ 0 w 1122"/>
                  <a:gd name="T16" fmla="*/ 0 h 20"/>
                  <a:gd name="T17" fmla="*/ 1122 w 1122"/>
                  <a:gd name="T18" fmla="*/ 20 h 20"/>
                </a:gdLst>
                <a:ahLst/>
                <a:cxnLst>
                  <a:cxn ang="T10">
                    <a:pos x="T0" y="T1"/>
                  </a:cxn>
                  <a:cxn ang="T11">
                    <a:pos x="T2" y="T3"/>
                  </a:cxn>
                  <a:cxn ang="T12">
                    <a:pos x="T4" y="T5"/>
                  </a:cxn>
                  <a:cxn ang="T13">
                    <a:pos x="T6" y="T7"/>
                  </a:cxn>
                  <a:cxn ang="T14">
                    <a:pos x="T8" y="T9"/>
                  </a:cxn>
                </a:cxnLst>
                <a:rect l="T15" t="T16" r="T17" b="T18"/>
                <a:pathLst>
                  <a:path w="1122" h="20">
                    <a:moveTo>
                      <a:pt x="1122" y="20"/>
                    </a:moveTo>
                    <a:lnTo>
                      <a:pt x="0" y="20"/>
                    </a:lnTo>
                    <a:lnTo>
                      <a:pt x="1" y="0"/>
                    </a:lnTo>
                    <a:lnTo>
                      <a:pt x="1084" y="0"/>
                    </a:lnTo>
                    <a:lnTo>
                      <a:pt x="1122" y="20"/>
                    </a:lnTo>
                    <a:close/>
                  </a:path>
                </a:pathLst>
              </a:custGeom>
              <a:solidFill>
                <a:srgbClr val="EBC546"/>
              </a:solidFill>
              <a:ln w="9525">
                <a:noFill/>
                <a:round/>
                <a:headEnd/>
                <a:tailEnd/>
              </a:ln>
            </p:spPr>
            <p:txBody>
              <a:bodyPr/>
              <a:lstStyle/>
              <a:p>
                <a:endParaRPr lang="da-DK"/>
              </a:p>
            </p:txBody>
          </p:sp>
          <p:sp>
            <p:nvSpPr>
              <p:cNvPr id="529" name="Freeform 742"/>
              <p:cNvSpPr>
                <a:spLocks/>
              </p:cNvSpPr>
              <p:nvPr/>
            </p:nvSpPr>
            <p:spPr bwMode="auto">
              <a:xfrm>
                <a:off x="2494" y="2082"/>
                <a:ext cx="58" cy="1"/>
              </a:xfrm>
              <a:custGeom>
                <a:avLst/>
                <a:gdLst>
                  <a:gd name="T0" fmla="*/ 1103 w 1103"/>
                  <a:gd name="T1" fmla="*/ 20 h 20"/>
                  <a:gd name="T2" fmla="*/ 0 w 1103"/>
                  <a:gd name="T3" fmla="*/ 20 h 20"/>
                  <a:gd name="T4" fmla="*/ 1 w 1103"/>
                  <a:gd name="T5" fmla="*/ 0 h 20"/>
                  <a:gd name="T6" fmla="*/ 1066 w 1103"/>
                  <a:gd name="T7" fmla="*/ 0 h 20"/>
                  <a:gd name="T8" fmla="*/ 1103 w 1103"/>
                  <a:gd name="T9" fmla="*/ 20 h 20"/>
                  <a:gd name="T10" fmla="*/ 0 60000 65536"/>
                  <a:gd name="T11" fmla="*/ 0 60000 65536"/>
                  <a:gd name="T12" fmla="*/ 0 60000 65536"/>
                  <a:gd name="T13" fmla="*/ 0 60000 65536"/>
                  <a:gd name="T14" fmla="*/ 0 60000 65536"/>
                  <a:gd name="T15" fmla="*/ 0 w 1103"/>
                  <a:gd name="T16" fmla="*/ 0 h 20"/>
                  <a:gd name="T17" fmla="*/ 1103 w 1103"/>
                  <a:gd name="T18" fmla="*/ 20 h 20"/>
                </a:gdLst>
                <a:ahLst/>
                <a:cxnLst>
                  <a:cxn ang="T10">
                    <a:pos x="T0" y="T1"/>
                  </a:cxn>
                  <a:cxn ang="T11">
                    <a:pos x="T2" y="T3"/>
                  </a:cxn>
                  <a:cxn ang="T12">
                    <a:pos x="T4" y="T5"/>
                  </a:cxn>
                  <a:cxn ang="T13">
                    <a:pos x="T6" y="T7"/>
                  </a:cxn>
                  <a:cxn ang="T14">
                    <a:pos x="T8" y="T9"/>
                  </a:cxn>
                </a:cxnLst>
                <a:rect l="T15" t="T16" r="T17" b="T18"/>
                <a:pathLst>
                  <a:path w="1103" h="20">
                    <a:moveTo>
                      <a:pt x="1103" y="20"/>
                    </a:moveTo>
                    <a:lnTo>
                      <a:pt x="0" y="20"/>
                    </a:lnTo>
                    <a:lnTo>
                      <a:pt x="1" y="0"/>
                    </a:lnTo>
                    <a:lnTo>
                      <a:pt x="1066" y="0"/>
                    </a:lnTo>
                    <a:lnTo>
                      <a:pt x="1103" y="20"/>
                    </a:lnTo>
                    <a:close/>
                  </a:path>
                </a:pathLst>
              </a:custGeom>
              <a:solidFill>
                <a:srgbClr val="ECC645"/>
              </a:solidFill>
              <a:ln w="9525">
                <a:noFill/>
                <a:round/>
                <a:headEnd/>
                <a:tailEnd/>
              </a:ln>
            </p:spPr>
            <p:txBody>
              <a:bodyPr/>
              <a:lstStyle/>
              <a:p>
                <a:endParaRPr lang="da-DK"/>
              </a:p>
            </p:txBody>
          </p:sp>
          <p:sp>
            <p:nvSpPr>
              <p:cNvPr id="530" name="Freeform 743"/>
              <p:cNvSpPr>
                <a:spLocks/>
              </p:cNvSpPr>
              <p:nvPr/>
            </p:nvSpPr>
            <p:spPr bwMode="auto">
              <a:xfrm>
                <a:off x="2494" y="2081"/>
                <a:ext cx="57" cy="1"/>
              </a:xfrm>
              <a:custGeom>
                <a:avLst/>
                <a:gdLst>
                  <a:gd name="T0" fmla="*/ 1083 w 1083"/>
                  <a:gd name="T1" fmla="*/ 18 h 18"/>
                  <a:gd name="T2" fmla="*/ 0 w 1083"/>
                  <a:gd name="T3" fmla="*/ 18 h 18"/>
                  <a:gd name="T4" fmla="*/ 1 w 1083"/>
                  <a:gd name="T5" fmla="*/ 0 h 18"/>
                  <a:gd name="T6" fmla="*/ 1046 w 1083"/>
                  <a:gd name="T7" fmla="*/ 0 h 18"/>
                  <a:gd name="T8" fmla="*/ 1083 w 1083"/>
                  <a:gd name="T9" fmla="*/ 18 h 18"/>
                  <a:gd name="T10" fmla="*/ 0 60000 65536"/>
                  <a:gd name="T11" fmla="*/ 0 60000 65536"/>
                  <a:gd name="T12" fmla="*/ 0 60000 65536"/>
                  <a:gd name="T13" fmla="*/ 0 60000 65536"/>
                  <a:gd name="T14" fmla="*/ 0 60000 65536"/>
                  <a:gd name="T15" fmla="*/ 0 w 1083"/>
                  <a:gd name="T16" fmla="*/ 0 h 18"/>
                  <a:gd name="T17" fmla="*/ 1083 w 1083"/>
                  <a:gd name="T18" fmla="*/ 18 h 18"/>
                </a:gdLst>
                <a:ahLst/>
                <a:cxnLst>
                  <a:cxn ang="T10">
                    <a:pos x="T0" y="T1"/>
                  </a:cxn>
                  <a:cxn ang="T11">
                    <a:pos x="T2" y="T3"/>
                  </a:cxn>
                  <a:cxn ang="T12">
                    <a:pos x="T4" y="T5"/>
                  </a:cxn>
                  <a:cxn ang="T13">
                    <a:pos x="T6" y="T7"/>
                  </a:cxn>
                  <a:cxn ang="T14">
                    <a:pos x="T8" y="T9"/>
                  </a:cxn>
                </a:cxnLst>
                <a:rect l="T15" t="T16" r="T17" b="T18"/>
                <a:pathLst>
                  <a:path w="1083" h="18">
                    <a:moveTo>
                      <a:pt x="1083" y="18"/>
                    </a:moveTo>
                    <a:lnTo>
                      <a:pt x="0" y="18"/>
                    </a:lnTo>
                    <a:lnTo>
                      <a:pt x="1" y="0"/>
                    </a:lnTo>
                    <a:lnTo>
                      <a:pt x="1046" y="0"/>
                    </a:lnTo>
                    <a:lnTo>
                      <a:pt x="1083" y="18"/>
                    </a:lnTo>
                    <a:close/>
                  </a:path>
                </a:pathLst>
              </a:custGeom>
              <a:solidFill>
                <a:srgbClr val="ECC645"/>
              </a:solidFill>
              <a:ln w="9525">
                <a:noFill/>
                <a:round/>
                <a:headEnd/>
                <a:tailEnd/>
              </a:ln>
            </p:spPr>
            <p:txBody>
              <a:bodyPr/>
              <a:lstStyle/>
              <a:p>
                <a:endParaRPr lang="da-DK"/>
              </a:p>
            </p:txBody>
          </p:sp>
          <p:sp>
            <p:nvSpPr>
              <p:cNvPr id="531" name="Freeform 744"/>
              <p:cNvSpPr>
                <a:spLocks/>
              </p:cNvSpPr>
              <p:nvPr/>
            </p:nvSpPr>
            <p:spPr bwMode="auto">
              <a:xfrm>
                <a:off x="2494" y="2081"/>
                <a:ext cx="56" cy="1"/>
              </a:xfrm>
              <a:custGeom>
                <a:avLst/>
                <a:gdLst>
                  <a:gd name="T0" fmla="*/ 1065 w 1065"/>
                  <a:gd name="T1" fmla="*/ 19 h 19"/>
                  <a:gd name="T2" fmla="*/ 0 w 1065"/>
                  <a:gd name="T3" fmla="*/ 19 h 19"/>
                  <a:gd name="T4" fmla="*/ 1 w 1065"/>
                  <a:gd name="T5" fmla="*/ 5 h 19"/>
                  <a:gd name="T6" fmla="*/ 2 w 1065"/>
                  <a:gd name="T7" fmla="*/ 0 h 19"/>
                  <a:gd name="T8" fmla="*/ 1026 w 1065"/>
                  <a:gd name="T9" fmla="*/ 0 h 19"/>
                  <a:gd name="T10" fmla="*/ 1065 w 1065"/>
                  <a:gd name="T11" fmla="*/ 19 h 19"/>
                  <a:gd name="T12" fmla="*/ 0 60000 65536"/>
                  <a:gd name="T13" fmla="*/ 0 60000 65536"/>
                  <a:gd name="T14" fmla="*/ 0 60000 65536"/>
                  <a:gd name="T15" fmla="*/ 0 60000 65536"/>
                  <a:gd name="T16" fmla="*/ 0 60000 65536"/>
                  <a:gd name="T17" fmla="*/ 0 60000 65536"/>
                  <a:gd name="T18" fmla="*/ 0 w 1065"/>
                  <a:gd name="T19" fmla="*/ 0 h 19"/>
                  <a:gd name="T20" fmla="*/ 1065 w 106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65" h="19">
                    <a:moveTo>
                      <a:pt x="1065" y="19"/>
                    </a:moveTo>
                    <a:lnTo>
                      <a:pt x="0" y="19"/>
                    </a:lnTo>
                    <a:lnTo>
                      <a:pt x="1" y="5"/>
                    </a:lnTo>
                    <a:lnTo>
                      <a:pt x="2" y="0"/>
                    </a:lnTo>
                    <a:lnTo>
                      <a:pt x="1026" y="0"/>
                    </a:lnTo>
                    <a:lnTo>
                      <a:pt x="1065" y="19"/>
                    </a:lnTo>
                    <a:close/>
                  </a:path>
                </a:pathLst>
              </a:custGeom>
              <a:solidFill>
                <a:srgbClr val="ECC645"/>
              </a:solidFill>
              <a:ln w="9525">
                <a:noFill/>
                <a:round/>
                <a:headEnd/>
                <a:tailEnd/>
              </a:ln>
            </p:spPr>
            <p:txBody>
              <a:bodyPr/>
              <a:lstStyle/>
              <a:p>
                <a:endParaRPr lang="da-DK"/>
              </a:p>
            </p:txBody>
          </p:sp>
          <p:sp>
            <p:nvSpPr>
              <p:cNvPr id="532" name="Freeform 745"/>
              <p:cNvSpPr>
                <a:spLocks/>
              </p:cNvSpPr>
              <p:nvPr/>
            </p:nvSpPr>
            <p:spPr bwMode="auto">
              <a:xfrm>
                <a:off x="2494" y="2080"/>
                <a:ext cx="55" cy="1"/>
              </a:xfrm>
              <a:custGeom>
                <a:avLst/>
                <a:gdLst>
                  <a:gd name="T0" fmla="*/ 1045 w 1045"/>
                  <a:gd name="T1" fmla="*/ 19 h 19"/>
                  <a:gd name="T2" fmla="*/ 0 w 1045"/>
                  <a:gd name="T3" fmla="*/ 19 h 19"/>
                  <a:gd name="T4" fmla="*/ 0 w 1045"/>
                  <a:gd name="T5" fmla="*/ 14 h 19"/>
                  <a:gd name="T6" fmla="*/ 2 w 1045"/>
                  <a:gd name="T7" fmla="*/ 0 h 19"/>
                  <a:gd name="T8" fmla="*/ 1007 w 1045"/>
                  <a:gd name="T9" fmla="*/ 0 h 19"/>
                  <a:gd name="T10" fmla="*/ 1045 w 1045"/>
                  <a:gd name="T11" fmla="*/ 19 h 19"/>
                  <a:gd name="T12" fmla="*/ 0 60000 65536"/>
                  <a:gd name="T13" fmla="*/ 0 60000 65536"/>
                  <a:gd name="T14" fmla="*/ 0 60000 65536"/>
                  <a:gd name="T15" fmla="*/ 0 60000 65536"/>
                  <a:gd name="T16" fmla="*/ 0 60000 65536"/>
                  <a:gd name="T17" fmla="*/ 0 60000 65536"/>
                  <a:gd name="T18" fmla="*/ 0 w 1045"/>
                  <a:gd name="T19" fmla="*/ 0 h 19"/>
                  <a:gd name="T20" fmla="*/ 1045 w 104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45" h="19">
                    <a:moveTo>
                      <a:pt x="1045" y="19"/>
                    </a:moveTo>
                    <a:lnTo>
                      <a:pt x="0" y="19"/>
                    </a:lnTo>
                    <a:lnTo>
                      <a:pt x="0" y="14"/>
                    </a:lnTo>
                    <a:lnTo>
                      <a:pt x="2" y="0"/>
                    </a:lnTo>
                    <a:lnTo>
                      <a:pt x="1007" y="0"/>
                    </a:lnTo>
                    <a:lnTo>
                      <a:pt x="1045" y="19"/>
                    </a:lnTo>
                    <a:close/>
                  </a:path>
                </a:pathLst>
              </a:custGeom>
              <a:solidFill>
                <a:srgbClr val="ECC645"/>
              </a:solidFill>
              <a:ln w="9525">
                <a:noFill/>
                <a:round/>
                <a:headEnd/>
                <a:tailEnd/>
              </a:ln>
            </p:spPr>
            <p:txBody>
              <a:bodyPr/>
              <a:lstStyle/>
              <a:p>
                <a:endParaRPr lang="da-DK"/>
              </a:p>
            </p:txBody>
          </p:sp>
          <p:sp>
            <p:nvSpPr>
              <p:cNvPr id="533" name="Freeform 746"/>
              <p:cNvSpPr>
                <a:spLocks/>
              </p:cNvSpPr>
              <p:nvPr/>
            </p:nvSpPr>
            <p:spPr bwMode="auto">
              <a:xfrm>
                <a:off x="2494" y="2080"/>
                <a:ext cx="54" cy="1"/>
              </a:xfrm>
              <a:custGeom>
                <a:avLst/>
                <a:gdLst>
                  <a:gd name="T0" fmla="*/ 1024 w 1024"/>
                  <a:gd name="T1" fmla="*/ 18 h 18"/>
                  <a:gd name="T2" fmla="*/ 0 w 1024"/>
                  <a:gd name="T3" fmla="*/ 18 h 18"/>
                  <a:gd name="T4" fmla="*/ 3 w 1024"/>
                  <a:gd name="T5" fmla="*/ 0 h 18"/>
                  <a:gd name="T6" fmla="*/ 987 w 1024"/>
                  <a:gd name="T7" fmla="*/ 0 h 18"/>
                  <a:gd name="T8" fmla="*/ 1024 w 1024"/>
                  <a:gd name="T9" fmla="*/ 18 h 18"/>
                  <a:gd name="T10" fmla="*/ 0 60000 65536"/>
                  <a:gd name="T11" fmla="*/ 0 60000 65536"/>
                  <a:gd name="T12" fmla="*/ 0 60000 65536"/>
                  <a:gd name="T13" fmla="*/ 0 60000 65536"/>
                  <a:gd name="T14" fmla="*/ 0 60000 65536"/>
                  <a:gd name="T15" fmla="*/ 0 w 1024"/>
                  <a:gd name="T16" fmla="*/ 0 h 18"/>
                  <a:gd name="T17" fmla="*/ 1024 w 1024"/>
                  <a:gd name="T18" fmla="*/ 18 h 18"/>
                </a:gdLst>
                <a:ahLst/>
                <a:cxnLst>
                  <a:cxn ang="T10">
                    <a:pos x="T0" y="T1"/>
                  </a:cxn>
                  <a:cxn ang="T11">
                    <a:pos x="T2" y="T3"/>
                  </a:cxn>
                  <a:cxn ang="T12">
                    <a:pos x="T4" y="T5"/>
                  </a:cxn>
                  <a:cxn ang="T13">
                    <a:pos x="T6" y="T7"/>
                  </a:cxn>
                  <a:cxn ang="T14">
                    <a:pos x="T8" y="T9"/>
                  </a:cxn>
                </a:cxnLst>
                <a:rect l="T15" t="T16" r="T17" b="T18"/>
                <a:pathLst>
                  <a:path w="1024" h="18">
                    <a:moveTo>
                      <a:pt x="1024" y="18"/>
                    </a:moveTo>
                    <a:lnTo>
                      <a:pt x="0" y="18"/>
                    </a:lnTo>
                    <a:lnTo>
                      <a:pt x="3" y="0"/>
                    </a:lnTo>
                    <a:lnTo>
                      <a:pt x="987" y="0"/>
                    </a:lnTo>
                    <a:lnTo>
                      <a:pt x="1024" y="18"/>
                    </a:lnTo>
                    <a:close/>
                  </a:path>
                </a:pathLst>
              </a:custGeom>
              <a:solidFill>
                <a:srgbClr val="EDC745"/>
              </a:solidFill>
              <a:ln w="9525">
                <a:noFill/>
                <a:round/>
                <a:headEnd/>
                <a:tailEnd/>
              </a:ln>
            </p:spPr>
            <p:txBody>
              <a:bodyPr/>
              <a:lstStyle/>
              <a:p>
                <a:endParaRPr lang="da-DK"/>
              </a:p>
            </p:txBody>
          </p:sp>
          <p:sp>
            <p:nvSpPr>
              <p:cNvPr id="534" name="Freeform 747"/>
              <p:cNvSpPr>
                <a:spLocks/>
              </p:cNvSpPr>
              <p:nvPr/>
            </p:nvSpPr>
            <p:spPr bwMode="auto">
              <a:xfrm>
                <a:off x="2494" y="2079"/>
                <a:ext cx="53" cy="1"/>
              </a:xfrm>
              <a:custGeom>
                <a:avLst/>
                <a:gdLst>
                  <a:gd name="T0" fmla="*/ 1005 w 1005"/>
                  <a:gd name="T1" fmla="*/ 19 h 19"/>
                  <a:gd name="T2" fmla="*/ 0 w 1005"/>
                  <a:gd name="T3" fmla="*/ 19 h 19"/>
                  <a:gd name="T4" fmla="*/ 3 w 1005"/>
                  <a:gd name="T5" fmla="*/ 0 h 19"/>
                  <a:gd name="T6" fmla="*/ 968 w 1005"/>
                  <a:gd name="T7" fmla="*/ 0 h 19"/>
                  <a:gd name="T8" fmla="*/ 1005 w 1005"/>
                  <a:gd name="T9" fmla="*/ 19 h 19"/>
                  <a:gd name="T10" fmla="*/ 0 60000 65536"/>
                  <a:gd name="T11" fmla="*/ 0 60000 65536"/>
                  <a:gd name="T12" fmla="*/ 0 60000 65536"/>
                  <a:gd name="T13" fmla="*/ 0 60000 65536"/>
                  <a:gd name="T14" fmla="*/ 0 60000 65536"/>
                  <a:gd name="T15" fmla="*/ 0 w 1005"/>
                  <a:gd name="T16" fmla="*/ 0 h 19"/>
                  <a:gd name="T17" fmla="*/ 1005 w 1005"/>
                  <a:gd name="T18" fmla="*/ 19 h 19"/>
                </a:gdLst>
                <a:ahLst/>
                <a:cxnLst>
                  <a:cxn ang="T10">
                    <a:pos x="T0" y="T1"/>
                  </a:cxn>
                  <a:cxn ang="T11">
                    <a:pos x="T2" y="T3"/>
                  </a:cxn>
                  <a:cxn ang="T12">
                    <a:pos x="T4" y="T5"/>
                  </a:cxn>
                  <a:cxn ang="T13">
                    <a:pos x="T6" y="T7"/>
                  </a:cxn>
                  <a:cxn ang="T14">
                    <a:pos x="T8" y="T9"/>
                  </a:cxn>
                </a:cxnLst>
                <a:rect l="T15" t="T16" r="T17" b="T18"/>
                <a:pathLst>
                  <a:path w="1005" h="19">
                    <a:moveTo>
                      <a:pt x="1005" y="19"/>
                    </a:moveTo>
                    <a:lnTo>
                      <a:pt x="0" y="19"/>
                    </a:lnTo>
                    <a:lnTo>
                      <a:pt x="3" y="0"/>
                    </a:lnTo>
                    <a:lnTo>
                      <a:pt x="968" y="0"/>
                    </a:lnTo>
                    <a:lnTo>
                      <a:pt x="1005" y="19"/>
                    </a:lnTo>
                    <a:close/>
                  </a:path>
                </a:pathLst>
              </a:custGeom>
              <a:solidFill>
                <a:srgbClr val="EDC745"/>
              </a:solidFill>
              <a:ln w="9525">
                <a:noFill/>
                <a:round/>
                <a:headEnd/>
                <a:tailEnd/>
              </a:ln>
            </p:spPr>
            <p:txBody>
              <a:bodyPr/>
              <a:lstStyle/>
              <a:p>
                <a:endParaRPr lang="da-DK"/>
              </a:p>
            </p:txBody>
          </p:sp>
          <p:sp>
            <p:nvSpPr>
              <p:cNvPr id="535" name="Freeform 748"/>
              <p:cNvSpPr>
                <a:spLocks/>
              </p:cNvSpPr>
              <p:nvPr/>
            </p:nvSpPr>
            <p:spPr bwMode="auto">
              <a:xfrm>
                <a:off x="2494" y="2079"/>
                <a:ext cx="52" cy="1"/>
              </a:xfrm>
              <a:custGeom>
                <a:avLst/>
                <a:gdLst>
                  <a:gd name="T0" fmla="*/ 984 w 984"/>
                  <a:gd name="T1" fmla="*/ 19 h 19"/>
                  <a:gd name="T2" fmla="*/ 0 w 984"/>
                  <a:gd name="T3" fmla="*/ 19 h 19"/>
                  <a:gd name="T4" fmla="*/ 3 w 984"/>
                  <a:gd name="T5" fmla="*/ 0 h 19"/>
                  <a:gd name="T6" fmla="*/ 946 w 984"/>
                  <a:gd name="T7" fmla="*/ 0 h 19"/>
                  <a:gd name="T8" fmla="*/ 984 w 984"/>
                  <a:gd name="T9" fmla="*/ 19 h 19"/>
                  <a:gd name="T10" fmla="*/ 0 60000 65536"/>
                  <a:gd name="T11" fmla="*/ 0 60000 65536"/>
                  <a:gd name="T12" fmla="*/ 0 60000 65536"/>
                  <a:gd name="T13" fmla="*/ 0 60000 65536"/>
                  <a:gd name="T14" fmla="*/ 0 60000 65536"/>
                  <a:gd name="T15" fmla="*/ 0 w 984"/>
                  <a:gd name="T16" fmla="*/ 0 h 19"/>
                  <a:gd name="T17" fmla="*/ 984 w 984"/>
                  <a:gd name="T18" fmla="*/ 19 h 19"/>
                </a:gdLst>
                <a:ahLst/>
                <a:cxnLst>
                  <a:cxn ang="T10">
                    <a:pos x="T0" y="T1"/>
                  </a:cxn>
                  <a:cxn ang="T11">
                    <a:pos x="T2" y="T3"/>
                  </a:cxn>
                  <a:cxn ang="T12">
                    <a:pos x="T4" y="T5"/>
                  </a:cxn>
                  <a:cxn ang="T13">
                    <a:pos x="T6" y="T7"/>
                  </a:cxn>
                  <a:cxn ang="T14">
                    <a:pos x="T8" y="T9"/>
                  </a:cxn>
                </a:cxnLst>
                <a:rect l="T15" t="T16" r="T17" b="T18"/>
                <a:pathLst>
                  <a:path w="984" h="19">
                    <a:moveTo>
                      <a:pt x="984" y="19"/>
                    </a:moveTo>
                    <a:lnTo>
                      <a:pt x="0" y="19"/>
                    </a:lnTo>
                    <a:lnTo>
                      <a:pt x="3" y="0"/>
                    </a:lnTo>
                    <a:lnTo>
                      <a:pt x="946" y="0"/>
                    </a:lnTo>
                    <a:lnTo>
                      <a:pt x="984" y="19"/>
                    </a:lnTo>
                    <a:close/>
                  </a:path>
                </a:pathLst>
              </a:custGeom>
              <a:solidFill>
                <a:srgbClr val="EDC745"/>
              </a:solidFill>
              <a:ln w="9525">
                <a:noFill/>
                <a:round/>
                <a:headEnd/>
                <a:tailEnd/>
              </a:ln>
            </p:spPr>
            <p:txBody>
              <a:bodyPr/>
              <a:lstStyle/>
              <a:p>
                <a:endParaRPr lang="da-DK"/>
              </a:p>
            </p:txBody>
          </p:sp>
          <p:sp>
            <p:nvSpPr>
              <p:cNvPr id="536" name="Freeform 749"/>
              <p:cNvSpPr>
                <a:spLocks/>
              </p:cNvSpPr>
              <p:nvPr/>
            </p:nvSpPr>
            <p:spPr bwMode="auto">
              <a:xfrm>
                <a:off x="2494" y="2078"/>
                <a:ext cx="51" cy="1"/>
              </a:xfrm>
              <a:custGeom>
                <a:avLst/>
                <a:gdLst>
                  <a:gd name="T0" fmla="*/ 965 w 965"/>
                  <a:gd name="T1" fmla="*/ 19 h 19"/>
                  <a:gd name="T2" fmla="*/ 0 w 965"/>
                  <a:gd name="T3" fmla="*/ 19 h 19"/>
                  <a:gd name="T4" fmla="*/ 4 w 965"/>
                  <a:gd name="T5" fmla="*/ 0 h 19"/>
                  <a:gd name="T6" fmla="*/ 927 w 965"/>
                  <a:gd name="T7" fmla="*/ 0 h 19"/>
                  <a:gd name="T8" fmla="*/ 965 w 965"/>
                  <a:gd name="T9" fmla="*/ 19 h 19"/>
                  <a:gd name="T10" fmla="*/ 0 60000 65536"/>
                  <a:gd name="T11" fmla="*/ 0 60000 65536"/>
                  <a:gd name="T12" fmla="*/ 0 60000 65536"/>
                  <a:gd name="T13" fmla="*/ 0 60000 65536"/>
                  <a:gd name="T14" fmla="*/ 0 60000 65536"/>
                  <a:gd name="T15" fmla="*/ 0 w 965"/>
                  <a:gd name="T16" fmla="*/ 0 h 19"/>
                  <a:gd name="T17" fmla="*/ 965 w 965"/>
                  <a:gd name="T18" fmla="*/ 19 h 19"/>
                </a:gdLst>
                <a:ahLst/>
                <a:cxnLst>
                  <a:cxn ang="T10">
                    <a:pos x="T0" y="T1"/>
                  </a:cxn>
                  <a:cxn ang="T11">
                    <a:pos x="T2" y="T3"/>
                  </a:cxn>
                  <a:cxn ang="T12">
                    <a:pos x="T4" y="T5"/>
                  </a:cxn>
                  <a:cxn ang="T13">
                    <a:pos x="T6" y="T7"/>
                  </a:cxn>
                  <a:cxn ang="T14">
                    <a:pos x="T8" y="T9"/>
                  </a:cxn>
                </a:cxnLst>
                <a:rect l="T15" t="T16" r="T17" b="T18"/>
                <a:pathLst>
                  <a:path w="965" h="19">
                    <a:moveTo>
                      <a:pt x="965" y="19"/>
                    </a:moveTo>
                    <a:lnTo>
                      <a:pt x="0" y="19"/>
                    </a:lnTo>
                    <a:lnTo>
                      <a:pt x="4" y="0"/>
                    </a:lnTo>
                    <a:lnTo>
                      <a:pt x="927" y="0"/>
                    </a:lnTo>
                    <a:lnTo>
                      <a:pt x="965" y="19"/>
                    </a:lnTo>
                    <a:close/>
                  </a:path>
                </a:pathLst>
              </a:custGeom>
              <a:solidFill>
                <a:srgbClr val="EDC744"/>
              </a:solidFill>
              <a:ln w="9525">
                <a:noFill/>
                <a:round/>
                <a:headEnd/>
                <a:tailEnd/>
              </a:ln>
            </p:spPr>
            <p:txBody>
              <a:bodyPr/>
              <a:lstStyle/>
              <a:p>
                <a:endParaRPr lang="da-DK"/>
              </a:p>
            </p:txBody>
          </p:sp>
          <p:sp>
            <p:nvSpPr>
              <p:cNvPr id="537" name="Freeform 750"/>
              <p:cNvSpPr>
                <a:spLocks/>
              </p:cNvSpPr>
              <p:nvPr/>
            </p:nvSpPr>
            <p:spPr bwMode="auto">
              <a:xfrm>
                <a:off x="2494" y="2078"/>
                <a:ext cx="50" cy="1"/>
              </a:xfrm>
              <a:custGeom>
                <a:avLst/>
                <a:gdLst>
                  <a:gd name="T0" fmla="*/ 943 w 943"/>
                  <a:gd name="T1" fmla="*/ 20 h 20"/>
                  <a:gd name="T2" fmla="*/ 0 w 943"/>
                  <a:gd name="T3" fmla="*/ 20 h 20"/>
                  <a:gd name="T4" fmla="*/ 3 w 943"/>
                  <a:gd name="T5" fmla="*/ 0 h 20"/>
                  <a:gd name="T6" fmla="*/ 906 w 943"/>
                  <a:gd name="T7" fmla="*/ 0 h 20"/>
                  <a:gd name="T8" fmla="*/ 943 w 943"/>
                  <a:gd name="T9" fmla="*/ 20 h 20"/>
                  <a:gd name="T10" fmla="*/ 0 60000 65536"/>
                  <a:gd name="T11" fmla="*/ 0 60000 65536"/>
                  <a:gd name="T12" fmla="*/ 0 60000 65536"/>
                  <a:gd name="T13" fmla="*/ 0 60000 65536"/>
                  <a:gd name="T14" fmla="*/ 0 60000 65536"/>
                  <a:gd name="T15" fmla="*/ 0 w 943"/>
                  <a:gd name="T16" fmla="*/ 0 h 20"/>
                  <a:gd name="T17" fmla="*/ 943 w 943"/>
                  <a:gd name="T18" fmla="*/ 20 h 20"/>
                </a:gdLst>
                <a:ahLst/>
                <a:cxnLst>
                  <a:cxn ang="T10">
                    <a:pos x="T0" y="T1"/>
                  </a:cxn>
                  <a:cxn ang="T11">
                    <a:pos x="T2" y="T3"/>
                  </a:cxn>
                  <a:cxn ang="T12">
                    <a:pos x="T4" y="T5"/>
                  </a:cxn>
                  <a:cxn ang="T13">
                    <a:pos x="T6" y="T7"/>
                  </a:cxn>
                  <a:cxn ang="T14">
                    <a:pos x="T8" y="T9"/>
                  </a:cxn>
                </a:cxnLst>
                <a:rect l="T15" t="T16" r="T17" b="T18"/>
                <a:pathLst>
                  <a:path w="943" h="20">
                    <a:moveTo>
                      <a:pt x="943" y="20"/>
                    </a:moveTo>
                    <a:lnTo>
                      <a:pt x="0" y="20"/>
                    </a:lnTo>
                    <a:lnTo>
                      <a:pt x="3" y="0"/>
                    </a:lnTo>
                    <a:lnTo>
                      <a:pt x="906" y="0"/>
                    </a:lnTo>
                    <a:lnTo>
                      <a:pt x="943" y="20"/>
                    </a:lnTo>
                    <a:close/>
                  </a:path>
                </a:pathLst>
              </a:custGeom>
              <a:solidFill>
                <a:srgbClr val="EEC844"/>
              </a:solidFill>
              <a:ln w="9525">
                <a:noFill/>
                <a:round/>
                <a:headEnd/>
                <a:tailEnd/>
              </a:ln>
            </p:spPr>
            <p:txBody>
              <a:bodyPr/>
              <a:lstStyle/>
              <a:p>
                <a:endParaRPr lang="da-DK"/>
              </a:p>
            </p:txBody>
          </p:sp>
          <p:sp>
            <p:nvSpPr>
              <p:cNvPr id="538" name="Freeform 751"/>
              <p:cNvSpPr>
                <a:spLocks/>
              </p:cNvSpPr>
              <p:nvPr/>
            </p:nvSpPr>
            <p:spPr bwMode="auto">
              <a:xfrm>
                <a:off x="2494" y="2077"/>
                <a:ext cx="49" cy="1"/>
              </a:xfrm>
              <a:custGeom>
                <a:avLst/>
                <a:gdLst>
                  <a:gd name="T0" fmla="*/ 923 w 923"/>
                  <a:gd name="T1" fmla="*/ 19 h 19"/>
                  <a:gd name="T2" fmla="*/ 0 w 923"/>
                  <a:gd name="T3" fmla="*/ 19 h 19"/>
                  <a:gd name="T4" fmla="*/ 3 w 923"/>
                  <a:gd name="T5" fmla="*/ 0 h 19"/>
                  <a:gd name="T6" fmla="*/ 885 w 923"/>
                  <a:gd name="T7" fmla="*/ 0 h 19"/>
                  <a:gd name="T8" fmla="*/ 923 w 923"/>
                  <a:gd name="T9" fmla="*/ 19 h 19"/>
                  <a:gd name="T10" fmla="*/ 0 60000 65536"/>
                  <a:gd name="T11" fmla="*/ 0 60000 65536"/>
                  <a:gd name="T12" fmla="*/ 0 60000 65536"/>
                  <a:gd name="T13" fmla="*/ 0 60000 65536"/>
                  <a:gd name="T14" fmla="*/ 0 60000 65536"/>
                  <a:gd name="T15" fmla="*/ 0 w 923"/>
                  <a:gd name="T16" fmla="*/ 0 h 19"/>
                  <a:gd name="T17" fmla="*/ 923 w 923"/>
                  <a:gd name="T18" fmla="*/ 19 h 19"/>
                </a:gdLst>
                <a:ahLst/>
                <a:cxnLst>
                  <a:cxn ang="T10">
                    <a:pos x="T0" y="T1"/>
                  </a:cxn>
                  <a:cxn ang="T11">
                    <a:pos x="T2" y="T3"/>
                  </a:cxn>
                  <a:cxn ang="T12">
                    <a:pos x="T4" y="T5"/>
                  </a:cxn>
                  <a:cxn ang="T13">
                    <a:pos x="T6" y="T7"/>
                  </a:cxn>
                  <a:cxn ang="T14">
                    <a:pos x="T8" y="T9"/>
                  </a:cxn>
                </a:cxnLst>
                <a:rect l="T15" t="T16" r="T17" b="T18"/>
                <a:pathLst>
                  <a:path w="923" h="19">
                    <a:moveTo>
                      <a:pt x="923" y="19"/>
                    </a:moveTo>
                    <a:lnTo>
                      <a:pt x="0" y="19"/>
                    </a:lnTo>
                    <a:lnTo>
                      <a:pt x="3" y="0"/>
                    </a:lnTo>
                    <a:lnTo>
                      <a:pt x="885" y="0"/>
                    </a:lnTo>
                    <a:lnTo>
                      <a:pt x="923" y="19"/>
                    </a:lnTo>
                    <a:close/>
                  </a:path>
                </a:pathLst>
              </a:custGeom>
              <a:solidFill>
                <a:srgbClr val="EEC844"/>
              </a:solidFill>
              <a:ln w="9525">
                <a:noFill/>
                <a:round/>
                <a:headEnd/>
                <a:tailEnd/>
              </a:ln>
            </p:spPr>
            <p:txBody>
              <a:bodyPr/>
              <a:lstStyle/>
              <a:p>
                <a:endParaRPr lang="da-DK"/>
              </a:p>
            </p:txBody>
          </p:sp>
          <p:sp>
            <p:nvSpPr>
              <p:cNvPr id="539" name="Freeform 752"/>
              <p:cNvSpPr>
                <a:spLocks/>
              </p:cNvSpPr>
              <p:nvPr/>
            </p:nvSpPr>
            <p:spPr bwMode="auto">
              <a:xfrm>
                <a:off x="2494" y="2077"/>
                <a:ext cx="48" cy="1"/>
              </a:xfrm>
              <a:custGeom>
                <a:avLst/>
                <a:gdLst>
                  <a:gd name="T0" fmla="*/ 903 w 903"/>
                  <a:gd name="T1" fmla="*/ 18 h 18"/>
                  <a:gd name="T2" fmla="*/ 0 w 903"/>
                  <a:gd name="T3" fmla="*/ 18 h 18"/>
                  <a:gd name="T4" fmla="*/ 3 w 903"/>
                  <a:gd name="T5" fmla="*/ 0 h 18"/>
                  <a:gd name="T6" fmla="*/ 865 w 903"/>
                  <a:gd name="T7" fmla="*/ 0 h 18"/>
                  <a:gd name="T8" fmla="*/ 903 w 903"/>
                  <a:gd name="T9" fmla="*/ 18 h 18"/>
                  <a:gd name="T10" fmla="*/ 0 60000 65536"/>
                  <a:gd name="T11" fmla="*/ 0 60000 65536"/>
                  <a:gd name="T12" fmla="*/ 0 60000 65536"/>
                  <a:gd name="T13" fmla="*/ 0 60000 65536"/>
                  <a:gd name="T14" fmla="*/ 0 60000 65536"/>
                  <a:gd name="T15" fmla="*/ 0 w 903"/>
                  <a:gd name="T16" fmla="*/ 0 h 18"/>
                  <a:gd name="T17" fmla="*/ 903 w 903"/>
                  <a:gd name="T18" fmla="*/ 18 h 18"/>
                </a:gdLst>
                <a:ahLst/>
                <a:cxnLst>
                  <a:cxn ang="T10">
                    <a:pos x="T0" y="T1"/>
                  </a:cxn>
                  <a:cxn ang="T11">
                    <a:pos x="T2" y="T3"/>
                  </a:cxn>
                  <a:cxn ang="T12">
                    <a:pos x="T4" y="T5"/>
                  </a:cxn>
                  <a:cxn ang="T13">
                    <a:pos x="T6" y="T7"/>
                  </a:cxn>
                  <a:cxn ang="T14">
                    <a:pos x="T8" y="T9"/>
                  </a:cxn>
                </a:cxnLst>
                <a:rect l="T15" t="T16" r="T17" b="T18"/>
                <a:pathLst>
                  <a:path w="903" h="18">
                    <a:moveTo>
                      <a:pt x="903" y="18"/>
                    </a:moveTo>
                    <a:lnTo>
                      <a:pt x="0" y="18"/>
                    </a:lnTo>
                    <a:lnTo>
                      <a:pt x="3" y="0"/>
                    </a:lnTo>
                    <a:lnTo>
                      <a:pt x="865" y="0"/>
                    </a:lnTo>
                    <a:lnTo>
                      <a:pt x="903" y="18"/>
                    </a:lnTo>
                    <a:close/>
                  </a:path>
                </a:pathLst>
              </a:custGeom>
              <a:solidFill>
                <a:srgbClr val="EEC844"/>
              </a:solidFill>
              <a:ln w="9525">
                <a:noFill/>
                <a:round/>
                <a:headEnd/>
                <a:tailEnd/>
              </a:ln>
            </p:spPr>
            <p:txBody>
              <a:bodyPr/>
              <a:lstStyle/>
              <a:p>
                <a:endParaRPr lang="da-DK"/>
              </a:p>
            </p:txBody>
          </p:sp>
          <p:sp>
            <p:nvSpPr>
              <p:cNvPr id="540" name="Freeform 753"/>
              <p:cNvSpPr>
                <a:spLocks/>
              </p:cNvSpPr>
              <p:nvPr/>
            </p:nvSpPr>
            <p:spPr bwMode="auto">
              <a:xfrm>
                <a:off x="2494" y="2076"/>
                <a:ext cx="47" cy="1"/>
              </a:xfrm>
              <a:custGeom>
                <a:avLst/>
                <a:gdLst>
                  <a:gd name="T0" fmla="*/ 882 w 882"/>
                  <a:gd name="T1" fmla="*/ 18 h 18"/>
                  <a:gd name="T2" fmla="*/ 0 w 882"/>
                  <a:gd name="T3" fmla="*/ 18 h 18"/>
                  <a:gd name="T4" fmla="*/ 3 w 882"/>
                  <a:gd name="T5" fmla="*/ 0 h 18"/>
                  <a:gd name="T6" fmla="*/ 844 w 882"/>
                  <a:gd name="T7" fmla="*/ 0 h 18"/>
                  <a:gd name="T8" fmla="*/ 882 w 882"/>
                  <a:gd name="T9" fmla="*/ 18 h 18"/>
                  <a:gd name="T10" fmla="*/ 0 60000 65536"/>
                  <a:gd name="T11" fmla="*/ 0 60000 65536"/>
                  <a:gd name="T12" fmla="*/ 0 60000 65536"/>
                  <a:gd name="T13" fmla="*/ 0 60000 65536"/>
                  <a:gd name="T14" fmla="*/ 0 60000 65536"/>
                  <a:gd name="T15" fmla="*/ 0 w 882"/>
                  <a:gd name="T16" fmla="*/ 0 h 18"/>
                  <a:gd name="T17" fmla="*/ 882 w 882"/>
                  <a:gd name="T18" fmla="*/ 18 h 18"/>
                </a:gdLst>
                <a:ahLst/>
                <a:cxnLst>
                  <a:cxn ang="T10">
                    <a:pos x="T0" y="T1"/>
                  </a:cxn>
                  <a:cxn ang="T11">
                    <a:pos x="T2" y="T3"/>
                  </a:cxn>
                  <a:cxn ang="T12">
                    <a:pos x="T4" y="T5"/>
                  </a:cxn>
                  <a:cxn ang="T13">
                    <a:pos x="T6" y="T7"/>
                  </a:cxn>
                  <a:cxn ang="T14">
                    <a:pos x="T8" y="T9"/>
                  </a:cxn>
                </a:cxnLst>
                <a:rect l="T15" t="T16" r="T17" b="T18"/>
                <a:pathLst>
                  <a:path w="882" h="18">
                    <a:moveTo>
                      <a:pt x="882" y="18"/>
                    </a:moveTo>
                    <a:lnTo>
                      <a:pt x="0" y="18"/>
                    </a:lnTo>
                    <a:lnTo>
                      <a:pt x="3" y="0"/>
                    </a:lnTo>
                    <a:lnTo>
                      <a:pt x="844" y="0"/>
                    </a:lnTo>
                    <a:lnTo>
                      <a:pt x="882" y="18"/>
                    </a:lnTo>
                    <a:close/>
                  </a:path>
                </a:pathLst>
              </a:custGeom>
              <a:solidFill>
                <a:srgbClr val="EEC844"/>
              </a:solidFill>
              <a:ln w="9525">
                <a:noFill/>
                <a:round/>
                <a:headEnd/>
                <a:tailEnd/>
              </a:ln>
            </p:spPr>
            <p:txBody>
              <a:bodyPr/>
              <a:lstStyle/>
              <a:p>
                <a:endParaRPr lang="da-DK"/>
              </a:p>
            </p:txBody>
          </p:sp>
          <p:sp>
            <p:nvSpPr>
              <p:cNvPr id="541" name="Freeform 754"/>
              <p:cNvSpPr>
                <a:spLocks/>
              </p:cNvSpPr>
              <p:nvPr/>
            </p:nvSpPr>
            <p:spPr bwMode="auto">
              <a:xfrm>
                <a:off x="2494" y="2076"/>
                <a:ext cx="46" cy="1"/>
              </a:xfrm>
              <a:custGeom>
                <a:avLst/>
                <a:gdLst>
                  <a:gd name="T0" fmla="*/ 862 w 862"/>
                  <a:gd name="T1" fmla="*/ 19 h 19"/>
                  <a:gd name="T2" fmla="*/ 0 w 862"/>
                  <a:gd name="T3" fmla="*/ 19 h 19"/>
                  <a:gd name="T4" fmla="*/ 5 w 862"/>
                  <a:gd name="T5" fmla="*/ 0 h 19"/>
                  <a:gd name="T6" fmla="*/ 825 w 862"/>
                  <a:gd name="T7" fmla="*/ 0 h 19"/>
                  <a:gd name="T8" fmla="*/ 862 w 862"/>
                  <a:gd name="T9" fmla="*/ 19 h 19"/>
                  <a:gd name="T10" fmla="*/ 0 60000 65536"/>
                  <a:gd name="T11" fmla="*/ 0 60000 65536"/>
                  <a:gd name="T12" fmla="*/ 0 60000 65536"/>
                  <a:gd name="T13" fmla="*/ 0 60000 65536"/>
                  <a:gd name="T14" fmla="*/ 0 60000 65536"/>
                  <a:gd name="T15" fmla="*/ 0 w 862"/>
                  <a:gd name="T16" fmla="*/ 0 h 19"/>
                  <a:gd name="T17" fmla="*/ 862 w 862"/>
                  <a:gd name="T18" fmla="*/ 19 h 19"/>
                </a:gdLst>
                <a:ahLst/>
                <a:cxnLst>
                  <a:cxn ang="T10">
                    <a:pos x="T0" y="T1"/>
                  </a:cxn>
                  <a:cxn ang="T11">
                    <a:pos x="T2" y="T3"/>
                  </a:cxn>
                  <a:cxn ang="T12">
                    <a:pos x="T4" y="T5"/>
                  </a:cxn>
                  <a:cxn ang="T13">
                    <a:pos x="T6" y="T7"/>
                  </a:cxn>
                  <a:cxn ang="T14">
                    <a:pos x="T8" y="T9"/>
                  </a:cxn>
                </a:cxnLst>
                <a:rect l="T15" t="T16" r="T17" b="T18"/>
                <a:pathLst>
                  <a:path w="862" h="19">
                    <a:moveTo>
                      <a:pt x="862" y="19"/>
                    </a:moveTo>
                    <a:lnTo>
                      <a:pt x="0" y="19"/>
                    </a:lnTo>
                    <a:lnTo>
                      <a:pt x="5" y="0"/>
                    </a:lnTo>
                    <a:lnTo>
                      <a:pt x="825" y="0"/>
                    </a:lnTo>
                    <a:lnTo>
                      <a:pt x="862" y="19"/>
                    </a:lnTo>
                    <a:close/>
                  </a:path>
                </a:pathLst>
              </a:custGeom>
              <a:solidFill>
                <a:srgbClr val="F0C944"/>
              </a:solidFill>
              <a:ln w="9525">
                <a:noFill/>
                <a:round/>
                <a:headEnd/>
                <a:tailEnd/>
              </a:ln>
            </p:spPr>
            <p:txBody>
              <a:bodyPr/>
              <a:lstStyle/>
              <a:p>
                <a:endParaRPr lang="da-DK"/>
              </a:p>
            </p:txBody>
          </p:sp>
          <p:sp>
            <p:nvSpPr>
              <p:cNvPr id="542" name="Freeform 755"/>
              <p:cNvSpPr>
                <a:spLocks/>
              </p:cNvSpPr>
              <p:nvPr/>
            </p:nvSpPr>
            <p:spPr bwMode="auto">
              <a:xfrm>
                <a:off x="2495" y="2075"/>
                <a:ext cx="44" cy="1"/>
              </a:xfrm>
              <a:custGeom>
                <a:avLst/>
                <a:gdLst>
                  <a:gd name="T0" fmla="*/ 841 w 841"/>
                  <a:gd name="T1" fmla="*/ 19 h 19"/>
                  <a:gd name="T2" fmla="*/ 0 w 841"/>
                  <a:gd name="T3" fmla="*/ 19 h 19"/>
                  <a:gd name="T4" fmla="*/ 4 w 841"/>
                  <a:gd name="T5" fmla="*/ 0 h 19"/>
                  <a:gd name="T6" fmla="*/ 804 w 841"/>
                  <a:gd name="T7" fmla="*/ 0 h 19"/>
                  <a:gd name="T8" fmla="*/ 841 w 841"/>
                  <a:gd name="T9" fmla="*/ 19 h 19"/>
                  <a:gd name="T10" fmla="*/ 0 60000 65536"/>
                  <a:gd name="T11" fmla="*/ 0 60000 65536"/>
                  <a:gd name="T12" fmla="*/ 0 60000 65536"/>
                  <a:gd name="T13" fmla="*/ 0 60000 65536"/>
                  <a:gd name="T14" fmla="*/ 0 60000 65536"/>
                  <a:gd name="T15" fmla="*/ 0 w 841"/>
                  <a:gd name="T16" fmla="*/ 0 h 19"/>
                  <a:gd name="T17" fmla="*/ 841 w 841"/>
                  <a:gd name="T18" fmla="*/ 19 h 19"/>
                </a:gdLst>
                <a:ahLst/>
                <a:cxnLst>
                  <a:cxn ang="T10">
                    <a:pos x="T0" y="T1"/>
                  </a:cxn>
                  <a:cxn ang="T11">
                    <a:pos x="T2" y="T3"/>
                  </a:cxn>
                  <a:cxn ang="T12">
                    <a:pos x="T4" y="T5"/>
                  </a:cxn>
                  <a:cxn ang="T13">
                    <a:pos x="T6" y="T7"/>
                  </a:cxn>
                  <a:cxn ang="T14">
                    <a:pos x="T8" y="T9"/>
                  </a:cxn>
                </a:cxnLst>
                <a:rect l="T15" t="T16" r="T17" b="T18"/>
                <a:pathLst>
                  <a:path w="841" h="19">
                    <a:moveTo>
                      <a:pt x="841" y="19"/>
                    </a:moveTo>
                    <a:lnTo>
                      <a:pt x="0" y="19"/>
                    </a:lnTo>
                    <a:lnTo>
                      <a:pt x="4" y="0"/>
                    </a:lnTo>
                    <a:lnTo>
                      <a:pt x="804" y="0"/>
                    </a:lnTo>
                    <a:lnTo>
                      <a:pt x="841" y="19"/>
                    </a:lnTo>
                    <a:close/>
                  </a:path>
                </a:pathLst>
              </a:custGeom>
              <a:solidFill>
                <a:srgbClr val="F0C944"/>
              </a:solidFill>
              <a:ln w="9525">
                <a:noFill/>
                <a:round/>
                <a:headEnd/>
                <a:tailEnd/>
              </a:ln>
            </p:spPr>
            <p:txBody>
              <a:bodyPr/>
              <a:lstStyle/>
              <a:p>
                <a:endParaRPr lang="da-DK"/>
              </a:p>
            </p:txBody>
          </p:sp>
          <p:sp>
            <p:nvSpPr>
              <p:cNvPr id="543" name="Freeform 756"/>
              <p:cNvSpPr>
                <a:spLocks/>
              </p:cNvSpPr>
              <p:nvPr/>
            </p:nvSpPr>
            <p:spPr bwMode="auto">
              <a:xfrm>
                <a:off x="2495" y="2075"/>
                <a:ext cx="43" cy="1"/>
              </a:xfrm>
              <a:custGeom>
                <a:avLst/>
                <a:gdLst>
                  <a:gd name="T0" fmla="*/ 820 w 820"/>
                  <a:gd name="T1" fmla="*/ 18 h 18"/>
                  <a:gd name="T2" fmla="*/ 0 w 820"/>
                  <a:gd name="T3" fmla="*/ 18 h 18"/>
                  <a:gd name="T4" fmla="*/ 3 w 820"/>
                  <a:gd name="T5" fmla="*/ 0 h 18"/>
                  <a:gd name="T6" fmla="*/ 783 w 820"/>
                  <a:gd name="T7" fmla="*/ 0 h 18"/>
                  <a:gd name="T8" fmla="*/ 820 w 820"/>
                  <a:gd name="T9" fmla="*/ 18 h 18"/>
                  <a:gd name="T10" fmla="*/ 0 60000 65536"/>
                  <a:gd name="T11" fmla="*/ 0 60000 65536"/>
                  <a:gd name="T12" fmla="*/ 0 60000 65536"/>
                  <a:gd name="T13" fmla="*/ 0 60000 65536"/>
                  <a:gd name="T14" fmla="*/ 0 60000 65536"/>
                  <a:gd name="T15" fmla="*/ 0 w 820"/>
                  <a:gd name="T16" fmla="*/ 0 h 18"/>
                  <a:gd name="T17" fmla="*/ 820 w 820"/>
                  <a:gd name="T18" fmla="*/ 18 h 18"/>
                </a:gdLst>
                <a:ahLst/>
                <a:cxnLst>
                  <a:cxn ang="T10">
                    <a:pos x="T0" y="T1"/>
                  </a:cxn>
                  <a:cxn ang="T11">
                    <a:pos x="T2" y="T3"/>
                  </a:cxn>
                  <a:cxn ang="T12">
                    <a:pos x="T4" y="T5"/>
                  </a:cxn>
                  <a:cxn ang="T13">
                    <a:pos x="T6" y="T7"/>
                  </a:cxn>
                  <a:cxn ang="T14">
                    <a:pos x="T8" y="T9"/>
                  </a:cxn>
                </a:cxnLst>
                <a:rect l="T15" t="T16" r="T17" b="T18"/>
                <a:pathLst>
                  <a:path w="820" h="18">
                    <a:moveTo>
                      <a:pt x="820" y="18"/>
                    </a:moveTo>
                    <a:lnTo>
                      <a:pt x="0" y="18"/>
                    </a:lnTo>
                    <a:lnTo>
                      <a:pt x="3" y="0"/>
                    </a:lnTo>
                    <a:lnTo>
                      <a:pt x="783" y="0"/>
                    </a:lnTo>
                    <a:lnTo>
                      <a:pt x="820" y="18"/>
                    </a:lnTo>
                    <a:close/>
                  </a:path>
                </a:pathLst>
              </a:custGeom>
              <a:solidFill>
                <a:srgbClr val="F0C944"/>
              </a:solidFill>
              <a:ln w="9525">
                <a:noFill/>
                <a:round/>
                <a:headEnd/>
                <a:tailEnd/>
              </a:ln>
            </p:spPr>
            <p:txBody>
              <a:bodyPr/>
              <a:lstStyle/>
              <a:p>
                <a:endParaRPr lang="da-DK"/>
              </a:p>
            </p:txBody>
          </p:sp>
          <p:sp>
            <p:nvSpPr>
              <p:cNvPr id="544" name="Freeform 757"/>
              <p:cNvSpPr>
                <a:spLocks/>
              </p:cNvSpPr>
              <p:nvPr/>
            </p:nvSpPr>
            <p:spPr bwMode="auto">
              <a:xfrm>
                <a:off x="2495" y="2074"/>
                <a:ext cx="42" cy="1"/>
              </a:xfrm>
              <a:custGeom>
                <a:avLst/>
                <a:gdLst>
                  <a:gd name="T0" fmla="*/ 800 w 800"/>
                  <a:gd name="T1" fmla="*/ 20 h 20"/>
                  <a:gd name="T2" fmla="*/ 0 w 800"/>
                  <a:gd name="T3" fmla="*/ 20 h 20"/>
                  <a:gd name="T4" fmla="*/ 4 w 800"/>
                  <a:gd name="T5" fmla="*/ 0 h 20"/>
                  <a:gd name="T6" fmla="*/ 762 w 800"/>
                  <a:gd name="T7" fmla="*/ 0 h 20"/>
                  <a:gd name="T8" fmla="*/ 800 w 800"/>
                  <a:gd name="T9" fmla="*/ 20 h 20"/>
                  <a:gd name="T10" fmla="*/ 0 60000 65536"/>
                  <a:gd name="T11" fmla="*/ 0 60000 65536"/>
                  <a:gd name="T12" fmla="*/ 0 60000 65536"/>
                  <a:gd name="T13" fmla="*/ 0 60000 65536"/>
                  <a:gd name="T14" fmla="*/ 0 60000 65536"/>
                  <a:gd name="T15" fmla="*/ 0 w 800"/>
                  <a:gd name="T16" fmla="*/ 0 h 20"/>
                  <a:gd name="T17" fmla="*/ 800 w 800"/>
                  <a:gd name="T18" fmla="*/ 20 h 20"/>
                </a:gdLst>
                <a:ahLst/>
                <a:cxnLst>
                  <a:cxn ang="T10">
                    <a:pos x="T0" y="T1"/>
                  </a:cxn>
                  <a:cxn ang="T11">
                    <a:pos x="T2" y="T3"/>
                  </a:cxn>
                  <a:cxn ang="T12">
                    <a:pos x="T4" y="T5"/>
                  </a:cxn>
                  <a:cxn ang="T13">
                    <a:pos x="T6" y="T7"/>
                  </a:cxn>
                  <a:cxn ang="T14">
                    <a:pos x="T8" y="T9"/>
                  </a:cxn>
                </a:cxnLst>
                <a:rect l="T15" t="T16" r="T17" b="T18"/>
                <a:pathLst>
                  <a:path w="800" h="20">
                    <a:moveTo>
                      <a:pt x="800" y="20"/>
                    </a:moveTo>
                    <a:lnTo>
                      <a:pt x="0" y="20"/>
                    </a:lnTo>
                    <a:lnTo>
                      <a:pt x="4" y="0"/>
                    </a:lnTo>
                    <a:lnTo>
                      <a:pt x="762" y="0"/>
                    </a:lnTo>
                    <a:lnTo>
                      <a:pt x="800" y="20"/>
                    </a:lnTo>
                    <a:close/>
                  </a:path>
                </a:pathLst>
              </a:custGeom>
              <a:solidFill>
                <a:srgbClr val="F0C944"/>
              </a:solidFill>
              <a:ln w="9525">
                <a:noFill/>
                <a:round/>
                <a:headEnd/>
                <a:tailEnd/>
              </a:ln>
            </p:spPr>
            <p:txBody>
              <a:bodyPr/>
              <a:lstStyle/>
              <a:p>
                <a:endParaRPr lang="da-DK"/>
              </a:p>
            </p:txBody>
          </p:sp>
          <p:sp>
            <p:nvSpPr>
              <p:cNvPr id="545" name="Freeform 758"/>
              <p:cNvSpPr>
                <a:spLocks/>
              </p:cNvSpPr>
              <p:nvPr/>
            </p:nvSpPr>
            <p:spPr bwMode="auto">
              <a:xfrm>
                <a:off x="2495" y="2074"/>
                <a:ext cx="41" cy="1"/>
              </a:xfrm>
              <a:custGeom>
                <a:avLst/>
                <a:gdLst>
                  <a:gd name="T0" fmla="*/ 780 w 780"/>
                  <a:gd name="T1" fmla="*/ 20 h 20"/>
                  <a:gd name="T2" fmla="*/ 0 w 780"/>
                  <a:gd name="T3" fmla="*/ 20 h 20"/>
                  <a:gd name="T4" fmla="*/ 3 w 780"/>
                  <a:gd name="T5" fmla="*/ 0 h 20"/>
                  <a:gd name="T6" fmla="*/ 741 w 780"/>
                  <a:gd name="T7" fmla="*/ 0 h 20"/>
                  <a:gd name="T8" fmla="*/ 780 w 780"/>
                  <a:gd name="T9" fmla="*/ 20 h 20"/>
                  <a:gd name="T10" fmla="*/ 0 60000 65536"/>
                  <a:gd name="T11" fmla="*/ 0 60000 65536"/>
                  <a:gd name="T12" fmla="*/ 0 60000 65536"/>
                  <a:gd name="T13" fmla="*/ 0 60000 65536"/>
                  <a:gd name="T14" fmla="*/ 0 60000 65536"/>
                  <a:gd name="T15" fmla="*/ 0 w 780"/>
                  <a:gd name="T16" fmla="*/ 0 h 20"/>
                  <a:gd name="T17" fmla="*/ 780 w 780"/>
                  <a:gd name="T18" fmla="*/ 20 h 20"/>
                </a:gdLst>
                <a:ahLst/>
                <a:cxnLst>
                  <a:cxn ang="T10">
                    <a:pos x="T0" y="T1"/>
                  </a:cxn>
                  <a:cxn ang="T11">
                    <a:pos x="T2" y="T3"/>
                  </a:cxn>
                  <a:cxn ang="T12">
                    <a:pos x="T4" y="T5"/>
                  </a:cxn>
                  <a:cxn ang="T13">
                    <a:pos x="T6" y="T7"/>
                  </a:cxn>
                  <a:cxn ang="T14">
                    <a:pos x="T8" y="T9"/>
                  </a:cxn>
                </a:cxnLst>
                <a:rect l="T15" t="T16" r="T17" b="T18"/>
                <a:pathLst>
                  <a:path w="780" h="20">
                    <a:moveTo>
                      <a:pt x="780" y="20"/>
                    </a:moveTo>
                    <a:lnTo>
                      <a:pt x="0" y="20"/>
                    </a:lnTo>
                    <a:lnTo>
                      <a:pt x="3" y="0"/>
                    </a:lnTo>
                    <a:lnTo>
                      <a:pt x="741" y="0"/>
                    </a:lnTo>
                    <a:lnTo>
                      <a:pt x="780" y="20"/>
                    </a:lnTo>
                    <a:close/>
                  </a:path>
                </a:pathLst>
              </a:custGeom>
              <a:solidFill>
                <a:srgbClr val="F1CA43"/>
              </a:solidFill>
              <a:ln w="9525">
                <a:noFill/>
                <a:round/>
                <a:headEnd/>
                <a:tailEnd/>
              </a:ln>
            </p:spPr>
            <p:txBody>
              <a:bodyPr/>
              <a:lstStyle/>
              <a:p>
                <a:endParaRPr lang="da-DK"/>
              </a:p>
            </p:txBody>
          </p:sp>
          <p:sp>
            <p:nvSpPr>
              <p:cNvPr id="546" name="Freeform 759"/>
              <p:cNvSpPr>
                <a:spLocks/>
              </p:cNvSpPr>
              <p:nvPr/>
            </p:nvSpPr>
            <p:spPr bwMode="auto">
              <a:xfrm>
                <a:off x="2495" y="2073"/>
                <a:ext cx="40" cy="1"/>
              </a:xfrm>
              <a:custGeom>
                <a:avLst/>
                <a:gdLst>
                  <a:gd name="T0" fmla="*/ 758 w 758"/>
                  <a:gd name="T1" fmla="*/ 18 h 18"/>
                  <a:gd name="T2" fmla="*/ 0 w 758"/>
                  <a:gd name="T3" fmla="*/ 18 h 18"/>
                  <a:gd name="T4" fmla="*/ 3 w 758"/>
                  <a:gd name="T5" fmla="*/ 0 h 18"/>
                  <a:gd name="T6" fmla="*/ 721 w 758"/>
                  <a:gd name="T7" fmla="*/ 0 h 18"/>
                  <a:gd name="T8" fmla="*/ 758 w 758"/>
                  <a:gd name="T9" fmla="*/ 18 h 18"/>
                  <a:gd name="T10" fmla="*/ 0 60000 65536"/>
                  <a:gd name="T11" fmla="*/ 0 60000 65536"/>
                  <a:gd name="T12" fmla="*/ 0 60000 65536"/>
                  <a:gd name="T13" fmla="*/ 0 60000 65536"/>
                  <a:gd name="T14" fmla="*/ 0 60000 65536"/>
                  <a:gd name="T15" fmla="*/ 0 w 758"/>
                  <a:gd name="T16" fmla="*/ 0 h 18"/>
                  <a:gd name="T17" fmla="*/ 758 w 758"/>
                  <a:gd name="T18" fmla="*/ 18 h 18"/>
                </a:gdLst>
                <a:ahLst/>
                <a:cxnLst>
                  <a:cxn ang="T10">
                    <a:pos x="T0" y="T1"/>
                  </a:cxn>
                  <a:cxn ang="T11">
                    <a:pos x="T2" y="T3"/>
                  </a:cxn>
                  <a:cxn ang="T12">
                    <a:pos x="T4" y="T5"/>
                  </a:cxn>
                  <a:cxn ang="T13">
                    <a:pos x="T6" y="T7"/>
                  </a:cxn>
                  <a:cxn ang="T14">
                    <a:pos x="T8" y="T9"/>
                  </a:cxn>
                </a:cxnLst>
                <a:rect l="T15" t="T16" r="T17" b="T18"/>
                <a:pathLst>
                  <a:path w="758" h="18">
                    <a:moveTo>
                      <a:pt x="758" y="18"/>
                    </a:moveTo>
                    <a:lnTo>
                      <a:pt x="0" y="18"/>
                    </a:lnTo>
                    <a:lnTo>
                      <a:pt x="3" y="0"/>
                    </a:lnTo>
                    <a:lnTo>
                      <a:pt x="721" y="0"/>
                    </a:lnTo>
                    <a:lnTo>
                      <a:pt x="758" y="18"/>
                    </a:lnTo>
                    <a:close/>
                  </a:path>
                </a:pathLst>
              </a:custGeom>
              <a:solidFill>
                <a:srgbClr val="F1CA43"/>
              </a:solidFill>
              <a:ln w="9525">
                <a:noFill/>
                <a:round/>
                <a:headEnd/>
                <a:tailEnd/>
              </a:ln>
            </p:spPr>
            <p:txBody>
              <a:bodyPr/>
              <a:lstStyle/>
              <a:p>
                <a:endParaRPr lang="da-DK"/>
              </a:p>
            </p:txBody>
          </p:sp>
          <p:sp>
            <p:nvSpPr>
              <p:cNvPr id="547" name="Freeform 760"/>
              <p:cNvSpPr>
                <a:spLocks/>
              </p:cNvSpPr>
              <p:nvPr/>
            </p:nvSpPr>
            <p:spPr bwMode="auto">
              <a:xfrm>
                <a:off x="2495" y="2073"/>
                <a:ext cx="39" cy="1"/>
              </a:xfrm>
              <a:custGeom>
                <a:avLst/>
                <a:gdLst>
                  <a:gd name="T0" fmla="*/ 738 w 738"/>
                  <a:gd name="T1" fmla="*/ 19 h 19"/>
                  <a:gd name="T2" fmla="*/ 0 w 738"/>
                  <a:gd name="T3" fmla="*/ 19 h 19"/>
                  <a:gd name="T4" fmla="*/ 3 w 738"/>
                  <a:gd name="T5" fmla="*/ 0 h 19"/>
                  <a:gd name="T6" fmla="*/ 701 w 738"/>
                  <a:gd name="T7" fmla="*/ 0 h 19"/>
                  <a:gd name="T8" fmla="*/ 738 w 738"/>
                  <a:gd name="T9" fmla="*/ 19 h 19"/>
                  <a:gd name="T10" fmla="*/ 0 60000 65536"/>
                  <a:gd name="T11" fmla="*/ 0 60000 65536"/>
                  <a:gd name="T12" fmla="*/ 0 60000 65536"/>
                  <a:gd name="T13" fmla="*/ 0 60000 65536"/>
                  <a:gd name="T14" fmla="*/ 0 60000 65536"/>
                  <a:gd name="T15" fmla="*/ 0 w 738"/>
                  <a:gd name="T16" fmla="*/ 0 h 19"/>
                  <a:gd name="T17" fmla="*/ 738 w 738"/>
                  <a:gd name="T18" fmla="*/ 19 h 19"/>
                </a:gdLst>
                <a:ahLst/>
                <a:cxnLst>
                  <a:cxn ang="T10">
                    <a:pos x="T0" y="T1"/>
                  </a:cxn>
                  <a:cxn ang="T11">
                    <a:pos x="T2" y="T3"/>
                  </a:cxn>
                  <a:cxn ang="T12">
                    <a:pos x="T4" y="T5"/>
                  </a:cxn>
                  <a:cxn ang="T13">
                    <a:pos x="T6" y="T7"/>
                  </a:cxn>
                  <a:cxn ang="T14">
                    <a:pos x="T8" y="T9"/>
                  </a:cxn>
                </a:cxnLst>
                <a:rect l="T15" t="T16" r="T17" b="T18"/>
                <a:pathLst>
                  <a:path w="738" h="19">
                    <a:moveTo>
                      <a:pt x="738" y="19"/>
                    </a:moveTo>
                    <a:lnTo>
                      <a:pt x="0" y="19"/>
                    </a:lnTo>
                    <a:lnTo>
                      <a:pt x="3" y="0"/>
                    </a:lnTo>
                    <a:lnTo>
                      <a:pt x="701" y="0"/>
                    </a:lnTo>
                    <a:lnTo>
                      <a:pt x="738" y="19"/>
                    </a:lnTo>
                    <a:close/>
                  </a:path>
                </a:pathLst>
              </a:custGeom>
              <a:solidFill>
                <a:srgbClr val="F1CA43"/>
              </a:solidFill>
              <a:ln w="9525">
                <a:noFill/>
                <a:round/>
                <a:headEnd/>
                <a:tailEnd/>
              </a:ln>
            </p:spPr>
            <p:txBody>
              <a:bodyPr/>
              <a:lstStyle/>
              <a:p>
                <a:endParaRPr lang="da-DK"/>
              </a:p>
            </p:txBody>
          </p:sp>
          <p:sp>
            <p:nvSpPr>
              <p:cNvPr id="548" name="Freeform 761"/>
              <p:cNvSpPr>
                <a:spLocks/>
              </p:cNvSpPr>
              <p:nvPr/>
            </p:nvSpPr>
            <p:spPr bwMode="auto">
              <a:xfrm>
                <a:off x="2495" y="2072"/>
                <a:ext cx="38" cy="1"/>
              </a:xfrm>
              <a:custGeom>
                <a:avLst/>
                <a:gdLst>
                  <a:gd name="T0" fmla="*/ 718 w 718"/>
                  <a:gd name="T1" fmla="*/ 19 h 19"/>
                  <a:gd name="T2" fmla="*/ 0 w 718"/>
                  <a:gd name="T3" fmla="*/ 19 h 19"/>
                  <a:gd name="T4" fmla="*/ 3 w 718"/>
                  <a:gd name="T5" fmla="*/ 0 h 19"/>
                  <a:gd name="T6" fmla="*/ 680 w 718"/>
                  <a:gd name="T7" fmla="*/ 0 h 19"/>
                  <a:gd name="T8" fmla="*/ 718 w 718"/>
                  <a:gd name="T9" fmla="*/ 19 h 19"/>
                  <a:gd name="T10" fmla="*/ 0 60000 65536"/>
                  <a:gd name="T11" fmla="*/ 0 60000 65536"/>
                  <a:gd name="T12" fmla="*/ 0 60000 65536"/>
                  <a:gd name="T13" fmla="*/ 0 60000 65536"/>
                  <a:gd name="T14" fmla="*/ 0 60000 65536"/>
                  <a:gd name="T15" fmla="*/ 0 w 718"/>
                  <a:gd name="T16" fmla="*/ 0 h 19"/>
                  <a:gd name="T17" fmla="*/ 718 w 718"/>
                  <a:gd name="T18" fmla="*/ 19 h 19"/>
                </a:gdLst>
                <a:ahLst/>
                <a:cxnLst>
                  <a:cxn ang="T10">
                    <a:pos x="T0" y="T1"/>
                  </a:cxn>
                  <a:cxn ang="T11">
                    <a:pos x="T2" y="T3"/>
                  </a:cxn>
                  <a:cxn ang="T12">
                    <a:pos x="T4" y="T5"/>
                  </a:cxn>
                  <a:cxn ang="T13">
                    <a:pos x="T6" y="T7"/>
                  </a:cxn>
                  <a:cxn ang="T14">
                    <a:pos x="T8" y="T9"/>
                  </a:cxn>
                </a:cxnLst>
                <a:rect l="T15" t="T16" r="T17" b="T18"/>
                <a:pathLst>
                  <a:path w="718" h="19">
                    <a:moveTo>
                      <a:pt x="718" y="19"/>
                    </a:moveTo>
                    <a:lnTo>
                      <a:pt x="0" y="19"/>
                    </a:lnTo>
                    <a:lnTo>
                      <a:pt x="3" y="0"/>
                    </a:lnTo>
                    <a:lnTo>
                      <a:pt x="680" y="0"/>
                    </a:lnTo>
                    <a:lnTo>
                      <a:pt x="718" y="19"/>
                    </a:lnTo>
                    <a:close/>
                  </a:path>
                </a:pathLst>
              </a:custGeom>
              <a:solidFill>
                <a:srgbClr val="F1CA43"/>
              </a:solidFill>
              <a:ln w="9525">
                <a:noFill/>
                <a:round/>
                <a:headEnd/>
                <a:tailEnd/>
              </a:ln>
            </p:spPr>
            <p:txBody>
              <a:bodyPr/>
              <a:lstStyle/>
              <a:p>
                <a:endParaRPr lang="da-DK"/>
              </a:p>
            </p:txBody>
          </p:sp>
          <p:sp>
            <p:nvSpPr>
              <p:cNvPr id="549" name="Freeform 762"/>
              <p:cNvSpPr>
                <a:spLocks/>
              </p:cNvSpPr>
              <p:nvPr/>
            </p:nvSpPr>
            <p:spPr bwMode="auto">
              <a:xfrm>
                <a:off x="2495" y="2072"/>
                <a:ext cx="37" cy="1"/>
              </a:xfrm>
              <a:custGeom>
                <a:avLst/>
                <a:gdLst>
                  <a:gd name="T0" fmla="*/ 698 w 698"/>
                  <a:gd name="T1" fmla="*/ 18 h 18"/>
                  <a:gd name="T2" fmla="*/ 0 w 698"/>
                  <a:gd name="T3" fmla="*/ 18 h 18"/>
                  <a:gd name="T4" fmla="*/ 4 w 698"/>
                  <a:gd name="T5" fmla="*/ 0 h 18"/>
                  <a:gd name="T6" fmla="*/ 660 w 698"/>
                  <a:gd name="T7" fmla="*/ 0 h 18"/>
                  <a:gd name="T8" fmla="*/ 698 w 698"/>
                  <a:gd name="T9" fmla="*/ 18 h 18"/>
                  <a:gd name="T10" fmla="*/ 0 60000 65536"/>
                  <a:gd name="T11" fmla="*/ 0 60000 65536"/>
                  <a:gd name="T12" fmla="*/ 0 60000 65536"/>
                  <a:gd name="T13" fmla="*/ 0 60000 65536"/>
                  <a:gd name="T14" fmla="*/ 0 60000 65536"/>
                  <a:gd name="T15" fmla="*/ 0 w 698"/>
                  <a:gd name="T16" fmla="*/ 0 h 18"/>
                  <a:gd name="T17" fmla="*/ 698 w 698"/>
                  <a:gd name="T18" fmla="*/ 18 h 18"/>
                </a:gdLst>
                <a:ahLst/>
                <a:cxnLst>
                  <a:cxn ang="T10">
                    <a:pos x="T0" y="T1"/>
                  </a:cxn>
                  <a:cxn ang="T11">
                    <a:pos x="T2" y="T3"/>
                  </a:cxn>
                  <a:cxn ang="T12">
                    <a:pos x="T4" y="T5"/>
                  </a:cxn>
                  <a:cxn ang="T13">
                    <a:pos x="T6" y="T7"/>
                  </a:cxn>
                  <a:cxn ang="T14">
                    <a:pos x="T8" y="T9"/>
                  </a:cxn>
                </a:cxnLst>
                <a:rect l="T15" t="T16" r="T17" b="T18"/>
                <a:pathLst>
                  <a:path w="698" h="18">
                    <a:moveTo>
                      <a:pt x="698" y="18"/>
                    </a:moveTo>
                    <a:lnTo>
                      <a:pt x="0" y="18"/>
                    </a:lnTo>
                    <a:lnTo>
                      <a:pt x="4" y="0"/>
                    </a:lnTo>
                    <a:lnTo>
                      <a:pt x="660" y="0"/>
                    </a:lnTo>
                    <a:lnTo>
                      <a:pt x="698" y="18"/>
                    </a:lnTo>
                    <a:close/>
                  </a:path>
                </a:pathLst>
              </a:custGeom>
              <a:solidFill>
                <a:srgbClr val="F2CB43"/>
              </a:solidFill>
              <a:ln w="9525">
                <a:noFill/>
                <a:round/>
                <a:headEnd/>
                <a:tailEnd/>
              </a:ln>
            </p:spPr>
            <p:txBody>
              <a:bodyPr/>
              <a:lstStyle/>
              <a:p>
                <a:endParaRPr lang="da-DK"/>
              </a:p>
            </p:txBody>
          </p:sp>
          <p:sp>
            <p:nvSpPr>
              <p:cNvPr id="550" name="Freeform 763"/>
              <p:cNvSpPr>
                <a:spLocks/>
              </p:cNvSpPr>
              <p:nvPr/>
            </p:nvSpPr>
            <p:spPr bwMode="auto">
              <a:xfrm>
                <a:off x="2495" y="2071"/>
                <a:ext cx="36" cy="1"/>
              </a:xfrm>
              <a:custGeom>
                <a:avLst/>
                <a:gdLst>
                  <a:gd name="T0" fmla="*/ 677 w 677"/>
                  <a:gd name="T1" fmla="*/ 19 h 19"/>
                  <a:gd name="T2" fmla="*/ 0 w 677"/>
                  <a:gd name="T3" fmla="*/ 19 h 19"/>
                  <a:gd name="T4" fmla="*/ 3 w 677"/>
                  <a:gd name="T5" fmla="*/ 0 h 19"/>
                  <a:gd name="T6" fmla="*/ 640 w 677"/>
                  <a:gd name="T7" fmla="*/ 0 h 19"/>
                  <a:gd name="T8" fmla="*/ 677 w 677"/>
                  <a:gd name="T9" fmla="*/ 19 h 19"/>
                  <a:gd name="T10" fmla="*/ 0 60000 65536"/>
                  <a:gd name="T11" fmla="*/ 0 60000 65536"/>
                  <a:gd name="T12" fmla="*/ 0 60000 65536"/>
                  <a:gd name="T13" fmla="*/ 0 60000 65536"/>
                  <a:gd name="T14" fmla="*/ 0 60000 65536"/>
                  <a:gd name="T15" fmla="*/ 0 w 677"/>
                  <a:gd name="T16" fmla="*/ 0 h 19"/>
                  <a:gd name="T17" fmla="*/ 677 w 677"/>
                  <a:gd name="T18" fmla="*/ 19 h 19"/>
                </a:gdLst>
                <a:ahLst/>
                <a:cxnLst>
                  <a:cxn ang="T10">
                    <a:pos x="T0" y="T1"/>
                  </a:cxn>
                  <a:cxn ang="T11">
                    <a:pos x="T2" y="T3"/>
                  </a:cxn>
                  <a:cxn ang="T12">
                    <a:pos x="T4" y="T5"/>
                  </a:cxn>
                  <a:cxn ang="T13">
                    <a:pos x="T6" y="T7"/>
                  </a:cxn>
                  <a:cxn ang="T14">
                    <a:pos x="T8" y="T9"/>
                  </a:cxn>
                </a:cxnLst>
                <a:rect l="T15" t="T16" r="T17" b="T18"/>
                <a:pathLst>
                  <a:path w="677" h="19">
                    <a:moveTo>
                      <a:pt x="677" y="19"/>
                    </a:moveTo>
                    <a:lnTo>
                      <a:pt x="0" y="19"/>
                    </a:lnTo>
                    <a:lnTo>
                      <a:pt x="3" y="0"/>
                    </a:lnTo>
                    <a:lnTo>
                      <a:pt x="640" y="0"/>
                    </a:lnTo>
                    <a:lnTo>
                      <a:pt x="677" y="19"/>
                    </a:lnTo>
                    <a:close/>
                  </a:path>
                </a:pathLst>
              </a:custGeom>
              <a:solidFill>
                <a:srgbClr val="F2CB42"/>
              </a:solidFill>
              <a:ln w="9525">
                <a:noFill/>
                <a:round/>
                <a:headEnd/>
                <a:tailEnd/>
              </a:ln>
            </p:spPr>
            <p:txBody>
              <a:bodyPr/>
              <a:lstStyle/>
              <a:p>
                <a:endParaRPr lang="da-DK"/>
              </a:p>
            </p:txBody>
          </p:sp>
          <p:sp>
            <p:nvSpPr>
              <p:cNvPr id="551" name="Freeform 764"/>
              <p:cNvSpPr>
                <a:spLocks/>
              </p:cNvSpPr>
              <p:nvPr/>
            </p:nvSpPr>
            <p:spPr bwMode="auto">
              <a:xfrm>
                <a:off x="2495" y="2071"/>
                <a:ext cx="35" cy="1"/>
              </a:xfrm>
              <a:custGeom>
                <a:avLst/>
                <a:gdLst>
                  <a:gd name="T0" fmla="*/ 656 w 656"/>
                  <a:gd name="T1" fmla="*/ 19 h 19"/>
                  <a:gd name="T2" fmla="*/ 0 w 656"/>
                  <a:gd name="T3" fmla="*/ 19 h 19"/>
                  <a:gd name="T4" fmla="*/ 2 w 656"/>
                  <a:gd name="T5" fmla="*/ 6 h 19"/>
                  <a:gd name="T6" fmla="*/ 3 w 656"/>
                  <a:gd name="T7" fmla="*/ 0 h 19"/>
                  <a:gd name="T8" fmla="*/ 619 w 656"/>
                  <a:gd name="T9" fmla="*/ 0 h 19"/>
                  <a:gd name="T10" fmla="*/ 656 w 656"/>
                  <a:gd name="T11" fmla="*/ 19 h 19"/>
                  <a:gd name="T12" fmla="*/ 0 60000 65536"/>
                  <a:gd name="T13" fmla="*/ 0 60000 65536"/>
                  <a:gd name="T14" fmla="*/ 0 60000 65536"/>
                  <a:gd name="T15" fmla="*/ 0 60000 65536"/>
                  <a:gd name="T16" fmla="*/ 0 60000 65536"/>
                  <a:gd name="T17" fmla="*/ 0 60000 65536"/>
                  <a:gd name="T18" fmla="*/ 0 w 656"/>
                  <a:gd name="T19" fmla="*/ 0 h 19"/>
                  <a:gd name="T20" fmla="*/ 656 w 65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56" h="19">
                    <a:moveTo>
                      <a:pt x="656" y="19"/>
                    </a:moveTo>
                    <a:lnTo>
                      <a:pt x="0" y="19"/>
                    </a:lnTo>
                    <a:lnTo>
                      <a:pt x="2" y="6"/>
                    </a:lnTo>
                    <a:lnTo>
                      <a:pt x="3" y="0"/>
                    </a:lnTo>
                    <a:lnTo>
                      <a:pt x="619" y="0"/>
                    </a:lnTo>
                    <a:lnTo>
                      <a:pt x="656" y="19"/>
                    </a:lnTo>
                    <a:close/>
                  </a:path>
                </a:pathLst>
              </a:custGeom>
              <a:solidFill>
                <a:srgbClr val="F2CB42"/>
              </a:solidFill>
              <a:ln w="9525">
                <a:noFill/>
                <a:round/>
                <a:headEnd/>
                <a:tailEnd/>
              </a:ln>
            </p:spPr>
            <p:txBody>
              <a:bodyPr/>
              <a:lstStyle/>
              <a:p>
                <a:endParaRPr lang="da-DK"/>
              </a:p>
            </p:txBody>
          </p:sp>
          <p:sp>
            <p:nvSpPr>
              <p:cNvPr id="552" name="Freeform 765"/>
              <p:cNvSpPr>
                <a:spLocks/>
              </p:cNvSpPr>
              <p:nvPr/>
            </p:nvSpPr>
            <p:spPr bwMode="auto">
              <a:xfrm>
                <a:off x="2495" y="2070"/>
                <a:ext cx="34" cy="1"/>
              </a:xfrm>
              <a:custGeom>
                <a:avLst/>
                <a:gdLst>
                  <a:gd name="T0" fmla="*/ 637 w 637"/>
                  <a:gd name="T1" fmla="*/ 18 h 18"/>
                  <a:gd name="T2" fmla="*/ 0 w 637"/>
                  <a:gd name="T3" fmla="*/ 18 h 18"/>
                  <a:gd name="T4" fmla="*/ 1 w 637"/>
                  <a:gd name="T5" fmla="*/ 15 h 18"/>
                  <a:gd name="T6" fmla="*/ 5 w 637"/>
                  <a:gd name="T7" fmla="*/ 0 h 18"/>
                  <a:gd name="T8" fmla="*/ 598 w 637"/>
                  <a:gd name="T9" fmla="*/ 0 h 18"/>
                  <a:gd name="T10" fmla="*/ 637 w 637"/>
                  <a:gd name="T11" fmla="*/ 18 h 18"/>
                  <a:gd name="T12" fmla="*/ 0 60000 65536"/>
                  <a:gd name="T13" fmla="*/ 0 60000 65536"/>
                  <a:gd name="T14" fmla="*/ 0 60000 65536"/>
                  <a:gd name="T15" fmla="*/ 0 60000 65536"/>
                  <a:gd name="T16" fmla="*/ 0 60000 65536"/>
                  <a:gd name="T17" fmla="*/ 0 60000 65536"/>
                  <a:gd name="T18" fmla="*/ 0 w 637"/>
                  <a:gd name="T19" fmla="*/ 0 h 18"/>
                  <a:gd name="T20" fmla="*/ 637 w 6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37" h="18">
                    <a:moveTo>
                      <a:pt x="637" y="18"/>
                    </a:moveTo>
                    <a:lnTo>
                      <a:pt x="0" y="18"/>
                    </a:lnTo>
                    <a:lnTo>
                      <a:pt x="1" y="15"/>
                    </a:lnTo>
                    <a:lnTo>
                      <a:pt x="5" y="0"/>
                    </a:lnTo>
                    <a:lnTo>
                      <a:pt x="598" y="0"/>
                    </a:lnTo>
                    <a:lnTo>
                      <a:pt x="637" y="18"/>
                    </a:lnTo>
                    <a:close/>
                  </a:path>
                </a:pathLst>
              </a:custGeom>
              <a:solidFill>
                <a:srgbClr val="F2CB42"/>
              </a:solidFill>
              <a:ln w="9525">
                <a:noFill/>
                <a:round/>
                <a:headEnd/>
                <a:tailEnd/>
              </a:ln>
            </p:spPr>
            <p:txBody>
              <a:bodyPr/>
              <a:lstStyle/>
              <a:p>
                <a:endParaRPr lang="da-DK"/>
              </a:p>
            </p:txBody>
          </p:sp>
          <p:sp>
            <p:nvSpPr>
              <p:cNvPr id="553" name="Freeform 766"/>
              <p:cNvSpPr>
                <a:spLocks/>
              </p:cNvSpPr>
              <p:nvPr/>
            </p:nvSpPr>
            <p:spPr bwMode="auto">
              <a:xfrm>
                <a:off x="2496" y="2070"/>
                <a:ext cx="32" cy="1"/>
              </a:xfrm>
              <a:custGeom>
                <a:avLst/>
                <a:gdLst>
                  <a:gd name="T0" fmla="*/ 616 w 616"/>
                  <a:gd name="T1" fmla="*/ 20 h 20"/>
                  <a:gd name="T2" fmla="*/ 0 w 616"/>
                  <a:gd name="T3" fmla="*/ 20 h 20"/>
                  <a:gd name="T4" fmla="*/ 5 w 616"/>
                  <a:gd name="T5" fmla="*/ 0 h 20"/>
                  <a:gd name="T6" fmla="*/ 578 w 616"/>
                  <a:gd name="T7" fmla="*/ 0 h 20"/>
                  <a:gd name="T8" fmla="*/ 616 w 616"/>
                  <a:gd name="T9" fmla="*/ 20 h 20"/>
                  <a:gd name="T10" fmla="*/ 0 60000 65536"/>
                  <a:gd name="T11" fmla="*/ 0 60000 65536"/>
                  <a:gd name="T12" fmla="*/ 0 60000 65536"/>
                  <a:gd name="T13" fmla="*/ 0 60000 65536"/>
                  <a:gd name="T14" fmla="*/ 0 60000 65536"/>
                  <a:gd name="T15" fmla="*/ 0 w 616"/>
                  <a:gd name="T16" fmla="*/ 0 h 20"/>
                  <a:gd name="T17" fmla="*/ 616 w 616"/>
                  <a:gd name="T18" fmla="*/ 20 h 20"/>
                </a:gdLst>
                <a:ahLst/>
                <a:cxnLst>
                  <a:cxn ang="T10">
                    <a:pos x="T0" y="T1"/>
                  </a:cxn>
                  <a:cxn ang="T11">
                    <a:pos x="T2" y="T3"/>
                  </a:cxn>
                  <a:cxn ang="T12">
                    <a:pos x="T4" y="T5"/>
                  </a:cxn>
                  <a:cxn ang="T13">
                    <a:pos x="T6" y="T7"/>
                  </a:cxn>
                  <a:cxn ang="T14">
                    <a:pos x="T8" y="T9"/>
                  </a:cxn>
                </a:cxnLst>
                <a:rect l="T15" t="T16" r="T17" b="T18"/>
                <a:pathLst>
                  <a:path w="616" h="20">
                    <a:moveTo>
                      <a:pt x="616" y="20"/>
                    </a:moveTo>
                    <a:lnTo>
                      <a:pt x="0" y="20"/>
                    </a:lnTo>
                    <a:lnTo>
                      <a:pt x="5" y="0"/>
                    </a:lnTo>
                    <a:lnTo>
                      <a:pt x="578" y="0"/>
                    </a:lnTo>
                    <a:lnTo>
                      <a:pt x="616" y="20"/>
                    </a:lnTo>
                    <a:close/>
                  </a:path>
                </a:pathLst>
              </a:custGeom>
              <a:solidFill>
                <a:srgbClr val="F3CB42"/>
              </a:solidFill>
              <a:ln w="9525">
                <a:noFill/>
                <a:round/>
                <a:headEnd/>
                <a:tailEnd/>
              </a:ln>
            </p:spPr>
            <p:txBody>
              <a:bodyPr/>
              <a:lstStyle/>
              <a:p>
                <a:endParaRPr lang="da-DK"/>
              </a:p>
            </p:txBody>
          </p:sp>
          <p:sp>
            <p:nvSpPr>
              <p:cNvPr id="554" name="Freeform 767"/>
              <p:cNvSpPr>
                <a:spLocks/>
              </p:cNvSpPr>
              <p:nvPr/>
            </p:nvSpPr>
            <p:spPr bwMode="auto">
              <a:xfrm>
                <a:off x="2496" y="2069"/>
                <a:ext cx="31" cy="1"/>
              </a:xfrm>
              <a:custGeom>
                <a:avLst/>
                <a:gdLst>
                  <a:gd name="T0" fmla="*/ 593 w 593"/>
                  <a:gd name="T1" fmla="*/ 20 h 20"/>
                  <a:gd name="T2" fmla="*/ 0 w 593"/>
                  <a:gd name="T3" fmla="*/ 20 h 20"/>
                  <a:gd name="T4" fmla="*/ 5 w 593"/>
                  <a:gd name="T5" fmla="*/ 0 h 20"/>
                  <a:gd name="T6" fmla="*/ 556 w 593"/>
                  <a:gd name="T7" fmla="*/ 0 h 20"/>
                  <a:gd name="T8" fmla="*/ 593 w 593"/>
                  <a:gd name="T9" fmla="*/ 20 h 20"/>
                  <a:gd name="T10" fmla="*/ 0 60000 65536"/>
                  <a:gd name="T11" fmla="*/ 0 60000 65536"/>
                  <a:gd name="T12" fmla="*/ 0 60000 65536"/>
                  <a:gd name="T13" fmla="*/ 0 60000 65536"/>
                  <a:gd name="T14" fmla="*/ 0 60000 65536"/>
                  <a:gd name="T15" fmla="*/ 0 w 593"/>
                  <a:gd name="T16" fmla="*/ 0 h 20"/>
                  <a:gd name="T17" fmla="*/ 593 w 593"/>
                  <a:gd name="T18" fmla="*/ 20 h 20"/>
                </a:gdLst>
                <a:ahLst/>
                <a:cxnLst>
                  <a:cxn ang="T10">
                    <a:pos x="T0" y="T1"/>
                  </a:cxn>
                  <a:cxn ang="T11">
                    <a:pos x="T2" y="T3"/>
                  </a:cxn>
                  <a:cxn ang="T12">
                    <a:pos x="T4" y="T5"/>
                  </a:cxn>
                  <a:cxn ang="T13">
                    <a:pos x="T6" y="T7"/>
                  </a:cxn>
                  <a:cxn ang="T14">
                    <a:pos x="T8" y="T9"/>
                  </a:cxn>
                </a:cxnLst>
                <a:rect l="T15" t="T16" r="T17" b="T18"/>
                <a:pathLst>
                  <a:path w="593" h="20">
                    <a:moveTo>
                      <a:pt x="593" y="20"/>
                    </a:moveTo>
                    <a:lnTo>
                      <a:pt x="0" y="20"/>
                    </a:lnTo>
                    <a:lnTo>
                      <a:pt x="5" y="0"/>
                    </a:lnTo>
                    <a:lnTo>
                      <a:pt x="556" y="0"/>
                    </a:lnTo>
                    <a:lnTo>
                      <a:pt x="593" y="20"/>
                    </a:lnTo>
                    <a:close/>
                  </a:path>
                </a:pathLst>
              </a:custGeom>
              <a:solidFill>
                <a:srgbClr val="F3CB42"/>
              </a:solidFill>
              <a:ln w="9525">
                <a:noFill/>
                <a:round/>
                <a:headEnd/>
                <a:tailEnd/>
              </a:ln>
            </p:spPr>
            <p:txBody>
              <a:bodyPr/>
              <a:lstStyle/>
              <a:p>
                <a:endParaRPr lang="da-DK"/>
              </a:p>
            </p:txBody>
          </p:sp>
          <p:sp>
            <p:nvSpPr>
              <p:cNvPr id="555" name="Freeform 768"/>
              <p:cNvSpPr>
                <a:spLocks/>
              </p:cNvSpPr>
              <p:nvPr/>
            </p:nvSpPr>
            <p:spPr bwMode="auto">
              <a:xfrm>
                <a:off x="2496" y="2069"/>
                <a:ext cx="30" cy="1"/>
              </a:xfrm>
              <a:custGeom>
                <a:avLst/>
                <a:gdLst>
                  <a:gd name="T0" fmla="*/ 573 w 573"/>
                  <a:gd name="T1" fmla="*/ 18 h 18"/>
                  <a:gd name="T2" fmla="*/ 0 w 573"/>
                  <a:gd name="T3" fmla="*/ 18 h 18"/>
                  <a:gd name="T4" fmla="*/ 5 w 573"/>
                  <a:gd name="T5" fmla="*/ 0 h 18"/>
                  <a:gd name="T6" fmla="*/ 536 w 573"/>
                  <a:gd name="T7" fmla="*/ 0 h 18"/>
                  <a:gd name="T8" fmla="*/ 573 w 573"/>
                  <a:gd name="T9" fmla="*/ 18 h 18"/>
                  <a:gd name="T10" fmla="*/ 0 60000 65536"/>
                  <a:gd name="T11" fmla="*/ 0 60000 65536"/>
                  <a:gd name="T12" fmla="*/ 0 60000 65536"/>
                  <a:gd name="T13" fmla="*/ 0 60000 65536"/>
                  <a:gd name="T14" fmla="*/ 0 60000 65536"/>
                  <a:gd name="T15" fmla="*/ 0 w 573"/>
                  <a:gd name="T16" fmla="*/ 0 h 18"/>
                  <a:gd name="T17" fmla="*/ 573 w 573"/>
                  <a:gd name="T18" fmla="*/ 18 h 18"/>
                </a:gdLst>
                <a:ahLst/>
                <a:cxnLst>
                  <a:cxn ang="T10">
                    <a:pos x="T0" y="T1"/>
                  </a:cxn>
                  <a:cxn ang="T11">
                    <a:pos x="T2" y="T3"/>
                  </a:cxn>
                  <a:cxn ang="T12">
                    <a:pos x="T4" y="T5"/>
                  </a:cxn>
                  <a:cxn ang="T13">
                    <a:pos x="T6" y="T7"/>
                  </a:cxn>
                  <a:cxn ang="T14">
                    <a:pos x="T8" y="T9"/>
                  </a:cxn>
                </a:cxnLst>
                <a:rect l="T15" t="T16" r="T17" b="T18"/>
                <a:pathLst>
                  <a:path w="573" h="18">
                    <a:moveTo>
                      <a:pt x="573" y="18"/>
                    </a:moveTo>
                    <a:lnTo>
                      <a:pt x="0" y="18"/>
                    </a:lnTo>
                    <a:lnTo>
                      <a:pt x="5" y="0"/>
                    </a:lnTo>
                    <a:lnTo>
                      <a:pt x="536" y="0"/>
                    </a:lnTo>
                    <a:lnTo>
                      <a:pt x="573" y="18"/>
                    </a:lnTo>
                    <a:close/>
                  </a:path>
                </a:pathLst>
              </a:custGeom>
              <a:solidFill>
                <a:srgbClr val="F3CB42"/>
              </a:solidFill>
              <a:ln w="9525">
                <a:noFill/>
                <a:round/>
                <a:headEnd/>
                <a:tailEnd/>
              </a:ln>
            </p:spPr>
            <p:txBody>
              <a:bodyPr/>
              <a:lstStyle/>
              <a:p>
                <a:endParaRPr lang="da-DK"/>
              </a:p>
            </p:txBody>
          </p:sp>
          <p:sp>
            <p:nvSpPr>
              <p:cNvPr id="556" name="Freeform 769"/>
              <p:cNvSpPr>
                <a:spLocks/>
              </p:cNvSpPr>
              <p:nvPr/>
            </p:nvSpPr>
            <p:spPr bwMode="auto">
              <a:xfrm>
                <a:off x="2496" y="2068"/>
                <a:ext cx="29" cy="1"/>
              </a:xfrm>
              <a:custGeom>
                <a:avLst/>
                <a:gdLst>
                  <a:gd name="T0" fmla="*/ 551 w 551"/>
                  <a:gd name="T1" fmla="*/ 19 h 19"/>
                  <a:gd name="T2" fmla="*/ 0 w 551"/>
                  <a:gd name="T3" fmla="*/ 19 h 19"/>
                  <a:gd name="T4" fmla="*/ 5 w 551"/>
                  <a:gd name="T5" fmla="*/ 0 h 19"/>
                  <a:gd name="T6" fmla="*/ 513 w 551"/>
                  <a:gd name="T7" fmla="*/ 0 h 19"/>
                  <a:gd name="T8" fmla="*/ 551 w 551"/>
                  <a:gd name="T9" fmla="*/ 19 h 19"/>
                  <a:gd name="T10" fmla="*/ 0 60000 65536"/>
                  <a:gd name="T11" fmla="*/ 0 60000 65536"/>
                  <a:gd name="T12" fmla="*/ 0 60000 65536"/>
                  <a:gd name="T13" fmla="*/ 0 60000 65536"/>
                  <a:gd name="T14" fmla="*/ 0 60000 65536"/>
                  <a:gd name="T15" fmla="*/ 0 w 551"/>
                  <a:gd name="T16" fmla="*/ 0 h 19"/>
                  <a:gd name="T17" fmla="*/ 551 w 551"/>
                  <a:gd name="T18" fmla="*/ 19 h 19"/>
                </a:gdLst>
                <a:ahLst/>
                <a:cxnLst>
                  <a:cxn ang="T10">
                    <a:pos x="T0" y="T1"/>
                  </a:cxn>
                  <a:cxn ang="T11">
                    <a:pos x="T2" y="T3"/>
                  </a:cxn>
                  <a:cxn ang="T12">
                    <a:pos x="T4" y="T5"/>
                  </a:cxn>
                  <a:cxn ang="T13">
                    <a:pos x="T6" y="T7"/>
                  </a:cxn>
                  <a:cxn ang="T14">
                    <a:pos x="T8" y="T9"/>
                  </a:cxn>
                </a:cxnLst>
                <a:rect l="T15" t="T16" r="T17" b="T18"/>
                <a:pathLst>
                  <a:path w="551" h="19">
                    <a:moveTo>
                      <a:pt x="551" y="19"/>
                    </a:moveTo>
                    <a:lnTo>
                      <a:pt x="0" y="19"/>
                    </a:lnTo>
                    <a:lnTo>
                      <a:pt x="5" y="0"/>
                    </a:lnTo>
                    <a:lnTo>
                      <a:pt x="513" y="0"/>
                    </a:lnTo>
                    <a:lnTo>
                      <a:pt x="551" y="19"/>
                    </a:lnTo>
                    <a:close/>
                  </a:path>
                </a:pathLst>
              </a:custGeom>
              <a:solidFill>
                <a:srgbClr val="F3CB42"/>
              </a:solidFill>
              <a:ln w="9525">
                <a:noFill/>
                <a:round/>
                <a:headEnd/>
                <a:tailEnd/>
              </a:ln>
            </p:spPr>
            <p:txBody>
              <a:bodyPr/>
              <a:lstStyle/>
              <a:p>
                <a:endParaRPr lang="da-DK"/>
              </a:p>
            </p:txBody>
          </p:sp>
          <p:sp>
            <p:nvSpPr>
              <p:cNvPr id="557" name="Freeform 770"/>
              <p:cNvSpPr>
                <a:spLocks/>
              </p:cNvSpPr>
              <p:nvPr/>
            </p:nvSpPr>
            <p:spPr bwMode="auto">
              <a:xfrm>
                <a:off x="2496" y="2068"/>
                <a:ext cx="28" cy="1"/>
              </a:xfrm>
              <a:custGeom>
                <a:avLst/>
                <a:gdLst>
                  <a:gd name="T0" fmla="*/ 531 w 531"/>
                  <a:gd name="T1" fmla="*/ 19 h 19"/>
                  <a:gd name="T2" fmla="*/ 0 w 531"/>
                  <a:gd name="T3" fmla="*/ 19 h 19"/>
                  <a:gd name="T4" fmla="*/ 5 w 531"/>
                  <a:gd name="T5" fmla="*/ 0 h 19"/>
                  <a:gd name="T6" fmla="*/ 492 w 531"/>
                  <a:gd name="T7" fmla="*/ 0 h 19"/>
                  <a:gd name="T8" fmla="*/ 531 w 531"/>
                  <a:gd name="T9" fmla="*/ 19 h 19"/>
                  <a:gd name="T10" fmla="*/ 0 60000 65536"/>
                  <a:gd name="T11" fmla="*/ 0 60000 65536"/>
                  <a:gd name="T12" fmla="*/ 0 60000 65536"/>
                  <a:gd name="T13" fmla="*/ 0 60000 65536"/>
                  <a:gd name="T14" fmla="*/ 0 60000 65536"/>
                  <a:gd name="T15" fmla="*/ 0 w 531"/>
                  <a:gd name="T16" fmla="*/ 0 h 19"/>
                  <a:gd name="T17" fmla="*/ 531 w 531"/>
                  <a:gd name="T18" fmla="*/ 19 h 19"/>
                </a:gdLst>
                <a:ahLst/>
                <a:cxnLst>
                  <a:cxn ang="T10">
                    <a:pos x="T0" y="T1"/>
                  </a:cxn>
                  <a:cxn ang="T11">
                    <a:pos x="T2" y="T3"/>
                  </a:cxn>
                  <a:cxn ang="T12">
                    <a:pos x="T4" y="T5"/>
                  </a:cxn>
                  <a:cxn ang="T13">
                    <a:pos x="T6" y="T7"/>
                  </a:cxn>
                  <a:cxn ang="T14">
                    <a:pos x="T8" y="T9"/>
                  </a:cxn>
                </a:cxnLst>
                <a:rect l="T15" t="T16" r="T17" b="T18"/>
                <a:pathLst>
                  <a:path w="531" h="19">
                    <a:moveTo>
                      <a:pt x="531" y="19"/>
                    </a:moveTo>
                    <a:lnTo>
                      <a:pt x="0" y="19"/>
                    </a:lnTo>
                    <a:lnTo>
                      <a:pt x="5" y="0"/>
                    </a:lnTo>
                    <a:lnTo>
                      <a:pt x="492" y="0"/>
                    </a:lnTo>
                    <a:lnTo>
                      <a:pt x="531" y="19"/>
                    </a:lnTo>
                    <a:close/>
                  </a:path>
                </a:pathLst>
              </a:custGeom>
              <a:solidFill>
                <a:srgbClr val="F4CC42"/>
              </a:solidFill>
              <a:ln w="9525">
                <a:noFill/>
                <a:round/>
                <a:headEnd/>
                <a:tailEnd/>
              </a:ln>
            </p:spPr>
            <p:txBody>
              <a:bodyPr/>
              <a:lstStyle/>
              <a:p>
                <a:endParaRPr lang="da-DK"/>
              </a:p>
            </p:txBody>
          </p:sp>
          <p:sp>
            <p:nvSpPr>
              <p:cNvPr id="558" name="Freeform 771"/>
              <p:cNvSpPr>
                <a:spLocks/>
              </p:cNvSpPr>
              <p:nvPr/>
            </p:nvSpPr>
            <p:spPr bwMode="auto">
              <a:xfrm>
                <a:off x="2496" y="2067"/>
                <a:ext cx="27" cy="1"/>
              </a:xfrm>
              <a:custGeom>
                <a:avLst/>
                <a:gdLst>
                  <a:gd name="T0" fmla="*/ 508 w 508"/>
                  <a:gd name="T1" fmla="*/ 18 h 18"/>
                  <a:gd name="T2" fmla="*/ 0 w 508"/>
                  <a:gd name="T3" fmla="*/ 18 h 18"/>
                  <a:gd name="T4" fmla="*/ 5 w 508"/>
                  <a:gd name="T5" fmla="*/ 0 h 18"/>
                  <a:gd name="T6" fmla="*/ 471 w 508"/>
                  <a:gd name="T7" fmla="*/ 0 h 18"/>
                  <a:gd name="T8" fmla="*/ 508 w 508"/>
                  <a:gd name="T9" fmla="*/ 18 h 18"/>
                  <a:gd name="T10" fmla="*/ 0 60000 65536"/>
                  <a:gd name="T11" fmla="*/ 0 60000 65536"/>
                  <a:gd name="T12" fmla="*/ 0 60000 65536"/>
                  <a:gd name="T13" fmla="*/ 0 60000 65536"/>
                  <a:gd name="T14" fmla="*/ 0 60000 65536"/>
                  <a:gd name="T15" fmla="*/ 0 w 508"/>
                  <a:gd name="T16" fmla="*/ 0 h 18"/>
                  <a:gd name="T17" fmla="*/ 508 w 508"/>
                  <a:gd name="T18" fmla="*/ 18 h 18"/>
                </a:gdLst>
                <a:ahLst/>
                <a:cxnLst>
                  <a:cxn ang="T10">
                    <a:pos x="T0" y="T1"/>
                  </a:cxn>
                  <a:cxn ang="T11">
                    <a:pos x="T2" y="T3"/>
                  </a:cxn>
                  <a:cxn ang="T12">
                    <a:pos x="T4" y="T5"/>
                  </a:cxn>
                  <a:cxn ang="T13">
                    <a:pos x="T6" y="T7"/>
                  </a:cxn>
                  <a:cxn ang="T14">
                    <a:pos x="T8" y="T9"/>
                  </a:cxn>
                </a:cxnLst>
                <a:rect l="T15" t="T16" r="T17" b="T18"/>
                <a:pathLst>
                  <a:path w="508" h="18">
                    <a:moveTo>
                      <a:pt x="508" y="18"/>
                    </a:moveTo>
                    <a:lnTo>
                      <a:pt x="0" y="18"/>
                    </a:lnTo>
                    <a:lnTo>
                      <a:pt x="5" y="0"/>
                    </a:lnTo>
                    <a:lnTo>
                      <a:pt x="471" y="0"/>
                    </a:lnTo>
                    <a:lnTo>
                      <a:pt x="508" y="18"/>
                    </a:lnTo>
                    <a:close/>
                  </a:path>
                </a:pathLst>
              </a:custGeom>
              <a:solidFill>
                <a:srgbClr val="F4CC42"/>
              </a:solidFill>
              <a:ln w="9525">
                <a:noFill/>
                <a:round/>
                <a:headEnd/>
                <a:tailEnd/>
              </a:ln>
            </p:spPr>
            <p:txBody>
              <a:bodyPr/>
              <a:lstStyle/>
              <a:p>
                <a:endParaRPr lang="da-DK"/>
              </a:p>
            </p:txBody>
          </p:sp>
          <p:sp>
            <p:nvSpPr>
              <p:cNvPr id="559" name="Freeform 772"/>
              <p:cNvSpPr>
                <a:spLocks/>
              </p:cNvSpPr>
              <p:nvPr/>
            </p:nvSpPr>
            <p:spPr bwMode="auto">
              <a:xfrm>
                <a:off x="2496" y="2067"/>
                <a:ext cx="26" cy="1"/>
              </a:xfrm>
              <a:custGeom>
                <a:avLst/>
                <a:gdLst>
                  <a:gd name="T0" fmla="*/ 487 w 487"/>
                  <a:gd name="T1" fmla="*/ 19 h 19"/>
                  <a:gd name="T2" fmla="*/ 0 w 487"/>
                  <a:gd name="T3" fmla="*/ 19 h 19"/>
                  <a:gd name="T4" fmla="*/ 5 w 487"/>
                  <a:gd name="T5" fmla="*/ 0 h 19"/>
                  <a:gd name="T6" fmla="*/ 450 w 487"/>
                  <a:gd name="T7" fmla="*/ 0 h 19"/>
                  <a:gd name="T8" fmla="*/ 487 w 487"/>
                  <a:gd name="T9" fmla="*/ 19 h 19"/>
                  <a:gd name="T10" fmla="*/ 0 60000 65536"/>
                  <a:gd name="T11" fmla="*/ 0 60000 65536"/>
                  <a:gd name="T12" fmla="*/ 0 60000 65536"/>
                  <a:gd name="T13" fmla="*/ 0 60000 65536"/>
                  <a:gd name="T14" fmla="*/ 0 60000 65536"/>
                  <a:gd name="T15" fmla="*/ 0 w 487"/>
                  <a:gd name="T16" fmla="*/ 0 h 19"/>
                  <a:gd name="T17" fmla="*/ 487 w 487"/>
                  <a:gd name="T18" fmla="*/ 19 h 19"/>
                </a:gdLst>
                <a:ahLst/>
                <a:cxnLst>
                  <a:cxn ang="T10">
                    <a:pos x="T0" y="T1"/>
                  </a:cxn>
                  <a:cxn ang="T11">
                    <a:pos x="T2" y="T3"/>
                  </a:cxn>
                  <a:cxn ang="T12">
                    <a:pos x="T4" y="T5"/>
                  </a:cxn>
                  <a:cxn ang="T13">
                    <a:pos x="T6" y="T7"/>
                  </a:cxn>
                  <a:cxn ang="T14">
                    <a:pos x="T8" y="T9"/>
                  </a:cxn>
                </a:cxnLst>
                <a:rect l="T15" t="T16" r="T17" b="T18"/>
                <a:pathLst>
                  <a:path w="487" h="19">
                    <a:moveTo>
                      <a:pt x="487" y="19"/>
                    </a:moveTo>
                    <a:lnTo>
                      <a:pt x="0" y="19"/>
                    </a:lnTo>
                    <a:lnTo>
                      <a:pt x="5" y="0"/>
                    </a:lnTo>
                    <a:lnTo>
                      <a:pt x="450" y="0"/>
                    </a:lnTo>
                    <a:lnTo>
                      <a:pt x="487" y="19"/>
                    </a:lnTo>
                    <a:close/>
                  </a:path>
                </a:pathLst>
              </a:custGeom>
              <a:solidFill>
                <a:srgbClr val="F4CC42"/>
              </a:solidFill>
              <a:ln w="9525">
                <a:noFill/>
                <a:round/>
                <a:headEnd/>
                <a:tailEnd/>
              </a:ln>
            </p:spPr>
            <p:txBody>
              <a:bodyPr/>
              <a:lstStyle/>
              <a:p>
                <a:endParaRPr lang="da-DK"/>
              </a:p>
            </p:txBody>
          </p:sp>
          <p:sp>
            <p:nvSpPr>
              <p:cNvPr id="560" name="Freeform 773"/>
              <p:cNvSpPr>
                <a:spLocks/>
              </p:cNvSpPr>
              <p:nvPr/>
            </p:nvSpPr>
            <p:spPr bwMode="auto">
              <a:xfrm>
                <a:off x="2497" y="2066"/>
                <a:ext cx="24" cy="1"/>
              </a:xfrm>
              <a:custGeom>
                <a:avLst/>
                <a:gdLst>
                  <a:gd name="T0" fmla="*/ 466 w 466"/>
                  <a:gd name="T1" fmla="*/ 19 h 19"/>
                  <a:gd name="T2" fmla="*/ 0 w 466"/>
                  <a:gd name="T3" fmla="*/ 19 h 19"/>
                  <a:gd name="T4" fmla="*/ 5 w 466"/>
                  <a:gd name="T5" fmla="*/ 0 h 19"/>
                  <a:gd name="T6" fmla="*/ 428 w 466"/>
                  <a:gd name="T7" fmla="*/ 0 h 19"/>
                  <a:gd name="T8" fmla="*/ 466 w 466"/>
                  <a:gd name="T9" fmla="*/ 19 h 19"/>
                  <a:gd name="T10" fmla="*/ 0 60000 65536"/>
                  <a:gd name="T11" fmla="*/ 0 60000 65536"/>
                  <a:gd name="T12" fmla="*/ 0 60000 65536"/>
                  <a:gd name="T13" fmla="*/ 0 60000 65536"/>
                  <a:gd name="T14" fmla="*/ 0 60000 65536"/>
                  <a:gd name="T15" fmla="*/ 0 w 466"/>
                  <a:gd name="T16" fmla="*/ 0 h 19"/>
                  <a:gd name="T17" fmla="*/ 466 w 466"/>
                  <a:gd name="T18" fmla="*/ 19 h 19"/>
                </a:gdLst>
                <a:ahLst/>
                <a:cxnLst>
                  <a:cxn ang="T10">
                    <a:pos x="T0" y="T1"/>
                  </a:cxn>
                  <a:cxn ang="T11">
                    <a:pos x="T2" y="T3"/>
                  </a:cxn>
                  <a:cxn ang="T12">
                    <a:pos x="T4" y="T5"/>
                  </a:cxn>
                  <a:cxn ang="T13">
                    <a:pos x="T6" y="T7"/>
                  </a:cxn>
                  <a:cxn ang="T14">
                    <a:pos x="T8" y="T9"/>
                  </a:cxn>
                </a:cxnLst>
                <a:rect l="T15" t="T16" r="T17" b="T18"/>
                <a:pathLst>
                  <a:path w="466" h="19">
                    <a:moveTo>
                      <a:pt x="466" y="19"/>
                    </a:moveTo>
                    <a:lnTo>
                      <a:pt x="0" y="19"/>
                    </a:lnTo>
                    <a:lnTo>
                      <a:pt x="5" y="0"/>
                    </a:lnTo>
                    <a:lnTo>
                      <a:pt x="428" y="0"/>
                    </a:lnTo>
                    <a:lnTo>
                      <a:pt x="466" y="19"/>
                    </a:lnTo>
                    <a:close/>
                  </a:path>
                </a:pathLst>
              </a:custGeom>
              <a:solidFill>
                <a:srgbClr val="F4CC42"/>
              </a:solidFill>
              <a:ln w="9525">
                <a:noFill/>
                <a:round/>
                <a:headEnd/>
                <a:tailEnd/>
              </a:ln>
            </p:spPr>
            <p:txBody>
              <a:bodyPr/>
              <a:lstStyle/>
              <a:p>
                <a:endParaRPr lang="da-DK"/>
              </a:p>
            </p:txBody>
          </p:sp>
          <p:sp>
            <p:nvSpPr>
              <p:cNvPr id="561" name="Freeform 774"/>
              <p:cNvSpPr>
                <a:spLocks/>
              </p:cNvSpPr>
              <p:nvPr/>
            </p:nvSpPr>
            <p:spPr bwMode="auto">
              <a:xfrm>
                <a:off x="2497" y="2066"/>
                <a:ext cx="23" cy="1"/>
              </a:xfrm>
              <a:custGeom>
                <a:avLst/>
                <a:gdLst>
                  <a:gd name="T0" fmla="*/ 445 w 445"/>
                  <a:gd name="T1" fmla="*/ 19 h 19"/>
                  <a:gd name="T2" fmla="*/ 0 w 445"/>
                  <a:gd name="T3" fmla="*/ 19 h 19"/>
                  <a:gd name="T4" fmla="*/ 6 w 445"/>
                  <a:gd name="T5" fmla="*/ 0 h 19"/>
                  <a:gd name="T6" fmla="*/ 407 w 445"/>
                  <a:gd name="T7" fmla="*/ 0 h 19"/>
                  <a:gd name="T8" fmla="*/ 445 w 445"/>
                  <a:gd name="T9" fmla="*/ 19 h 19"/>
                  <a:gd name="T10" fmla="*/ 0 60000 65536"/>
                  <a:gd name="T11" fmla="*/ 0 60000 65536"/>
                  <a:gd name="T12" fmla="*/ 0 60000 65536"/>
                  <a:gd name="T13" fmla="*/ 0 60000 65536"/>
                  <a:gd name="T14" fmla="*/ 0 60000 65536"/>
                  <a:gd name="T15" fmla="*/ 0 w 445"/>
                  <a:gd name="T16" fmla="*/ 0 h 19"/>
                  <a:gd name="T17" fmla="*/ 445 w 445"/>
                  <a:gd name="T18" fmla="*/ 19 h 19"/>
                </a:gdLst>
                <a:ahLst/>
                <a:cxnLst>
                  <a:cxn ang="T10">
                    <a:pos x="T0" y="T1"/>
                  </a:cxn>
                  <a:cxn ang="T11">
                    <a:pos x="T2" y="T3"/>
                  </a:cxn>
                  <a:cxn ang="T12">
                    <a:pos x="T4" y="T5"/>
                  </a:cxn>
                  <a:cxn ang="T13">
                    <a:pos x="T6" y="T7"/>
                  </a:cxn>
                  <a:cxn ang="T14">
                    <a:pos x="T8" y="T9"/>
                  </a:cxn>
                </a:cxnLst>
                <a:rect l="T15" t="T16" r="T17" b="T18"/>
                <a:pathLst>
                  <a:path w="445" h="19">
                    <a:moveTo>
                      <a:pt x="445" y="19"/>
                    </a:moveTo>
                    <a:lnTo>
                      <a:pt x="0" y="19"/>
                    </a:lnTo>
                    <a:lnTo>
                      <a:pt x="6" y="0"/>
                    </a:lnTo>
                    <a:lnTo>
                      <a:pt x="407" y="0"/>
                    </a:lnTo>
                    <a:lnTo>
                      <a:pt x="445" y="19"/>
                    </a:lnTo>
                    <a:close/>
                  </a:path>
                </a:pathLst>
              </a:custGeom>
              <a:solidFill>
                <a:srgbClr val="F6CD41"/>
              </a:solidFill>
              <a:ln w="9525">
                <a:noFill/>
                <a:round/>
                <a:headEnd/>
                <a:tailEnd/>
              </a:ln>
            </p:spPr>
            <p:txBody>
              <a:bodyPr/>
              <a:lstStyle/>
              <a:p>
                <a:endParaRPr lang="da-DK"/>
              </a:p>
            </p:txBody>
          </p:sp>
          <p:sp>
            <p:nvSpPr>
              <p:cNvPr id="562" name="Freeform 775"/>
              <p:cNvSpPr>
                <a:spLocks/>
              </p:cNvSpPr>
              <p:nvPr/>
            </p:nvSpPr>
            <p:spPr bwMode="auto">
              <a:xfrm>
                <a:off x="2497" y="2065"/>
                <a:ext cx="22" cy="1"/>
              </a:xfrm>
              <a:custGeom>
                <a:avLst/>
                <a:gdLst>
                  <a:gd name="T0" fmla="*/ 423 w 423"/>
                  <a:gd name="T1" fmla="*/ 19 h 19"/>
                  <a:gd name="T2" fmla="*/ 0 w 423"/>
                  <a:gd name="T3" fmla="*/ 19 h 19"/>
                  <a:gd name="T4" fmla="*/ 5 w 423"/>
                  <a:gd name="T5" fmla="*/ 0 h 19"/>
                  <a:gd name="T6" fmla="*/ 386 w 423"/>
                  <a:gd name="T7" fmla="*/ 0 h 19"/>
                  <a:gd name="T8" fmla="*/ 423 w 423"/>
                  <a:gd name="T9" fmla="*/ 19 h 19"/>
                  <a:gd name="T10" fmla="*/ 0 60000 65536"/>
                  <a:gd name="T11" fmla="*/ 0 60000 65536"/>
                  <a:gd name="T12" fmla="*/ 0 60000 65536"/>
                  <a:gd name="T13" fmla="*/ 0 60000 65536"/>
                  <a:gd name="T14" fmla="*/ 0 60000 65536"/>
                  <a:gd name="T15" fmla="*/ 0 w 423"/>
                  <a:gd name="T16" fmla="*/ 0 h 19"/>
                  <a:gd name="T17" fmla="*/ 423 w 423"/>
                  <a:gd name="T18" fmla="*/ 19 h 19"/>
                </a:gdLst>
                <a:ahLst/>
                <a:cxnLst>
                  <a:cxn ang="T10">
                    <a:pos x="T0" y="T1"/>
                  </a:cxn>
                  <a:cxn ang="T11">
                    <a:pos x="T2" y="T3"/>
                  </a:cxn>
                  <a:cxn ang="T12">
                    <a:pos x="T4" y="T5"/>
                  </a:cxn>
                  <a:cxn ang="T13">
                    <a:pos x="T6" y="T7"/>
                  </a:cxn>
                  <a:cxn ang="T14">
                    <a:pos x="T8" y="T9"/>
                  </a:cxn>
                </a:cxnLst>
                <a:rect l="T15" t="T16" r="T17" b="T18"/>
                <a:pathLst>
                  <a:path w="423" h="19">
                    <a:moveTo>
                      <a:pt x="423" y="19"/>
                    </a:moveTo>
                    <a:lnTo>
                      <a:pt x="0" y="19"/>
                    </a:lnTo>
                    <a:lnTo>
                      <a:pt x="5" y="0"/>
                    </a:lnTo>
                    <a:lnTo>
                      <a:pt x="386" y="0"/>
                    </a:lnTo>
                    <a:lnTo>
                      <a:pt x="423" y="19"/>
                    </a:lnTo>
                    <a:close/>
                  </a:path>
                </a:pathLst>
              </a:custGeom>
              <a:solidFill>
                <a:srgbClr val="F6CD41"/>
              </a:solidFill>
              <a:ln w="9525">
                <a:noFill/>
                <a:round/>
                <a:headEnd/>
                <a:tailEnd/>
              </a:ln>
            </p:spPr>
            <p:txBody>
              <a:bodyPr/>
              <a:lstStyle/>
              <a:p>
                <a:endParaRPr lang="da-DK"/>
              </a:p>
            </p:txBody>
          </p:sp>
          <p:sp>
            <p:nvSpPr>
              <p:cNvPr id="563" name="Freeform 776"/>
              <p:cNvSpPr>
                <a:spLocks/>
              </p:cNvSpPr>
              <p:nvPr/>
            </p:nvSpPr>
            <p:spPr bwMode="auto">
              <a:xfrm>
                <a:off x="2497" y="2065"/>
                <a:ext cx="21" cy="1"/>
              </a:xfrm>
              <a:custGeom>
                <a:avLst/>
                <a:gdLst>
                  <a:gd name="T0" fmla="*/ 401 w 401"/>
                  <a:gd name="T1" fmla="*/ 19 h 19"/>
                  <a:gd name="T2" fmla="*/ 0 w 401"/>
                  <a:gd name="T3" fmla="*/ 19 h 19"/>
                  <a:gd name="T4" fmla="*/ 5 w 401"/>
                  <a:gd name="T5" fmla="*/ 0 h 19"/>
                  <a:gd name="T6" fmla="*/ 364 w 401"/>
                  <a:gd name="T7" fmla="*/ 0 h 19"/>
                  <a:gd name="T8" fmla="*/ 401 w 401"/>
                  <a:gd name="T9" fmla="*/ 19 h 19"/>
                  <a:gd name="T10" fmla="*/ 0 60000 65536"/>
                  <a:gd name="T11" fmla="*/ 0 60000 65536"/>
                  <a:gd name="T12" fmla="*/ 0 60000 65536"/>
                  <a:gd name="T13" fmla="*/ 0 60000 65536"/>
                  <a:gd name="T14" fmla="*/ 0 60000 65536"/>
                  <a:gd name="T15" fmla="*/ 0 w 401"/>
                  <a:gd name="T16" fmla="*/ 0 h 19"/>
                  <a:gd name="T17" fmla="*/ 401 w 401"/>
                  <a:gd name="T18" fmla="*/ 19 h 19"/>
                </a:gdLst>
                <a:ahLst/>
                <a:cxnLst>
                  <a:cxn ang="T10">
                    <a:pos x="T0" y="T1"/>
                  </a:cxn>
                  <a:cxn ang="T11">
                    <a:pos x="T2" y="T3"/>
                  </a:cxn>
                  <a:cxn ang="T12">
                    <a:pos x="T4" y="T5"/>
                  </a:cxn>
                  <a:cxn ang="T13">
                    <a:pos x="T6" y="T7"/>
                  </a:cxn>
                  <a:cxn ang="T14">
                    <a:pos x="T8" y="T9"/>
                  </a:cxn>
                </a:cxnLst>
                <a:rect l="T15" t="T16" r="T17" b="T18"/>
                <a:pathLst>
                  <a:path w="401" h="19">
                    <a:moveTo>
                      <a:pt x="401" y="19"/>
                    </a:moveTo>
                    <a:lnTo>
                      <a:pt x="0" y="19"/>
                    </a:lnTo>
                    <a:lnTo>
                      <a:pt x="5" y="0"/>
                    </a:lnTo>
                    <a:lnTo>
                      <a:pt x="364" y="0"/>
                    </a:lnTo>
                    <a:lnTo>
                      <a:pt x="401" y="19"/>
                    </a:lnTo>
                    <a:close/>
                  </a:path>
                </a:pathLst>
              </a:custGeom>
              <a:solidFill>
                <a:srgbClr val="F6CD41"/>
              </a:solidFill>
              <a:ln w="9525">
                <a:noFill/>
                <a:round/>
                <a:headEnd/>
                <a:tailEnd/>
              </a:ln>
            </p:spPr>
            <p:txBody>
              <a:bodyPr/>
              <a:lstStyle/>
              <a:p>
                <a:endParaRPr lang="da-DK"/>
              </a:p>
            </p:txBody>
          </p:sp>
          <p:sp>
            <p:nvSpPr>
              <p:cNvPr id="564" name="Freeform 777"/>
              <p:cNvSpPr>
                <a:spLocks/>
              </p:cNvSpPr>
              <p:nvPr/>
            </p:nvSpPr>
            <p:spPr bwMode="auto">
              <a:xfrm>
                <a:off x="2497" y="2064"/>
                <a:ext cx="20" cy="1"/>
              </a:xfrm>
              <a:custGeom>
                <a:avLst/>
                <a:gdLst>
                  <a:gd name="T0" fmla="*/ 381 w 381"/>
                  <a:gd name="T1" fmla="*/ 19 h 19"/>
                  <a:gd name="T2" fmla="*/ 0 w 381"/>
                  <a:gd name="T3" fmla="*/ 19 h 19"/>
                  <a:gd name="T4" fmla="*/ 3 w 381"/>
                  <a:gd name="T5" fmla="*/ 9 h 19"/>
                  <a:gd name="T6" fmla="*/ 8 w 381"/>
                  <a:gd name="T7" fmla="*/ 0 h 19"/>
                  <a:gd name="T8" fmla="*/ 342 w 381"/>
                  <a:gd name="T9" fmla="*/ 0 h 19"/>
                  <a:gd name="T10" fmla="*/ 381 w 381"/>
                  <a:gd name="T11" fmla="*/ 19 h 19"/>
                  <a:gd name="T12" fmla="*/ 0 60000 65536"/>
                  <a:gd name="T13" fmla="*/ 0 60000 65536"/>
                  <a:gd name="T14" fmla="*/ 0 60000 65536"/>
                  <a:gd name="T15" fmla="*/ 0 60000 65536"/>
                  <a:gd name="T16" fmla="*/ 0 60000 65536"/>
                  <a:gd name="T17" fmla="*/ 0 60000 65536"/>
                  <a:gd name="T18" fmla="*/ 0 w 381"/>
                  <a:gd name="T19" fmla="*/ 0 h 19"/>
                  <a:gd name="T20" fmla="*/ 381 w 38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81" h="19">
                    <a:moveTo>
                      <a:pt x="381" y="19"/>
                    </a:moveTo>
                    <a:lnTo>
                      <a:pt x="0" y="19"/>
                    </a:lnTo>
                    <a:lnTo>
                      <a:pt x="3" y="9"/>
                    </a:lnTo>
                    <a:lnTo>
                      <a:pt x="8" y="0"/>
                    </a:lnTo>
                    <a:lnTo>
                      <a:pt x="342" y="0"/>
                    </a:lnTo>
                    <a:lnTo>
                      <a:pt x="381" y="19"/>
                    </a:lnTo>
                    <a:close/>
                  </a:path>
                </a:pathLst>
              </a:custGeom>
              <a:solidFill>
                <a:srgbClr val="F6CD40"/>
              </a:solidFill>
              <a:ln w="9525">
                <a:noFill/>
                <a:round/>
                <a:headEnd/>
                <a:tailEnd/>
              </a:ln>
            </p:spPr>
            <p:txBody>
              <a:bodyPr/>
              <a:lstStyle/>
              <a:p>
                <a:endParaRPr lang="da-DK"/>
              </a:p>
            </p:txBody>
          </p:sp>
          <p:sp>
            <p:nvSpPr>
              <p:cNvPr id="565" name="Freeform 778"/>
              <p:cNvSpPr>
                <a:spLocks/>
              </p:cNvSpPr>
              <p:nvPr/>
            </p:nvSpPr>
            <p:spPr bwMode="auto">
              <a:xfrm>
                <a:off x="2497" y="2064"/>
                <a:ext cx="19" cy="1"/>
              </a:xfrm>
              <a:custGeom>
                <a:avLst/>
                <a:gdLst>
                  <a:gd name="T0" fmla="*/ 359 w 359"/>
                  <a:gd name="T1" fmla="*/ 18 h 18"/>
                  <a:gd name="T2" fmla="*/ 0 w 359"/>
                  <a:gd name="T3" fmla="*/ 18 h 18"/>
                  <a:gd name="T4" fmla="*/ 0 w 359"/>
                  <a:gd name="T5" fmla="*/ 18 h 18"/>
                  <a:gd name="T6" fmla="*/ 10 w 359"/>
                  <a:gd name="T7" fmla="*/ 0 h 18"/>
                  <a:gd name="T8" fmla="*/ 321 w 359"/>
                  <a:gd name="T9" fmla="*/ 0 h 18"/>
                  <a:gd name="T10" fmla="*/ 359 w 359"/>
                  <a:gd name="T11" fmla="*/ 18 h 18"/>
                  <a:gd name="T12" fmla="*/ 0 60000 65536"/>
                  <a:gd name="T13" fmla="*/ 0 60000 65536"/>
                  <a:gd name="T14" fmla="*/ 0 60000 65536"/>
                  <a:gd name="T15" fmla="*/ 0 60000 65536"/>
                  <a:gd name="T16" fmla="*/ 0 60000 65536"/>
                  <a:gd name="T17" fmla="*/ 0 60000 65536"/>
                  <a:gd name="T18" fmla="*/ 0 w 359"/>
                  <a:gd name="T19" fmla="*/ 0 h 18"/>
                  <a:gd name="T20" fmla="*/ 359 w 35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59" h="18">
                    <a:moveTo>
                      <a:pt x="359" y="18"/>
                    </a:moveTo>
                    <a:lnTo>
                      <a:pt x="0" y="18"/>
                    </a:lnTo>
                    <a:lnTo>
                      <a:pt x="10" y="0"/>
                    </a:lnTo>
                    <a:lnTo>
                      <a:pt x="321" y="0"/>
                    </a:lnTo>
                    <a:lnTo>
                      <a:pt x="359" y="18"/>
                    </a:lnTo>
                    <a:close/>
                  </a:path>
                </a:pathLst>
              </a:custGeom>
              <a:solidFill>
                <a:srgbClr val="F7CE40"/>
              </a:solidFill>
              <a:ln w="9525">
                <a:noFill/>
                <a:round/>
                <a:headEnd/>
                <a:tailEnd/>
              </a:ln>
            </p:spPr>
            <p:txBody>
              <a:bodyPr/>
              <a:lstStyle/>
              <a:p>
                <a:endParaRPr lang="da-DK"/>
              </a:p>
            </p:txBody>
          </p:sp>
          <p:sp>
            <p:nvSpPr>
              <p:cNvPr id="566" name="Freeform 779"/>
              <p:cNvSpPr>
                <a:spLocks/>
              </p:cNvSpPr>
              <p:nvPr/>
            </p:nvSpPr>
            <p:spPr bwMode="auto">
              <a:xfrm>
                <a:off x="2497" y="2063"/>
                <a:ext cx="18" cy="1"/>
              </a:xfrm>
              <a:custGeom>
                <a:avLst/>
                <a:gdLst>
                  <a:gd name="T0" fmla="*/ 334 w 334"/>
                  <a:gd name="T1" fmla="*/ 19 h 19"/>
                  <a:gd name="T2" fmla="*/ 0 w 334"/>
                  <a:gd name="T3" fmla="*/ 19 h 19"/>
                  <a:gd name="T4" fmla="*/ 10 w 334"/>
                  <a:gd name="T5" fmla="*/ 0 h 19"/>
                  <a:gd name="T6" fmla="*/ 297 w 334"/>
                  <a:gd name="T7" fmla="*/ 0 h 19"/>
                  <a:gd name="T8" fmla="*/ 334 w 334"/>
                  <a:gd name="T9" fmla="*/ 19 h 19"/>
                  <a:gd name="T10" fmla="*/ 0 60000 65536"/>
                  <a:gd name="T11" fmla="*/ 0 60000 65536"/>
                  <a:gd name="T12" fmla="*/ 0 60000 65536"/>
                  <a:gd name="T13" fmla="*/ 0 60000 65536"/>
                  <a:gd name="T14" fmla="*/ 0 60000 65536"/>
                  <a:gd name="T15" fmla="*/ 0 w 334"/>
                  <a:gd name="T16" fmla="*/ 0 h 19"/>
                  <a:gd name="T17" fmla="*/ 334 w 334"/>
                  <a:gd name="T18" fmla="*/ 19 h 19"/>
                </a:gdLst>
                <a:ahLst/>
                <a:cxnLst>
                  <a:cxn ang="T10">
                    <a:pos x="T0" y="T1"/>
                  </a:cxn>
                  <a:cxn ang="T11">
                    <a:pos x="T2" y="T3"/>
                  </a:cxn>
                  <a:cxn ang="T12">
                    <a:pos x="T4" y="T5"/>
                  </a:cxn>
                  <a:cxn ang="T13">
                    <a:pos x="T6" y="T7"/>
                  </a:cxn>
                  <a:cxn ang="T14">
                    <a:pos x="T8" y="T9"/>
                  </a:cxn>
                </a:cxnLst>
                <a:rect l="T15" t="T16" r="T17" b="T18"/>
                <a:pathLst>
                  <a:path w="334" h="19">
                    <a:moveTo>
                      <a:pt x="334" y="19"/>
                    </a:moveTo>
                    <a:lnTo>
                      <a:pt x="0" y="19"/>
                    </a:lnTo>
                    <a:lnTo>
                      <a:pt x="10" y="0"/>
                    </a:lnTo>
                    <a:lnTo>
                      <a:pt x="297" y="0"/>
                    </a:lnTo>
                    <a:lnTo>
                      <a:pt x="334" y="19"/>
                    </a:lnTo>
                    <a:close/>
                  </a:path>
                </a:pathLst>
              </a:custGeom>
              <a:solidFill>
                <a:srgbClr val="F7CE40"/>
              </a:solidFill>
              <a:ln w="9525">
                <a:noFill/>
                <a:round/>
                <a:headEnd/>
                <a:tailEnd/>
              </a:ln>
            </p:spPr>
            <p:txBody>
              <a:bodyPr/>
              <a:lstStyle/>
              <a:p>
                <a:endParaRPr lang="da-DK"/>
              </a:p>
            </p:txBody>
          </p:sp>
          <p:sp>
            <p:nvSpPr>
              <p:cNvPr id="567" name="Freeform 780"/>
              <p:cNvSpPr>
                <a:spLocks/>
              </p:cNvSpPr>
              <p:nvPr/>
            </p:nvSpPr>
            <p:spPr bwMode="auto">
              <a:xfrm>
                <a:off x="2498" y="2063"/>
                <a:ext cx="16" cy="1"/>
              </a:xfrm>
              <a:custGeom>
                <a:avLst/>
                <a:gdLst>
                  <a:gd name="T0" fmla="*/ 311 w 311"/>
                  <a:gd name="T1" fmla="*/ 19 h 19"/>
                  <a:gd name="T2" fmla="*/ 0 w 311"/>
                  <a:gd name="T3" fmla="*/ 19 h 19"/>
                  <a:gd name="T4" fmla="*/ 10 w 311"/>
                  <a:gd name="T5" fmla="*/ 0 h 19"/>
                  <a:gd name="T6" fmla="*/ 274 w 311"/>
                  <a:gd name="T7" fmla="*/ 0 h 19"/>
                  <a:gd name="T8" fmla="*/ 311 w 311"/>
                  <a:gd name="T9" fmla="*/ 19 h 19"/>
                  <a:gd name="T10" fmla="*/ 0 60000 65536"/>
                  <a:gd name="T11" fmla="*/ 0 60000 65536"/>
                  <a:gd name="T12" fmla="*/ 0 60000 65536"/>
                  <a:gd name="T13" fmla="*/ 0 60000 65536"/>
                  <a:gd name="T14" fmla="*/ 0 60000 65536"/>
                  <a:gd name="T15" fmla="*/ 0 w 311"/>
                  <a:gd name="T16" fmla="*/ 0 h 19"/>
                  <a:gd name="T17" fmla="*/ 311 w 311"/>
                  <a:gd name="T18" fmla="*/ 19 h 19"/>
                </a:gdLst>
                <a:ahLst/>
                <a:cxnLst>
                  <a:cxn ang="T10">
                    <a:pos x="T0" y="T1"/>
                  </a:cxn>
                  <a:cxn ang="T11">
                    <a:pos x="T2" y="T3"/>
                  </a:cxn>
                  <a:cxn ang="T12">
                    <a:pos x="T4" y="T5"/>
                  </a:cxn>
                  <a:cxn ang="T13">
                    <a:pos x="T6" y="T7"/>
                  </a:cxn>
                  <a:cxn ang="T14">
                    <a:pos x="T8" y="T9"/>
                  </a:cxn>
                </a:cxnLst>
                <a:rect l="T15" t="T16" r="T17" b="T18"/>
                <a:pathLst>
                  <a:path w="311" h="19">
                    <a:moveTo>
                      <a:pt x="311" y="19"/>
                    </a:moveTo>
                    <a:lnTo>
                      <a:pt x="0" y="19"/>
                    </a:lnTo>
                    <a:lnTo>
                      <a:pt x="10" y="0"/>
                    </a:lnTo>
                    <a:lnTo>
                      <a:pt x="274" y="0"/>
                    </a:lnTo>
                    <a:lnTo>
                      <a:pt x="311" y="19"/>
                    </a:lnTo>
                    <a:close/>
                  </a:path>
                </a:pathLst>
              </a:custGeom>
              <a:solidFill>
                <a:srgbClr val="F7CE40"/>
              </a:solidFill>
              <a:ln w="9525">
                <a:noFill/>
                <a:round/>
                <a:headEnd/>
                <a:tailEnd/>
              </a:ln>
            </p:spPr>
            <p:txBody>
              <a:bodyPr/>
              <a:lstStyle/>
              <a:p>
                <a:endParaRPr lang="da-DK"/>
              </a:p>
            </p:txBody>
          </p:sp>
          <p:sp>
            <p:nvSpPr>
              <p:cNvPr id="568" name="Freeform 781"/>
              <p:cNvSpPr>
                <a:spLocks/>
              </p:cNvSpPr>
              <p:nvPr/>
            </p:nvSpPr>
            <p:spPr bwMode="auto">
              <a:xfrm>
                <a:off x="2498" y="2062"/>
                <a:ext cx="15" cy="1"/>
              </a:xfrm>
              <a:custGeom>
                <a:avLst/>
                <a:gdLst>
                  <a:gd name="T0" fmla="*/ 287 w 287"/>
                  <a:gd name="T1" fmla="*/ 18 h 18"/>
                  <a:gd name="T2" fmla="*/ 0 w 287"/>
                  <a:gd name="T3" fmla="*/ 18 h 18"/>
                  <a:gd name="T4" fmla="*/ 11 w 287"/>
                  <a:gd name="T5" fmla="*/ 0 h 18"/>
                  <a:gd name="T6" fmla="*/ 249 w 287"/>
                  <a:gd name="T7" fmla="*/ 0 h 18"/>
                  <a:gd name="T8" fmla="*/ 287 w 287"/>
                  <a:gd name="T9" fmla="*/ 18 h 18"/>
                  <a:gd name="T10" fmla="*/ 0 60000 65536"/>
                  <a:gd name="T11" fmla="*/ 0 60000 65536"/>
                  <a:gd name="T12" fmla="*/ 0 60000 65536"/>
                  <a:gd name="T13" fmla="*/ 0 60000 65536"/>
                  <a:gd name="T14" fmla="*/ 0 60000 65536"/>
                  <a:gd name="T15" fmla="*/ 0 w 287"/>
                  <a:gd name="T16" fmla="*/ 0 h 18"/>
                  <a:gd name="T17" fmla="*/ 287 w 287"/>
                  <a:gd name="T18" fmla="*/ 18 h 18"/>
                </a:gdLst>
                <a:ahLst/>
                <a:cxnLst>
                  <a:cxn ang="T10">
                    <a:pos x="T0" y="T1"/>
                  </a:cxn>
                  <a:cxn ang="T11">
                    <a:pos x="T2" y="T3"/>
                  </a:cxn>
                  <a:cxn ang="T12">
                    <a:pos x="T4" y="T5"/>
                  </a:cxn>
                  <a:cxn ang="T13">
                    <a:pos x="T6" y="T7"/>
                  </a:cxn>
                  <a:cxn ang="T14">
                    <a:pos x="T8" y="T9"/>
                  </a:cxn>
                </a:cxnLst>
                <a:rect l="T15" t="T16" r="T17" b="T18"/>
                <a:pathLst>
                  <a:path w="287" h="18">
                    <a:moveTo>
                      <a:pt x="287" y="18"/>
                    </a:moveTo>
                    <a:lnTo>
                      <a:pt x="0" y="18"/>
                    </a:lnTo>
                    <a:lnTo>
                      <a:pt x="11" y="0"/>
                    </a:lnTo>
                    <a:lnTo>
                      <a:pt x="249" y="0"/>
                    </a:lnTo>
                    <a:lnTo>
                      <a:pt x="287" y="18"/>
                    </a:lnTo>
                    <a:close/>
                  </a:path>
                </a:pathLst>
              </a:custGeom>
              <a:solidFill>
                <a:srgbClr val="F7CE40"/>
              </a:solidFill>
              <a:ln w="9525">
                <a:noFill/>
                <a:round/>
                <a:headEnd/>
                <a:tailEnd/>
              </a:ln>
            </p:spPr>
            <p:txBody>
              <a:bodyPr/>
              <a:lstStyle/>
              <a:p>
                <a:endParaRPr lang="da-DK"/>
              </a:p>
            </p:txBody>
          </p:sp>
          <p:sp>
            <p:nvSpPr>
              <p:cNvPr id="569" name="Freeform 782"/>
              <p:cNvSpPr>
                <a:spLocks/>
              </p:cNvSpPr>
              <p:nvPr/>
            </p:nvSpPr>
            <p:spPr bwMode="auto">
              <a:xfrm>
                <a:off x="2498" y="2062"/>
                <a:ext cx="14" cy="1"/>
              </a:xfrm>
              <a:custGeom>
                <a:avLst/>
                <a:gdLst>
                  <a:gd name="T0" fmla="*/ 264 w 264"/>
                  <a:gd name="T1" fmla="*/ 20 h 20"/>
                  <a:gd name="T2" fmla="*/ 0 w 264"/>
                  <a:gd name="T3" fmla="*/ 20 h 20"/>
                  <a:gd name="T4" fmla="*/ 12 w 264"/>
                  <a:gd name="T5" fmla="*/ 0 h 20"/>
                  <a:gd name="T6" fmla="*/ 226 w 264"/>
                  <a:gd name="T7" fmla="*/ 0 h 20"/>
                  <a:gd name="T8" fmla="*/ 264 w 264"/>
                  <a:gd name="T9" fmla="*/ 20 h 20"/>
                  <a:gd name="T10" fmla="*/ 0 60000 65536"/>
                  <a:gd name="T11" fmla="*/ 0 60000 65536"/>
                  <a:gd name="T12" fmla="*/ 0 60000 65536"/>
                  <a:gd name="T13" fmla="*/ 0 60000 65536"/>
                  <a:gd name="T14" fmla="*/ 0 60000 65536"/>
                  <a:gd name="T15" fmla="*/ 0 w 264"/>
                  <a:gd name="T16" fmla="*/ 0 h 20"/>
                  <a:gd name="T17" fmla="*/ 264 w 264"/>
                  <a:gd name="T18" fmla="*/ 20 h 20"/>
                </a:gdLst>
                <a:ahLst/>
                <a:cxnLst>
                  <a:cxn ang="T10">
                    <a:pos x="T0" y="T1"/>
                  </a:cxn>
                  <a:cxn ang="T11">
                    <a:pos x="T2" y="T3"/>
                  </a:cxn>
                  <a:cxn ang="T12">
                    <a:pos x="T4" y="T5"/>
                  </a:cxn>
                  <a:cxn ang="T13">
                    <a:pos x="T6" y="T7"/>
                  </a:cxn>
                  <a:cxn ang="T14">
                    <a:pos x="T8" y="T9"/>
                  </a:cxn>
                </a:cxnLst>
                <a:rect l="T15" t="T16" r="T17" b="T18"/>
                <a:pathLst>
                  <a:path w="264" h="20">
                    <a:moveTo>
                      <a:pt x="264" y="20"/>
                    </a:moveTo>
                    <a:lnTo>
                      <a:pt x="0" y="20"/>
                    </a:lnTo>
                    <a:lnTo>
                      <a:pt x="12" y="0"/>
                    </a:lnTo>
                    <a:lnTo>
                      <a:pt x="226" y="0"/>
                    </a:lnTo>
                    <a:lnTo>
                      <a:pt x="264" y="20"/>
                    </a:lnTo>
                    <a:close/>
                  </a:path>
                </a:pathLst>
              </a:custGeom>
              <a:solidFill>
                <a:srgbClr val="F8CE40"/>
              </a:solidFill>
              <a:ln w="9525">
                <a:noFill/>
                <a:round/>
                <a:headEnd/>
                <a:tailEnd/>
              </a:ln>
            </p:spPr>
            <p:txBody>
              <a:bodyPr/>
              <a:lstStyle/>
              <a:p>
                <a:endParaRPr lang="da-DK"/>
              </a:p>
            </p:txBody>
          </p:sp>
          <p:sp>
            <p:nvSpPr>
              <p:cNvPr id="570" name="Freeform 783"/>
              <p:cNvSpPr>
                <a:spLocks/>
              </p:cNvSpPr>
              <p:nvPr/>
            </p:nvSpPr>
            <p:spPr bwMode="auto">
              <a:xfrm>
                <a:off x="2499" y="2061"/>
                <a:ext cx="12" cy="1"/>
              </a:xfrm>
              <a:custGeom>
                <a:avLst/>
                <a:gdLst>
                  <a:gd name="T0" fmla="*/ 238 w 238"/>
                  <a:gd name="T1" fmla="*/ 20 h 20"/>
                  <a:gd name="T2" fmla="*/ 0 w 238"/>
                  <a:gd name="T3" fmla="*/ 20 h 20"/>
                  <a:gd name="T4" fmla="*/ 11 w 238"/>
                  <a:gd name="T5" fmla="*/ 0 h 20"/>
                  <a:gd name="T6" fmla="*/ 201 w 238"/>
                  <a:gd name="T7" fmla="*/ 0 h 20"/>
                  <a:gd name="T8" fmla="*/ 238 w 238"/>
                  <a:gd name="T9" fmla="*/ 20 h 20"/>
                  <a:gd name="T10" fmla="*/ 0 60000 65536"/>
                  <a:gd name="T11" fmla="*/ 0 60000 65536"/>
                  <a:gd name="T12" fmla="*/ 0 60000 65536"/>
                  <a:gd name="T13" fmla="*/ 0 60000 65536"/>
                  <a:gd name="T14" fmla="*/ 0 60000 65536"/>
                  <a:gd name="T15" fmla="*/ 0 w 238"/>
                  <a:gd name="T16" fmla="*/ 0 h 20"/>
                  <a:gd name="T17" fmla="*/ 238 w 238"/>
                  <a:gd name="T18" fmla="*/ 20 h 20"/>
                </a:gdLst>
                <a:ahLst/>
                <a:cxnLst>
                  <a:cxn ang="T10">
                    <a:pos x="T0" y="T1"/>
                  </a:cxn>
                  <a:cxn ang="T11">
                    <a:pos x="T2" y="T3"/>
                  </a:cxn>
                  <a:cxn ang="T12">
                    <a:pos x="T4" y="T5"/>
                  </a:cxn>
                  <a:cxn ang="T13">
                    <a:pos x="T6" y="T7"/>
                  </a:cxn>
                  <a:cxn ang="T14">
                    <a:pos x="T8" y="T9"/>
                  </a:cxn>
                </a:cxnLst>
                <a:rect l="T15" t="T16" r="T17" b="T18"/>
                <a:pathLst>
                  <a:path w="238" h="20">
                    <a:moveTo>
                      <a:pt x="238" y="20"/>
                    </a:moveTo>
                    <a:lnTo>
                      <a:pt x="0" y="20"/>
                    </a:lnTo>
                    <a:lnTo>
                      <a:pt x="11" y="0"/>
                    </a:lnTo>
                    <a:lnTo>
                      <a:pt x="201" y="0"/>
                    </a:lnTo>
                    <a:lnTo>
                      <a:pt x="238" y="20"/>
                    </a:lnTo>
                    <a:close/>
                  </a:path>
                </a:pathLst>
              </a:custGeom>
              <a:solidFill>
                <a:srgbClr val="F8CE40"/>
              </a:solidFill>
              <a:ln w="9525">
                <a:noFill/>
                <a:round/>
                <a:headEnd/>
                <a:tailEnd/>
              </a:ln>
            </p:spPr>
            <p:txBody>
              <a:bodyPr/>
              <a:lstStyle/>
              <a:p>
                <a:endParaRPr lang="da-DK"/>
              </a:p>
            </p:txBody>
          </p:sp>
          <p:sp>
            <p:nvSpPr>
              <p:cNvPr id="571" name="Freeform 784"/>
              <p:cNvSpPr>
                <a:spLocks/>
              </p:cNvSpPr>
              <p:nvPr/>
            </p:nvSpPr>
            <p:spPr bwMode="auto">
              <a:xfrm>
                <a:off x="2499" y="2061"/>
                <a:ext cx="11" cy="1"/>
              </a:xfrm>
              <a:custGeom>
                <a:avLst/>
                <a:gdLst>
                  <a:gd name="T0" fmla="*/ 214 w 214"/>
                  <a:gd name="T1" fmla="*/ 18 h 18"/>
                  <a:gd name="T2" fmla="*/ 0 w 214"/>
                  <a:gd name="T3" fmla="*/ 18 h 18"/>
                  <a:gd name="T4" fmla="*/ 10 w 214"/>
                  <a:gd name="T5" fmla="*/ 0 h 18"/>
                  <a:gd name="T6" fmla="*/ 176 w 214"/>
                  <a:gd name="T7" fmla="*/ 0 h 18"/>
                  <a:gd name="T8" fmla="*/ 214 w 214"/>
                  <a:gd name="T9" fmla="*/ 18 h 18"/>
                  <a:gd name="T10" fmla="*/ 0 60000 65536"/>
                  <a:gd name="T11" fmla="*/ 0 60000 65536"/>
                  <a:gd name="T12" fmla="*/ 0 60000 65536"/>
                  <a:gd name="T13" fmla="*/ 0 60000 65536"/>
                  <a:gd name="T14" fmla="*/ 0 60000 65536"/>
                  <a:gd name="T15" fmla="*/ 0 w 214"/>
                  <a:gd name="T16" fmla="*/ 0 h 18"/>
                  <a:gd name="T17" fmla="*/ 214 w 214"/>
                  <a:gd name="T18" fmla="*/ 18 h 18"/>
                </a:gdLst>
                <a:ahLst/>
                <a:cxnLst>
                  <a:cxn ang="T10">
                    <a:pos x="T0" y="T1"/>
                  </a:cxn>
                  <a:cxn ang="T11">
                    <a:pos x="T2" y="T3"/>
                  </a:cxn>
                  <a:cxn ang="T12">
                    <a:pos x="T4" y="T5"/>
                  </a:cxn>
                  <a:cxn ang="T13">
                    <a:pos x="T6" y="T7"/>
                  </a:cxn>
                  <a:cxn ang="T14">
                    <a:pos x="T8" y="T9"/>
                  </a:cxn>
                </a:cxnLst>
                <a:rect l="T15" t="T16" r="T17" b="T18"/>
                <a:pathLst>
                  <a:path w="214" h="18">
                    <a:moveTo>
                      <a:pt x="214" y="18"/>
                    </a:moveTo>
                    <a:lnTo>
                      <a:pt x="0" y="18"/>
                    </a:lnTo>
                    <a:lnTo>
                      <a:pt x="10" y="0"/>
                    </a:lnTo>
                    <a:lnTo>
                      <a:pt x="176" y="0"/>
                    </a:lnTo>
                    <a:lnTo>
                      <a:pt x="214" y="18"/>
                    </a:lnTo>
                    <a:close/>
                  </a:path>
                </a:pathLst>
              </a:custGeom>
              <a:solidFill>
                <a:srgbClr val="F8CE40"/>
              </a:solidFill>
              <a:ln w="9525">
                <a:noFill/>
                <a:round/>
                <a:headEnd/>
                <a:tailEnd/>
              </a:ln>
            </p:spPr>
            <p:txBody>
              <a:bodyPr/>
              <a:lstStyle/>
              <a:p>
                <a:endParaRPr lang="da-DK"/>
              </a:p>
            </p:txBody>
          </p:sp>
          <p:sp>
            <p:nvSpPr>
              <p:cNvPr id="572" name="Freeform 785"/>
              <p:cNvSpPr>
                <a:spLocks/>
              </p:cNvSpPr>
              <p:nvPr/>
            </p:nvSpPr>
            <p:spPr bwMode="auto">
              <a:xfrm>
                <a:off x="2499" y="2060"/>
                <a:ext cx="10" cy="1"/>
              </a:xfrm>
              <a:custGeom>
                <a:avLst/>
                <a:gdLst>
                  <a:gd name="T0" fmla="*/ 190 w 190"/>
                  <a:gd name="T1" fmla="*/ 19 h 19"/>
                  <a:gd name="T2" fmla="*/ 0 w 190"/>
                  <a:gd name="T3" fmla="*/ 19 h 19"/>
                  <a:gd name="T4" fmla="*/ 8 w 190"/>
                  <a:gd name="T5" fmla="*/ 4 h 19"/>
                  <a:gd name="T6" fmla="*/ 26 w 190"/>
                  <a:gd name="T7" fmla="*/ 0 h 19"/>
                  <a:gd name="T8" fmla="*/ 153 w 190"/>
                  <a:gd name="T9" fmla="*/ 0 h 19"/>
                  <a:gd name="T10" fmla="*/ 190 w 190"/>
                  <a:gd name="T11" fmla="*/ 19 h 19"/>
                  <a:gd name="T12" fmla="*/ 0 60000 65536"/>
                  <a:gd name="T13" fmla="*/ 0 60000 65536"/>
                  <a:gd name="T14" fmla="*/ 0 60000 65536"/>
                  <a:gd name="T15" fmla="*/ 0 60000 65536"/>
                  <a:gd name="T16" fmla="*/ 0 60000 65536"/>
                  <a:gd name="T17" fmla="*/ 0 60000 65536"/>
                  <a:gd name="T18" fmla="*/ 0 w 190"/>
                  <a:gd name="T19" fmla="*/ 0 h 19"/>
                  <a:gd name="T20" fmla="*/ 190 w 19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0" h="19">
                    <a:moveTo>
                      <a:pt x="190" y="19"/>
                    </a:moveTo>
                    <a:lnTo>
                      <a:pt x="0" y="19"/>
                    </a:lnTo>
                    <a:lnTo>
                      <a:pt x="8" y="4"/>
                    </a:lnTo>
                    <a:lnTo>
                      <a:pt x="26" y="0"/>
                    </a:lnTo>
                    <a:lnTo>
                      <a:pt x="153" y="0"/>
                    </a:lnTo>
                    <a:lnTo>
                      <a:pt x="190" y="19"/>
                    </a:lnTo>
                    <a:close/>
                  </a:path>
                </a:pathLst>
              </a:custGeom>
              <a:solidFill>
                <a:srgbClr val="F8CE40"/>
              </a:solidFill>
              <a:ln w="9525">
                <a:noFill/>
                <a:round/>
                <a:headEnd/>
                <a:tailEnd/>
              </a:ln>
            </p:spPr>
            <p:txBody>
              <a:bodyPr/>
              <a:lstStyle/>
              <a:p>
                <a:endParaRPr lang="da-DK"/>
              </a:p>
            </p:txBody>
          </p:sp>
          <p:sp>
            <p:nvSpPr>
              <p:cNvPr id="573" name="Freeform 786"/>
              <p:cNvSpPr>
                <a:spLocks/>
              </p:cNvSpPr>
              <p:nvPr/>
            </p:nvSpPr>
            <p:spPr bwMode="auto">
              <a:xfrm>
                <a:off x="2499" y="2060"/>
                <a:ext cx="9" cy="1"/>
              </a:xfrm>
              <a:custGeom>
                <a:avLst/>
                <a:gdLst>
                  <a:gd name="T0" fmla="*/ 166 w 166"/>
                  <a:gd name="T1" fmla="*/ 19 h 19"/>
                  <a:gd name="T2" fmla="*/ 0 w 166"/>
                  <a:gd name="T3" fmla="*/ 19 h 19"/>
                  <a:gd name="T4" fmla="*/ 3 w 166"/>
                  <a:gd name="T5" fmla="*/ 13 h 19"/>
                  <a:gd name="T6" fmla="*/ 65 w 166"/>
                  <a:gd name="T7" fmla="*/ 0 h 19"/>
                  <a:gd name="T8" fmla="*/ 128 w 166"/>
                  <a:gd name="T9" fmla="*/ 0 h 19"/>
                  <a:gd name="T10" fmla="*/ 166 w 166"/>
                  <a:gd name="T11" fmla="*/ 19 h 19"/>
                  <a:gd name="T12" fmla="*/ 0 60000 65536"/>
                  <a:gd name="T13" fmla="*/ 0 60000 65536"/>
                  <a:gd name="T14" fmla="*/ 0 60000 65536"/>
                  <a:gd name="T15" fmla="*/ 0 60000 65536"/>
                  <a:gd name="T16" fmla="*/ 0 60000 65536"/>
                  <a:gd name="T17" fmla="*/ 0 60000 65536"/>
                  <a:gd name="T18" fmla="*/ 0 w 166"/>
                  <a:gd name="T19" fmla="*/ 0 h 19"/>
                  <a:gd name="T20" fmla="*/ 166 w 16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6" h="19">
                    <a:moveTo>
                      <a:pt x="166" y="19"/>
                    </a:moveTo>
                    <a:lnTo>
                      <a:pt x="0" y="19"/>
                    </a:lnTo>
                    <a:lnTo>
                      <a:pt x="3" y="13"/>
                    </a:lnTo>
                    <a:lnTo>
                      <a:pt x="65" y="0"/>
                    </a:lnTo>
                    <a:lnTo>
                      <a:pt x="128" y="0"/>
                    </a:lnTo>
                    <a:lnTo>
                      <a:pt x="166" y="19"/>
                    </a:lnTo>
                    <a:close/>
                  </a:path>
                </a:pathLst>
              </a:custGeom>
              <a:solidFill>
                <a:srgbClr val="F9CF40"/>
              </a:solidFill>
              <a:ln w="9525">
                <a:noFill/>
                <a:round/>
                <a:headEnd/>
                <a:tailEnd/>
              </a:ln>
            </p:spPr>
            <p:txBody>
              <a:bodyPr/>
              <a:lstStyle/>
              <a:p>
                <a:endParaRPr lang="da-DK"/>
              </a:p>
            </p:txBody>
          </p:sp>
          <p:sp>
            <p:nvSpPr>
              <p:cNvPr id="574" name="Freeform 787"/>
              <p:cNvSpPr>
                <a:spLocks/>
              </p:cNvSpPr>
              <p:nvPr/>
            </p:nvSpPr>
            <p:spPr bwMode="auto">
              <a:xfrm>
                <a:off x="2501" y="2059"/>
                <a:ext cx="6" cy="1"/>
              </a:xfrm>
              <a:custGeom>
                <a:avLst/>
                <a:gdLst>
                  <a:gd name="T0" fmla="*/ 127 w 127"/>
                  <a:gd name="T1" fmla="*/ 18 h 18"/>
                  <a:gd name="T2" fmla="*/ 0 w 127"/>
                  <a:gd name="T3" fmla="*/ 18 h 18"/>
                  <a:gd name="T4" fmla="*/ 89 w 127"/>
                  <a:gd name="T5" fmla="*/ 0 h 18"/>
                  <a:gd name="T6" fmla="*/ 127 w 127"/>
                  <a:gd name="T7" fmla="*/ 18 h 18"/>
                  <a:gd name="T8" fmla="*/ 0 60000 65536"/>
                  <a:gd name="T9" fmla="*/ 0 60000 65536"/>
                  <a:gd name="T10" fmla="*/ 0 60000 65536"/>
                  <a:gd name="T11" fmla="*/ 0 60000 65536"/>
                  <a:gd name="T12" fmla="*/ 0 w 127"/>
                  <a:gd name="T13" fmla="*/ 0 h 18"/>
                  <a:gd name="T14" fmla="*/ 127 w 127"/>
                  <a:gd name="T15" fmla="*/ 18 h 18"/>
                </a:gdLst>
                <a:ahLst/>
                <a:cxnLst>
                  <a:cxn ang="T8">
                    <a:pos x="T0" y="T1"/>
                  </a:cxn>
                  <a:cxn ang="T9">
                    <a:pos x="T2" y="T3"/>
                  </a:cxn>
                  <a:cxn ang="T10">
                    <a:pos x="T4" y="T5"/>
                  </a:cxn>
                  <a:cxn ang="T11">
                    <a:pos x="T6" y="T7"/>
                  </a:cxn>
                </a:cxnLst>
                <a:rect l="T12" t="T13" r="T14" b="T15"/>
                <a:pathLst>
                  <a:path w="127" h="18">
                    <a:moveTo>
                      <a:pt x="127" y="18"/>
                    </a:moveTo>
                    <a:lnTo>
                      <a:pt x="0" y="18"/>
                    </a:lnTo>
                    <a:lnTo>
                      <a:pt x="89" y="0"/>
                    </a:lnTo>
                    <a:lnTo>
                      <a:pt x="127" y="18"/>
                    </a:lnTo>
                    <a:close/>
                  </a:path>
                </a:pathLst>
              </a:custGeom>
              <a:solidFill>
                <a:srgbClr val="F9CF40"/>
              </a:solidFill>
              <a:ln w="9525">
                <a:noFill/>
                <a:round/>
                <a:headEnd/>
                <a:tailEnd/>
              </a:ln>
            </p:spPr>
            <p:txBody>
              <a:bodyPr/>
              <a:lstStyle/>
              <a:p>
                <a:endParaRPr lang="da-DK"/>
              </a:p>
            </p:txBody>
          </p:sp>
          <p:sp>
            <p:nvSpPr>
              <p:cNvPr id="575" name="Freeform 788"/>
              <p:cNvSpPr>
                <a:spLocks/>
              </p:cNvSpPr>
              <p:nvPr/>
            </p:nvSpPr>
            <p:spPr bwMode="auto">
              <a:xfrm>
                <a:off x="2503" y="2059"/>
                <a:ext cx="3" cy="1"/>
              </a:xfrm>
              <a:custGeom>
                <a:avLst/>
                <a:gdLst>
                  <a:gd name="T0" fmla="*/ 63 w 63"/>
                  <a:gd name="T1" fmla="*/ 9 h 9"/>
                  <a:gd name="T2" fmla="*/ 0 w 63"/>
                  <a:gd name="T3" fmla="*/ 9 h 9"/>
                  <a:gd name="T4" fmla="*/ 45 w 63"/>
                  <a:gd name="T5" fmla="*/ 0 h 9"/>
                  <a:gd name="T6" fmla="*/ 63 w 63"/>
                  <a:gd name="T7" fmla="*/ 9 h 9"/>
                  <a:gd name="T8" fmla="*/ 0 60000 65536"/>
                  <a:gd name="T9" fmla="*/ 0 60000 65536"/>
                  <a:gd name="T10" fmla="*/ 0 60000 65536"/>
                  <a:gd name="T11" fmla="*/ 0 60000 65536"/>
                  <a:gd name="T12" fmla="*/ 0 w 63"/>
                  <a:gd name="T13" fmla="*/ 0 h 9"/>
                  <a:gd name="T14" fmla="*/ 63 w 63"/>
                  <a:gd name="T15" fmla="*/ 9 h 9"/>
                </a:gdLst>
                <a:ahLst/>
                <a:cxnLst>
                  <a:cxn ang="T8">
                    <a:pos x="T0" y="T1"/>
                  </a:cxn>
                  <a:cxn ang="T9">
                    <a:pos x="T2" y="T3"/>
                  </a:cxn>
                  <a:cxn ang="T10">
                    <a:pos x="T4" y="T5"/>
                  </a:cxn>
                  <a:cxn ang="T11">
                    <a:pos x="T6" y="T7"/>
                  </a:cxn>
                </a:cxnLst>
                <a:rect l="T12" t="T13" r="T14" b="T15"/>
                <a:pathLst>
                  <a:path w="63" h="9">
                    <a:moveTo>
                      <a:pt x="63" y="9"/>
                    </a:moveTo>
                    <a:lnTo>
                      <a:pt x="0" y="9"/>
                    </a:lnTo>
                    <a:lnTo>
                      <a:pt x="45" y="0"/>
                    </a:lnTo>
                    <a:lnTo>
                      <a:pt x="63" y="9"/>
                    </a:lnTo>
                    <a:close/>
                  </a:path>
                </a:pathLst>
              </a:custGeom>
              <a:solidFill>
                <a:srgbClr val="FACF3F"/>
              </a:solidFill>
              <a:ln w="9525">
                <a:noFill/>
                <a:round/>
                <a:headEnd/>
                <a:tailEnd/>
              </a:ln>
            </p:spPr>
            <p:txBody>
              <a:bodyPr/>
              <a:lstStyle/>
              <a:p>
                <a:endParaRPr lang="da-DK"/>
              </a:p>
            </p:txBody>
          </p:sp>
          <p:sp>
            <p:nvSpPr>
              <p:cNvPr id="576" name="Freeform 789"/>
              <p:cNvSpPr>
                <a:spLocks/>
              </p:cNvSpPr>
              <p:nvPr/>
            </p:nvSpPr>
            <p:spPr bwMode="auto">
              <a:xfrm>
                <a:off x="2492" y="2059"/>
                <a:ext cx="62" cy="127"/>
              </a:xfrm>
              <a:custGeom>
                <a:avLst/>
                <a:gdLst>
                  <a:gd name="T0" fmla="*/ 256 w 1178"/>
                  <a:gd name="T1" fmla="*/ 0 h 2416"/>
                  <a:gd name="T2" fmla="*/ 149 w 1178"/>
                  <a:gd name="T3" fmla="*/ 22 h 2416"/>
                  <a:gd name="T4" fmla="*/ 104 w 1178"/>
                  <a:gd name="T5" fmla="*/ 103 h 2416"/>
                  <a:gd name="T6" fmla="*/ 72 w 1178"/>
                  <a:gd name="T7" fmla="*/ 223 h 2416"/>
                  <a:gd name="T8" fmla="*/ 39 w 1178"/>
                  <a:gd name="T9" fmla="*/ 410 h 2416"/>
                  <a:gd name="T10" fmla="*/ 29 w 1178"/>
                  <a:gd name="T11" fmla="*/ 653 h 2416"/>
                  <a:gd name="T12" fmla="*/ 0 w 1178"/>
                  <a:gd name="T13" fmla="*/ 1323 h 2416"/>
                  <a:gd name="T14" fmla="*/ 16 w 1178"/>
                  <a:gd name="T15" fmla="*/ 1569 h 2416"/>
                  <a:gd name="T16" fmla="*/ 42 w 1178"/>
                  <a:gd name="T17" fmla="*/ 1698 h 2416"/>
                  <a:gd name="T18" fmla="*/ 78 w 1178"/>
                  <a:gd name="T19" fmla="*/ 1847 h 2416"/>
                  <a:gd name="T20" fmla="*/ 175 w 1178"/>
                  <a:gd name="T21" fmla="*/ 1985 h 2416"/>
                  <a:gd name="T22" fmla="*/ 1075 w 1178"/>
                  <a:gd name="T23" fmla="*/ 2416 h 2416"/>
                  <a:gd name="T24" fmla="*/ 1019 w 1178"/>
                  <a:gd name="T25" fmla="*/ 2248 h 2416"/>
                  <a:gd name="T26" fmla="*/ 997 w 1178"/>
                  <a:gd name="T27" fmla="*/ 2125 h 2416"/>
                  <a:gd name="T28" fmla="*/ 987 w 1178"/>
                  <a:gd name="T29" fmla="*/ 1863 h 2416"/>
                  <a:gd name="T30" fmla="*/ 987 w 1178"/>
                  <a:gd name="T31" fmla="*/ 1608 h 2416"/>
                  <a:gd name="T32" fmla="*/ 997 w 1178"/>
                  <a:gd name="T33" fmla="*/ 1332 h 2416"/>
                  <a:gd name="T34" fmla="*/ 1013 w 1178"/>
                  <a:gd name="T35" fmla="*/ 951 h 2416"/>
                  <a:gd name="T36" fmla="*/ 1032 w 1178"/>
                  <a:gd name="T37" fmla="*/ 783 h 2416"/>
                  <a:gd name="T38" fmla="*/ 1061 w 1178"/>
                  <a:gd name="T39" fmla="*/ 653 h 2416"/>
                  <a:gd name="T40" fmla="*/ 1110 w 1178"/>
                  <a:gd name="T41" fmla="*/ 543 h 2416"/>
                  <a:gd name="T42" fmla="*/ 1178 w 1178"/>
                  <a:gd name="T43" fmla="*/ 462 h 2416"/>
                  <a:gd name="T44" fmla="*/ 256 w 1178"/>
                  <a:gd name="T45" fmla="*/ 0 h 2416"/>
                  <a:gd name="T46" fmla="*/ 256 w 1178"/>
                  <a:gd name="T47" fmla="*/ 0 h 24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8"/>
                  <a:gd name="T73" fmla="*/ 0 h 2416"/>
                  <a:gd name="T74" fmla="*/ 1178 w 1178"/>
                  <a:gd name="T75" fmla="*/ 2416 h 24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8" h="2416">
                    <a:moveTo>
                      <a:pt x="256" y="0"/>
                    </a:moveTo>
                    <a:lnTo>
                      <a:pt x="149" y="22"/>
                    </a:lnTo>
                    <a:lnTo>
                      <a:pt x="104" y="103"/>
                    </a:lnTo>
                    <a:lnTo>
                      <a:pt x="72" y="223"/>
                    </a:lnTo>
                    <a:lnTo>
                      <a:pt x="39" y="410"/>
                    </a:lnTo>
                    <a:lnTo>
                      <a:pt x="29" y="653"/>
                    </a:lnTo>
                    <a:lnTo>
                      <a:pt x="0" y="1323"/>
                    </a:lnTo>
                    <a:lnTo>
                      <a:pt x="16" y="1569"/>
                    </a:lnTo>
                    <a:lnTo>
                      <a:pt x="42" y="1698"/>
                    </a:lnTo>
                    <a:lnTo>
                      <a:pt x="78" y="1847"/>
                    </a:lnTo>
                    <a:lnTo>
                      <a:pt x="175" y="1985"/>
                    </a:lnTo>
                    <a:lnTo>
                      <a:pt x="1075" y="2416"/>
                    </a:lnTo>
                    <a:lnTo>
                      <a:pt x="1019" y="2248"/>
                    </a:lnTo>
                    <a:lnTo>
                      <a:pt x="997" y="2125"/>
                    </a:lnTo>
                    <a:lnTo>
                      <a:pt x="987" y="1863"/>
                    </a:lnTo>
                    <a:lnTo>
                      <a:pt x="987" y="1608"/>
                    </a:lnTo>
                    <a:lnTo>
                      <a:pt x="997" y="1332"/>
                    </a:lnTo>
                    <a:lnTo>
                      <a:pt x="1013" y="951"/>
                    </a:lnTo>
                    <a:lnTo>
                      <a:pt x="1032" y="783"/>
                    </a:lnTo>
                    <a:lnTo>
                      <a:pt x="1061" y="653"/>
                    </a:lnTo>
                    <a:lnTo>
                      <a:pt x="1110" y="543"/>
                    </a:lnTo>
                    <a:lnTo>
                      <a:pt x="1178" y="462"/>
                    </a:lnTo>
                    <a:lnTo>
                      <a:pt x="256" y="0"/>
                    </a:lnTo>
                    <a:close/>
                  </a:path>
                </a:pathLst>
              </a:custGeom>
              <a:noFill/>
              <a:ln w="0">
                <a:solidFill>
                  <a:srgbClr val="1F1A17"/>
                </a:solidFill>
                <a:round/>
                <a:headEnd/>
                <a:tailEnd/>
              </a:ln>
            </p:spPr>
            <p:txBody>
              <a:bodyPr/>
              <a:lstStyle/>
              <a:p>
                <a:endParaRPr lang="da-DK"/>
              </a:p>
            </p:txBody>
          </p:sp>
          <p:sp>
            <p:nvSpPr>
              <p:cNvPr id="577" name="Freeform 790"/>
              <p:cNvSpPr>
                <a:spLocks/>
              </p:cNvSpPr>
              <p:nvPr/>
            </p:nvSpPr>
            <p:spPr bwMode="auto">
              <a:xfrm>
                <a:off x="2607" y="2216"/>
                <a:ext cx="1" cy="1"/>
              </a:xfrm>
              <a:custGeom>
                <a:avLst/>
                <a:gdLst>
                  <a:gd name="T0" fmla="*/ 0 w 19"/>
                  <a:gd name="T1" fmla="*/ 0 h 9"/>
                  <a:gd name="T2" fmla="*/ 16 w 19"/>
                  <a:gd name="T3" fmla="*/ 0 h 9"/>
                  <a:gd name="T4" fmla="*/ 19 w 19"/>
                  <a:gd name="T5" fmla="*/ 9 h 9"/>
                  <a:gd name="T6" fmla="*/ 0 w 19"/>
                  <a:gd name="T7" fmla="*/ 0 h 9"/>
                  <a:gd name="T8" fmla="*/ 0 60000 65536"/>
                  <a:gd name="T9" fmla="*/ 0 60000 65536"/>
                  <a:gd name="T10" fmla="*/ 0 60000 65536"/>
                  <a:gd name="T11" fmla="*/ 0 60000 65536"/>
                  <a:gd name="T12" fmla="*/ 0 w 19"/>
                  <a:gd name="T13" fmla="*/ 0 h 9"/>
                  <a:gd name="T14" fmla="*/ 19 w 19"/>
                  <a:gd name="T15" fmla="*/ 9 h 9"/>
                </a:gdLst>
                <a:ahLst/>
                <a:cxnLst>
                  <a:cxn ang="T8">
                    <a:pos x="T0" y="T1"/>
                  </a:cxn>
                  <a:cxn ang="T9">
                    <a:pos x="T2" y="T3"/>
                  </a:cxn>
                  <a:cxn ang="T10">
                    <a:pos x="T4" y="T5"/>
                  </a:cxn>
                  <a:cxn ang="T11">
                    <a:pos x="T6" y="T7"/>
                  </a:cxn>
                </a:cxnLst>
                <a:rect l="T12" t="T13" r="T14" b="T15"/>
                <a:pathLst>
                  <a:path w="19" h="9">
                    <a:moveTo>
                      <a:pt x="0" y="0"/>
                    </a:moveTo>
                    <a:lnTo>
                      <a:pt x="16" y="0"/>
                    </a:lnTo>
                    <a:lnTo>
                      <a:pt x="19" y="9"/>
                    </a:lnTo>
                    <a:lnTo>
                      <a:pt x="0" y="0"/>
                    </a:lnTo>
                    <a:close/>
                  </a:path>
                </a:pathLst>
              </a:custGeom>
              <a:solidFill>
                <a:srgbClr val="B49E4B"/>
              </a:solidFill>
              <a:ln w="9525">
                <a:noFill/>
                <a:round/>
                <a:headEnd/>
                <a:tailEnd/>
              </a:ln>
            </p:spPr>
            <p:txBody>
              <a:bodyPr/>
              <a:lstStyle/>
              <a:p>
                <a:endParaRPr lang="da-DK"/>
              </a:p>
            </p:txBody>
          </p:sp>
          <p:sp>
            <p:nvSpPr>
              <p:cNvPr id="578" name="Freeform 791"/>
              <p:cNvSpPr>
                <a:spLocks/>
              </p:cNvSpPr>
              <p:nvPr/>
            </p:nvSpPr>
            <p:spPr bwMode="auto">
              <a:xfrm>
                <a:off x="2605" y="2215"/>
                <a:ext cx="3" cy="1"/>
              </a:xfrm>
              <a:custGeom>
                <a:avLst/>
                <a:gdLst>
                  <a:gd name="T0" fmla="*/ 0 w 40"/>
                  <a:gd name="T1" fmla="*/ 0 h 19"/>
                  <a:gd name="T2" fmla="*/ 34 w 40"/>
                  <a:gd name="T3" fmla="*/ 0 h 19"/>
                  <a:gd name="T4" fmla="*/ 40 w 40"/>
                  <a:gd name="T5" fmla="*/ 19 h 19"/>
                  <a:gd name="T6" fmla="*/ 0 w 40"/>
                  <a:gd name="T7" fmla="*/ 0 h 19"/>
                  <a:gd name="T8" fmla="*/ 0 60000 65536"/>
                  <a:gd name="T9" fmla="*/ 0 60000 65536"/>
                  <a:gd name="T10" fmla="*/ 0 60000 65536"/>
                  <a:gd name="T11" fmla="*/ 0 60000 65536"/>
                  <a:gd name="T12" fmla="*/ 0 w 40"/>
                  <a:gd name="T13" fmla="*/ 0 h 19"/>
                  <a:gd name="T14" fmla="*/ 40 w 40"/>
                  <a:gd name="T15" fmla="*/ 19 h 19"/>
                </a:gdLst>
                <a:ahLst/>
                <a:cxnLst>
                  <a:cxn ang="T8">
                    <a:pos x="T0" y="T1"/>
                  </a:cxn>
                  <a:cxn ang="T9">
                    <a:pos x="T2" y="T3"/>
                  </a:cxn>
                  <a:cxn ang="T10">
                    <a:pos x="T4" y="T5"/>
                  </a:cxn>
                  <a:cxn ang="T11">
                    <a:pos x="T6" y="T7"/>
                  </a:cxn>
                </a:cxnLst>
                <a:rect l="T12" t="T13" r="T14" b="T15"/>
                <a:pathLst>
                  <a:path w="40" h="19">
                    <a:moveTo>
                      <a:pt x="0" y="0"/>
                    </a:moveTo>
                    <a:lnTo>
                      <a:pt x="34" y="0"/>
                    </a:lnTo>
                    <a:lnTo>
                      <a:pt x="40" y="19"/>
                    </a:lnTo>
                    <a:lnTo>
                      <a:pt x="0" y="0"/>
                    </a:lnTo>
                    <a:close/>
                  </a:path>
                </a:pathLst>
              </a:custGeom>
              <a:solidFill>
                <a:srgbClr val="B49E4B"/>
              </a:solidFill>
              <a:ln w="9525">
                <a:noFill/>
                <a:round/>
                <a:headEnd/>
                <a:tailEnd/>
              </a:ln>
            </p:spPr>
            <p:txBody>
              <a:bodyPr/>
              <a:lstStyle/>
              <a:p>
                <a:endParaRPr lang="da-DK"/>
              </a:p>
            </p:txBody>
          </p:sp>
          <p:sp>
            <p:nvSpPr>
              <p:cNvPr id="579" name="Freeform 792"/>
              <p:cNvSpPr>
                <a:spLocks/>
              </p:cNvSpPr>
              <p:nvPr/>
            </p:nvSpPr>
            <p:spPr bwMode="auto">
              <a:xfrm>
                <a:off x="2604" y="2215"/>
                <a:ext cx="3" cy="1"/>
              </a:xfrm>
              <a:custGeom>
                <a:avLst/>
                <a:gdLst>
                  <a:gd name="T0" fmla="*/ 56 w 56"/>
                  <a:gd name="T1" fmla="*/ 19 h 19"/>
                  <a:gd name="T2" fmla="*/ 40 w 56"/>
                  <a:gd name="T3" fmla="*/ 19 h 19"/>
                  <a:gd name="T4" fmla="*/ 0 w 56"/>
                  <a:gd name="T5" fmla="*/ 0 h 19"/>
                  <a:gd name="T6" fmla="*/ 51 w 56"/>
                  <a:gd name="T7" fmla="*/ 0 h 19"/>
                  <a:gd name="T8" fmla="*/ 56 w 56"/>
                  <a:gd name="T9" fmla="*/ 19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56" y="19"/>
                    </a:moveTo>
                    <a:lnTo>
                      <a:pt x="40" y="19"/>
                    </a:lnTo>
                    <a:lnTo>
                      <a:pt x="0" y="0"/>
                    </a:lnTo>
                    <a:lnTo>
                      <a:pt x="51" y="0"/>
                    </a:lnTo>
                    <a:lnTo>
                      <a:pt x="56" y="19"/>
                    </a:lnTo>
                    <a:close/>
                  </a:path>
                </a:pathLst>
              </a:custGeom>
              <a:solidFill>
                <a:srgbClr val="B49E4B"/>
              </a:solidFill>
              <a:ln w="9525">
                <a:noFill/>
                <a:round/>
                <a:headEnd/>
                <a:tailEnd/>
              </a:ln>
            </p:spPr>
            <p:txBody>
              <a:bodyPr/>
              <a:lstStyle/>
              <a:p>
                <a:endParaRPr lang="da-DK"/>
              </a:p>
            </p:txBody>
          </p:sp>
          <p:sp>
            <p:nvSpPr>
              <p:cNvPr id="580" name="Freeform 793"/>
              <p:cNvSpPr>
                <a:spLocks/>
              </p:cNvSpPr>
              <p:nvPr/>
            </p:nvSpPr>
            <p:spPr bwMode="auto">
              <a:xfrm>
                <a:off x="2603" y="2214"/>
                <a:ext cx="4" cy="1"/>
              </a:xfrm>
              <a:custGeom>
                <a:avLst/>
                <a:gdLst>
                  <a:gd name="T0" fmla="*/ 73 w 73"/>
                  <a:gd name="T1" fmla="*/ 18 h 18"/>
                  <a:gd name="T2" fmla="*/ 39 w 73"/>
                  <a:gd name="T3" fmla="*/ 18 h 18"/>
                  <a:gd name="T4" fmla="*/ 0 w 73"/>
                  <a:gd name="T5" fmla="*/ 0 h 18"/>
                  <a:gd name="T6" fmla="*/ 68 w 73"/>
                  <a:gd name="T7" fmla="*/ 0 h 18"/>
                  <a:gd name="T8" fmla="*/ 73 w 73"/>
                  <a:gd name="T9" fmla="*/ 18 h 18"/>
                  <a:gd name="T10" fmla="*/ 0 60000 65536"/>
                  <a:gd name="T11" fmla="*/ 0 60000 65536"/>
                  <a:gd name="T12" fmla="*/ 0 60000 65536"/>
                  <a:gd name="T13" fmla="*/ 0 60000 65536"/>
                  <a:gd name="T14" fmla="*/ 0 60000 65536"/>
                  <a:gd name="T15" fmla="*/ 0 w 73"/>
                  <a:gd name="T16" fmla="*/ 0 h 18"/>
                  <a:gd name="T17" fmla="*/ 73 w 73"/>
                  <a:gd name="T18" fmla="*/ 18 h 18"/>
                </a:gdLst>
                <a:ahLst/>
                <a:cxnLst>
                  <a:cxn ang="T10">
                    <a:pos x="T0" y="T1"/>
                  </a:cxn>
                  <a:cxn ang="T11">
                    <a:pos x="T2" y="T3"/>
                  </a:cxn>
                  <a:cxn ang="T12">
                    <a:pos x="T4" y="T5"/>
                  </a:cxn>
                  <a:cxn ang="T13">
                    <a:pos x="T6" y="T7"/>
                  </a:cxn>
                  <a:cxn ang="T14">
                    <a:pos x="T8" y="T9"/>
                  </a:cxn>
                </a:cxnLst>
                <a:rect l="T15" t="T16" r="T17" b="T18"/>
                <a:pathLst>
                  <a:path w="73" h="18">
                    <a:moveTo>
                      <a:pt x="73" y="18"/>
                    </a:moveTo>
                    <a:lnTo>
                      <a:pt x="39" y="18"/>
                    </a:lnTo>
                    <a:lnTo>
                      <a:pt x="0" y="0"/>
                    </a:lnTo>
                    <a:lnTo>
                      <a:pt x="68" y="0"/>
                    </a:lnTo>
                    <a:lnTo>
                      <a:pt x="73" y="18"/>
                    </a:lnTo>
                    <a:close/>
                  </a:path>
                </a:pathLst>
              </a:custGeom>
              <a:solidFill>
                <a:srgbClr val="B49E4B"/>
              </a:solidFill>
              <a:ln w="9525">
                <a:noFill/>
                <a:round/>
                <a:headEnd/>
                <a:tailEnd/>
              </a:ln>
            </p:spPr>
            <p:txBody>
              <a:bodyPr/>
              <a:lstStyle/>
              <a:p>
                <a:endParaRPr lang="da-DK"/>
              </a:p>
            </p:txBody>
          </p:sp>
          <p:sp>
            <p:nvSpPr>
              <p:cNvPr id="581" name="Freeform 794"/>
              <p:cNvSpPr>
                <a:spLocks/>
              </p:cNvSpPr>
              <p:nvPr/>
            </p:nvSpPr>
            <p:spPr bwMode="auto">
              <a:xfrm>
                <a:off x="2602" y="2214"/>
                <a:ext cx="5" cy="1"/>
              </a:xfrm>
              <a:custGeom>
                <a:avLst/>
                <a:gdLst>
                  <a:gd name="T0" fmla="*/ 90 w 90"/>
                  <a:gd name="T1" fmla="*/ 19 h 19"/>
                  <a:gd name="T2" fmla="*/ 39 w 90"/>
                  <a:gd name="T3" fmla="*/ 19 h 19"/>
                  <a:gd name="T4" fmla="*/ 0 w 90"/>
                  <a:gd name="T5" fmla="*/ 0 h 19"/>
                  <a:gd name="T6" fmla="*/ 84 w 90"/>
                  <a:gd name="T7" fmla="*/ 0 h 19"/>
                  <a:gd name="T8" fmla="*/ 90 w 90"/>
                  <a:gd name="T9" fmla="*/ 19 h 19"/>
                  <a:gd name="T10" fmla="*/ 0 60000 65536"/>
                  <a:gd name="T11" fmla="*/ 0 60000 65536"/>
                  <a:gd name="T12" fmla="*/ 0 60000 65536"/>
                  <a:gd name="T13" fmla="*/ 0 60000 65536"/>
                  <a:gd name="T14" fmla="*/ 0 60000 65536"/>
                  <a:gd name="T15" fmla="*/ 0 w 90"/>
                  <a:gd name="T16" fmla="*/ 0 h 19"/>
                  <a:gd name="T17" fmla="*/ 90 w 90"/>
                  <a:gd name="T18" fmla="*/ 19 h 19"/>
                </a:gdLst>
                <a:ahLst/>
                <a:cxnLst>
                  <a:cxn ang="T10">
                    <a:pos x="T0" y="T1"/>
                  </a:cxn>
                  <a:cxn ang="T11">
                    <a:pos x="T2" y="T3"/>
                  </a:cxn>
                  <a:cxn ang="T12">
                    <a:pos x="T4" y="T5"/>
                  </a:cxn>
                  <a:cxn ang="T13">
                    <a:pos x="T6" y="T7"/>
                  </a:cxn>
                  <a:cxn ang="T14">
                    <a:pos x="T8" y="T9"/>
                  </a:cxn>
                </a:cxnLst>
                <a:rect l="T15" t="T16" r="T17" b="T18"/>
                <a:pathLst>
                  <a:path w="90" h="19">
                    <a:moveTo>
                      <a:pt x="90" y="19"/>
                    </a:moveTo>
                    <a:lnTo>
                      <a:pt x="39" y="19"/>
                    </a:lnTo>
                    <a:lnTo>
                      <a:pt x="0" y="0"/>
                    </a:lnTo>
                    <a:lnTo>
                      <a:pt x="84" y="0"/>
                    </a:lnTo>
                    <a:lnTo>
                      <a:pt x="90" y="19"/>
                    </a:lnTo>
                    <a:close/>
                  </a:path>
                </a:pathLst>
              </a:custGeom>
              <a:solidFill>
                <a:srgbClr val="B49E4B"/>
              </a:solidFill>
              <a:ln w="9525">
                <a:noFill/>
                <a:round/>
                <a:headEnd/>
                <a:tailEnd/>
              </a:ln>
            </p:spPr>
            <p:txBody>
              <a:bodyPr/>
              <a:lstStyle/>
              <a:p>
                <a:endParaRPr lang="da-DK"/>
              </a:p>
            </p:txBody>
          </p:sp>
          <p:sp>
            <p:nvSpPr>
              <p:cNvPr id="582" name="Freeform 795"/>
              <p:cNvSpPr>
                <a:spLocks/>
              </p:cNvSpPr>
              <p:nvPr/>
            </p:nvSpPr>
            <p:spPr bwMode="auto">
              <a:xfrm>
                <a:off x="2601" y="2213"/>
                <a:ext cx="6" cy="1"/>
              </a:xfrm>
              <a:custGeom>
                <a:avLst/>
                <a:gdLst>
                  <a:gd name="T0" fmla="*/ 108 w 108"/>
                  <a:gd name="T1" fmla="*/ 20 h 20"/>
                  <a:gd name="T2" fmla="*/ 40 w 108"/>
                  <a:gd name="T3" fmla="*/ 20 h 20"/>
                  <a:gd name="T4" fmla="*/ 0 w 108"/>
                  <a:gd name="T5" fmla="*/ 0 h 20"/>
                  <a:gd name="T6" fmla="*/ 102 w 108"/>
                  <a:gd name="T7" fmla="*/ 0 h 20"/>
                  <a:gd name="T8" fmla="*/ 108 w 108"/>
                  <a:gd name="T9" fmla="*/ 20 h 20"/>
                  <a:gd name="T10" fmla="*/ 0 60000 65536"/>
                  <a:gd name="T11" fmla="*/ 0 60000 65536"/>
                  <a:gd name="T12" fmla="*/ 0 60000 65536"/>
                  <a:gd name="T13" fmla="*/ 0 60000 65536"/>
                  <a:gd name="T14" fmla="*/ 0 60000 65536"/>
                  <a:gd name="T15" fmla="*/ 0 w 108"/>
                  <a:gd name="T16" fmla="*/ 0 h 20"/>
                  <a:gd name="T17" fmla="*/ 108 w 108"/>
                  <a:gd name="T18" fmla="*/ 20 h 20"/>
                </a:gdLst>
                <a:ahLst/>
                <a:cxnLst>
                  <a:cxn ang="T10">
                    <a:pos x="T0" y="T1"/>
                  </a:cxn>
                  <a:cxn ang="T11">
                    <a:pos x="T2" y="T3"/>
                  </a:cxn>
                  <a:cxn ang="T12">
                    <a:pos x="T4" y="T5"/>
                  </a:cxn>
                  <a:cxn ang="T13">
                    <a:pos x="T6" y="T7"/>
                  </a:cxn>
                  <a:cxn ang="T14">
                    <a:pos x="T8" y="T9"/>
                  </a:cxn>
                </a:cxnLst>
                <a:rect l="T15" t="T16" r="T17" b="T18"/>
                <a:pathLst>
                  <a:path w="108" h="20">
                    <a:moveTo>
                      <a:pt x="108" y="20"/>
                    </a:moveTo>
                    <a:lnTo>
                      <a:pt x="40" y="20"/>
                    </a:lnTo>
                    <a:lnTo>
                      <a:pt x="0" y="0"/>
                    </a:lnTo>
                    <a:lnTo>
                      <a:pt x="102" y="0"/>
                    </a:lnTo>
                    <a:lnTo>
                      <a:pt x="108" y="20"/>
                    </a:lnTo>
                    <a:close/>
                  </a:path>
                </a:pathLst>
              </a:custGeom>
              <a:solidFill>
                <a:srgbClr val="B49E4B"/>
              </a:solidFill>
              <a:ln w="9525">
                <a:noFill/>
                <a:round/>
                <a:headEnd/>
                <a:tailEnd/>
              </a:ln>
            </p:spPr>
            <p:txBody>
              <a:bodyPr/>
              <a:lstStyle/>
              <a:p>
                <a:endParaRPr lang="da-DK"/>
              </a:p>
            </p:txBody>
          </p:sp>
          <p:sp>
            <p:nvSpPr>
              <p:cNvPr id="583" name="Freeform 796"/>
              <p:cNvSpPr>
                <a:spLocks/>
              </p:cNvSpPr>
              <p:nvPr/>
            </p:nvSpPr>
            <p:spPr bwMode="auto">
              <a:xfrm>
                <a:off x="2600" y="2213"/>
                <a:ext cx="7" cy="1"/>
              </a:xfrm>
              <a:custGeom>
                <a:avLst/>
                <a:gdLst>
                  <a:gd name="T0" fmla="*/ 124 w 124"/>
                  <a:gd name="T1" fmla="*/ 19 h 19"/>
                  <a:gd name="T2" fmla="*/ 40 w 124"/>
                  <a:gd name="T3" fmla="*/ 19 h 19"/>
                  <a:gd name="T4" fmla="*/ 0 w 124"/>
                  <a:gd name="T5" fmla="*/ 0 h 19"/>
                  <a:gd name="T6" fmla="*/ 118 w 124"/>
                  <a:gd name="T7" fmla="*/ 0 h 19"/>
                  <a:gd name="T8" fmla="*/ 124 w 124"/>
                  <a:gd name="T9" fmla="*/ 19 h 19"/>
                  <a:gd name="T10" fmla="*/ 0 60000 65536"/>
                  <a:gd name="T11" fmla="*/ 0 60000 65536"/>
                  <a:gd name="T12" fmla="*/ 0 60000 65536"/>
                  <a:gd name="T13" fmla="*/ 0 60000 65536"/>
                  <a:gd name="T14" fmla="*/ 0 60000 65536"/>
                  <a:gd name="T15" fmla="*/ 0 w 124"/>
                  <a:gd name="T16" fmla="*/ 0 h 19"/>
                  <a:gd name="T17" fmla="*/ 124 w 124"/>
                  <a:gd name="T18" fmla="*/ 19 h 19"/>
                </a:gdLst>
                <a:ahLst/>
                <a:cxnLst>
                  <a:cxn ang="T10">
                    <a:pos x="T0" y="T1"/>
                  </a:cxn>
                  <a:cxn ang="T11">
                    <a:pos x="T2" y="T3"/>
                  </a:cxn>
                  <a:cxn ang="T12">
                    <a:pos x="T4" y="T5"/>
                  </a:cxn>
                  <a:cxn ang="T13">
                    <a:pos x="T6" y="T7"/>
                  </a:cxn>
                  <a:cxn ang="T14">
                    <a:pos x="T8" y="T9"/>
                  </a:cxn>
                </a:cxnLst>
                <a:rect l="T15" t="T16" r="T17" b="T18"/>
                <a:pathLst>
                  <a:path w="124" h="19">
                    <a:moveTo>
                      <a:pt x="124" y="19"/>
                    </a:moveTo>
                    <a:lnTo>
                      <a:pt x="40" y="19"/>
                    </a:lnTo>
                    <a:lnTo>
                      <a:pt x="0" y="0"/>
                    </a:lnTo>
                    <a:lnTo>
                      <a:pt x="118" y="0"/>
                    </a:lnTo>
                    <a:lnTo>
                      <a:pt x="124" y="19"/>
                    </a:lnTo>
                    <a:close/>
                  </a:path>
                </a:pathLst>
              </a:custGeom>
              <a:solidFill>
                <a:srgbClr val="B59F4C"/>
              </a:solidFill>
              <a:ln w="9525">
                <a:noFill/>
                <a:round/>
                <a:headEnd/>
                <a:tailEnd/>
              </a:ln>
            </p:spPr>
            <p:txBody>
              <a:bodyPr/>
              <a:lstStyle/>
              <a:p>
                <a:endParaRPr lang="da-DK"/>
              </a:p>
            </p:txBody>
          </p:sp>
          <p:sp>
            <p:nvSpPr>
              <p:cNvPr id="584" name="Freeform 797"/>
              <p:cNvSpPr>
                <a:spLocks/>
              </p:cNvSpPr>
              <p:nvPr/>
            </p:nvSpPr>
            <p:spPr bwMode="auto">
              <a:xfrm>
                <a:off x="2599" y="2212"/>
                <a:ext cx="8" cy="1"/>
              </a:xfrm>
              <a:custGeom>
                <a:avLst/>
                <a:gdLst>
                  <a:gd name="T0" fmla="*/ 141 w 141"/>
                  <a:gd name="T1" fmla="*/ 19 h 19"/>
                  <a:gd name="T2" fmla="*/ 39 w 141"/>
                  <a:gd name="T3" fmla="*/ 19 h 19"/>
                  <a:gd name="T4" fmla="*/ 0 w 141"/>
                  <a:gd name="T5" fmla="*/ 0 h 19"/>
                  <a:gd name="T6" fmla="*/ 135 w 141"/>
                  <a:gd name="T7" fmla="*/ 0 h 19"/>
                  <a:gd name="T8" fmla="*/ 141 w 141"/>
                  <a:gd name="T9" fmla="*/ 19 h 19"/>
                  <a:gd name="T10" fmla="*/ 0 60000 65536"/>
                  <a:gd name="T11" fmla="*/ 0 60000 65536"/>
                  <a:gd name="T12" fmla="*/ 0 60000 65536"/>
                  <a:gd name="T13" fmla="*/ 0 60000 65536"/>
                  <a:gd name="T14" fmla="*/ 0 60000 65536"/>
                  <a:gd name="T15" fmla="*/ 0 w 141"/>
                  <a:gd name="T16" fmla="*/ 0 h 19"/>
                  <a:gd name="T17" fmla="*/ 141 w 141"/>
                  <a:gd name="T18" fmla="*/ 19 h 19"/>
                </a:gdLst>
                <a:ahLst/>
                <a:cxnLst>
                  <a:cxn ang="T10">
                    <a:pos x="T0" y="T1"/>
                  </a:cxn>
                  <a:cxn ang="T11">
                    <a:pos x="T2" y="T3"/>
                  </a:cxn>
                  <a:cxn ang="T12">
                    <a:pos x="T4" y="T5"/>
                  </a:cxn>
                  <a:cxn ang="T13">
                    <a:pos x="T6" y="T7"/>
                  </a:cxn>
                  <a:cxn ang="T14">
                    <a:pos x="T8" y="T9"/>
                  </a:cxn>
                </a:cxnLst>
                <a:rect l="T15" t="T16" r="T17" b="T18"/>
                <a:pathLst>
                  <a:path w="141" h="19">
                    <a:moveTo>
                      <a:pt x="141" y="19"/>
                    </a:moveTo>
                    <a:lnTo>
                      <a:pt x="39" y="19"/>
                    </a:lnTo>
                    <a:lnTo>
                      <a:pt x="0" y="0"/>
                    </a:lnTo>
                    <a:lnTo>
                      <a:pt x="135" y="0"/>
                    </a:lnTo>
                    <a:lnTo>
                      <a:pt x="141" y="19"/>
                    </a:lnTo>
                    <a:close/>
                  </a:path>
                </a:pathLst>
              </a:custGeom>
              <a:solidFill>
                <a:srgbClr val="B59F4C"/>
              </a:solidFill>
              <a:ln w="9525">
                <a:noFill/>
                <a:round/>
                <a:headEnd/>
                <a:tailEnd/>
              </a:ln>
            </p:spPr>
            <p:txBody>
              <a:bodyPr/>
              <a:lstStyle/>
              <a:p>
                <a:endParaRPr lang="da-DK"/>
              </a:p>
            </p:txBody>
          </p:sp>
          <p:sp>
            <p:nvSpPr>
              <p:cNvPr id="585" name="Freeform 798"/>
              <p:cNvSpPr>
                <a:spLocks/>
              </p:cNvSpPr>
              <p:nvPr/>
            </p:nvSpPr>
            <p:spPr bwMode="auto">
              <a:xfrm>
                <a:off x="2598" y="2212"/>
                <a:ext cx="8" cy="1"/>
              </a:xfrm>
              <a:custGeom>
                <a:avLst/>
                <a:gdLst>
                  <a:gd name="T0" fmla="*/ 157 w 157"/>
                  <a:gd name="T1" fmla="*/ 19 h 19"/>
                  <a:gd name="T2" fmla="*/ 39 w 157"/>
                  <a:gd name="T3" fmla="*/ 19 h 19"/>
                  <a:gd name="T4" fmla="*/ 0 w 157"/>
                  <a:gd name="T5" fmla="*/ 0 h 19"/>
                  <a:gd name="T6" fmla="*/ 151 w 157"/>
                  <a:gd name="T7" fmla="*/ 0 h 19"/>
                  <a:gd name="T8" fmla="*/ 157 w 157"/>
                  <a:gd name="T9" fmla="*/ 19 h 19"/>
                  <a:gd name="T10" fmla="*/ 0 60000 65536"/>
                  <a:gd name="T11" fmla="*/ 0 60000 65536"/>
                  <a:gd name="T12" fmla="*/ 0 60000 65536"/>
                  <a:gd name="T13" fmla="*/ 0 60000 65536"/>
                  <a:gd name="T14" fmla="*/ 0 60000 65536"/>
                  <a:gd name="T15" fmla="*/ 0 w 157"/>
                  <a:gd name="T16" fmla="*/ 0 h 19"/>
                  <a:gd name="T17" fmla="*/ 157 w 157"/>
                  <a:gd name="T18" fmla="*/ 19 h 19"/>
                </a:gdLst>
                <a:ahLst/>
                <a:cxnLst>
                  <a:cxn ang="T10">
                    <a:pos x="T0" y="T1"/>
                  </a:cxn>
                  <a:cxn ang="T11">
                    <a:pos x="T2" y="T3"/>
                  </a:cxn>
                  <a:cxn ang="T12">
                    <a:pos x="T4" y="T5"/>
                  </a:cxn>
                  <a:cxn ang="T13">
                    <a:pos x="T6" y="T7"/>
                  </a:cxn>
                  <a:cxn ang="T14">
                    <a:pos x="T8" y="T9"/>
                  </a:cxn>
                </a:cxnLst>
                <a:rect l="T15" t="T16" r="T17" b="T18"/>
                <a:pathLst>
                  <a:path w="157" h="19">
                    <a:moveTo>
                      <a:pt x="157" y="19"/>
                    </a:moveTo>
                    <a:lnTo>
                      <a:pt x="39" y="19"/>
                    </a:lnTo>
                    <a:lnTo>
                      <a:pt x="0" y="0"/>
                    </a:lnTo>
                    <a:lnTo>
                      <a:pt x="151" y="0"/>
                    </a:lnTo>
                    <a:lnTo>
                      <a:pt x="157" y="19"/>
                    </a:lnTo>
                    <a:close/>
                  </a:path>
                </a:pathLst>
              </a:custGeom>
              <a:solidFill>
                <a:srgbClr val="B59F4C"/>
              </a:solidFill>
              <a:ln w="9525">
                <a:noFill/>
                <a:round/>
                <a:headEnd/>
                <a:tailEnd/>
              </a:ln>
            </p:spPr>
            <p:txBody>
              <a:bodyPr/>
              <a:lstStyle/>
              <a:p>
                <a:endParaRPr lang="da-DK"/>
              </a:p>
            </p:txBody>
          </p:sp>
          <p:sp>
            <p:nvSpPr>
              <p:cNvPr id="586" name="Freeform 799"/>
              <p:cNvSpPr>
                <a:spLocks/>
              </p:cNvSpPr>
              <p:nvPr/>
            </p:nvSpPr>
            <p:spPr bwMode="auto">
              <a:xfrm>
                <a:off x="2597" y="2211"/>
                <a:ext cx="9" cy="1"/>
              </a:xfrm>
              <a:custGeom>
                <a:avLst/>
                <a:gdLst>
                  <a:gd name="T0" fmla="*/ 175 w 175"/>
                  <a:gd name="T1" fmla="*/ 18 h 18"/>
                  <a:gd name="T2" fmla="*/ 40 w 175"/>
                  <a:gd name="T3" fmla="*/ 18 h 18"/>
                  <a:gd name="T4" fmla="*/ 0 w 175"/>
                  <a:gd name="T5" fmla="*/ 0 h 18"/>
                  <a:gd name="T6" fmla="*/ 169 w 175"/>
                  <a:gd name="T7" fmla="*/ 0 h 18"/>
                  <a:gd name="T8" fmla="*/ 175 w 175"/>
                  <a:gd name="T9" fmla="*/ 18 h 18"/>
                  <a:gd name="T10" fmla="*/ 0 60000 65536"/>
                  <a:gd name="T11" fmla="*/ 0 60000 65536"/>
                  <a:gd name="T12" fmla="*/ 0 60000 65536"/>
                  <a:gd name="T13" fmla="*/ 0 60000 65536"/>
                  <a:gd name="T14" fmla="*/ 0 60000 65536"/>
                  <a:gd name="T15" fmla="*/ 0 w 175"/>
                  <a:gd name="T16" fmla="*/ 0 h 18"/>
                  <a:gd name="T17" fmla="*/ 175 w 175"/>
                  <a:gd name="T18" fmla="*/ 18 h 18"/>
                </a:gdLst>
                <a:ahLst/>
                <a:cxnLst>
                  <a:cxn ang="T10">
                    <a:pos x="T0" y="T1"/>
                  </a:cxn>
                  <a:cxn ang="T11">
                    <a:pos x="T2" y="T3"/>
                  </a:cxn>
                  <a:cxn ang="T12">
                    <a:pos x="T4" y="T5"/>
                  </a:cxn>
                  <a:cxn ang="T13">
                    <a:pos x="T6" y="T7"/>
                  </a:cxn>
                  <a:cxn ang="T14">
                    <a:pos x="T8" y="T9"/>
                  </a:cxn>
                </a:cxnLst>
                <a:rect l="T15" t="T16" r="T17" b="T18"/>
                <a:pathLst>
                  <a:path w="175" h="18">
                    <a:moveTo>
                      <a:pt x="175" y="18"/>
                    </a:moveTo>
                    <a:lnTo>
                      <a:pt x="40" y="18"/>
                    </a:lnTo>
                    <a:lnTo>
                      <a:pt x="0" y="0"/>
                    </a:lnTo>
                    <a:lnTo>
                      <a:pt x="169" y="0"/>
                    </a:lnTo>
                    <a:lnTo>
                      <a:pt x="175" y="18"/>
                    </a:lnTo>
                    <a:close/>
                  </a:path>
                </a:pathLst>
              </a:custGeom>
              <a:solidFill>
                <a:srgbClr val="B59F4C"/>
              </a:solidFill>
              <a:ln w="9525">
                <a:noFill/>
                <a:round/>
                <a:headEnd/>
                <a:tailEnd/>
              </a:ln>
            </p:spPr>
            <p:txBody>
              <a:bodyPr/>
              <a:lstStyle/>
              <a:p>
                <a:endParaRPr lang="da-DK"/>
              </a:p>
            </p:txBody>
          </p:sp>
          <p:sp>
            <p:nvSpPr>
              <p:cNvPr id="587" name="Freeform 800"/>
              <p:cNvSpPr>
                <a:spLocks/>
              </p:cNvSpPr>
              <p:nvPr/>
            </p:nvSpPr>
            <p:spPr bwMode="auto">
              <a:xfrm>
                <a:off x="2596" y="2211"/>
                <a:ext cx="10" cy="1"/>
              </a:xfrm>
              <a:custGeom>
                <a:avLst/>
                <a:gdLst>
                  <a:gd name="T0" fmla="*/ 191 w 191"/>
                  <a:gd name="T1" fmla="*/ 19 h 19"/>
                  <a:gd name="T2" fmla="*/ 40 w 191"/>
                  <a:gd name="T3" fmla="*/ 19 h 19"/>
                  <a:gd name="T4" fmla="*/ 0 w 191"/>
                  <a:gd name="T5" fmla="*/ 0 h 19"/>
                  <a:gd name="T6" fmla="*/ 185 w 191"/>
                  <a:gd name="T7" fmla="*/ 0 h 19"/>
                  <a:gd name="T8" fmla="*/ 191 w 191"/>
                  <a:gd name="T9" fmla="*/ 19 h 19"/>
                  <a:gd name="T10" fmla="*/ 0 60000 65536"/>
                  <a:gd name="T11" fmla="*/ 0 60000 65536"/>
                  <a:gd name="T12" fmla="*/ 0 60000 65536"/>
                  <a:gd name="T13" fmla="*/ 0 60000 65536"/>
                  <a:gd name="T14" fmla="*/ 0 60000 65536"/>
                  <a:gd name="T15" fmla="*/ 0 w 191"/>
                  <a:gd name="T16" fmla="*/ 0 h 19"/>
                  <a:gd name="T17" fmla="*/ 191 w 191"/>
                  <a:gd name="T18" fmla="*/ 19 h 19"/>
                </a:gdLst>
                <a:ahLst/>
                <a:cxnLst>
                  <a:cxn ang="T10">
                    <a:pos x="T0" y="T1"/>
                  </a:cxn>
                  <a:cxn ang="T11">
                    <a:pos x="T2" y="T3"/>
                  </a:cxn>
                  <a:cxn ang="T12">
                    <a:pos x="T4" y="T5"/>
                  </a:cxn>
                  <a:cxn ang="T13">
                    <a:pos x="T6" y="T7"/>
                  </a:cxn>
                  <a:cxn ang="T14">
                    <a:pos x="T8" y="T9"/>
                  </a:cxn>
                </a:cxnLst>
                <a:rect l="T15" t="T16" r="T17" b="T18"/>
                <a:pathLst>
                  <a:path w="191" h="19">
                    <a:moveTo>
                      <a:pt x="191" y="19"/>
                    </a:moveTo>
                    <a:lnTo>
                      <a:pt x="40" y="19"/>
                    </a:lnTo>
                    <a:lnTo>
                      <a:pt x="0" y="0"/>
                    </a:lnTo>
                    <a:lnTo>
                      <a:pt x="185" y="0"/>
                    </a:lnTo>
                    <a:lnTo>
                      <a:pt x="191" y="19"/>
                    </a:lnTo>
                    <a:close/>
                  </a:path>
                </a:pathLst>
              </a:custGeom>
              <a:solidFill>
                <a:srgbClr val="B69F4C"/>
              </a:solidFill>
              <a:ln w="9525">
                <a:noFill/>
                <a:round/>
                <a:headEnd/>
                <a:tailEnd/>
              </a:ln>
            </p:spPr>
            <p:txBody>
              <a:bodyPr/>
              <a:lstStyle/>
              <a:p>
                <a:endParaRPr lang="da-DK"/>
              </a:p>
            </p:txBody>
          </p:sp>
          <p:sp>
            <p:nvSpPr>
              <p:cNvPr id="588" name="Freeform 801"/>
              <p:cNvSpPr>
                <a:spLocks/>
              </p:cNvSpPr>
              <p:nvPr/>
            </p:nvSpPr>
            <p:spPr bwMode="auto">
              <a:xfrm>
                <a:off x="2595" y="2210"/>
                <a:ext cx="11" cy="1"/>
              </a:xfrm>
              <a:custGeom>
                <a:avLst/>
                <a:gdLst>
                  <a:gd name="T0" fmla="*/ 208 w 208"/>
                  <a:gd name="T1" fmla="*/ 19 h 19"/>
                  <a:gd name="T2" fmla="*/ 39 w 208"/>
                  <a:gd name="T3" fmla="*/ 19 h 19"/>
                  <a:gd name="T4" fmla="*/ 0 w 208"/>
                  <a:gd name="T5" fmla="*/ 0 h 19"/>
                  <a:gd name="T6" fmla="*/ 202 w 208"/>
                  <a:gd name="T7" fmla="*/ 0 h 19"/>
                  <a:gd name="T8" fmla="*/ 208 w 208"/>
                  <a:gd name="T9" fmla="*/ 19 h 19"/>
                  <a:gd name="T10" fmla="*/ 0 60000 65536"/>
                  <a:gd name="T11" fmla="*/ 0 60000 65536"/>
                  <a:gd name="T12" fmla="*/ 0 60000 65536"/>
                  <a:gd name="T13" fmla="*/ 0 60000 65536"/>
                  <a:gd name="T14" fmla="*/ 0 60000 65536"/>
                  <a:gd name="T15" fmla="*/ 0 w 208"/>
                  <a:gd name="T16" fmla="*/ 0 h 19"/>
                  <a:gd name="T17" fmla="*/ 208 w 208"/>
                  <a:gd name="T18" fmla="*/ 19 h 19"/>
                </a:gdLst>
                <a:ahLst/>
                <a:cxnLst>
                  <a:cxn ang="T10">
                    <a:pos x="T0" y="T1"/>
                  </a:cxn>
                  <a:cxn ang="T11">
                    <a:pos x="T2" y="T3"/>
                  </a:cxn>
                  <a:cxn ang="T12">
                    <a:pos x="T4" y="T5"/>
                  </a:cxn>
                  <a:cxn ang="T13">
                    <a:pos x="T6" y="T7"/>
                  </a:cxn>
                  <a:cxn ang="T14">
                    <a:pos x="T8" y="T9"/>
                  </a:cxn>
                </a:cxnLst>
                <a:rect l="T15" t="T16" r="T17" b="T18"/>
                <a:pathLst>
                  <a:path w="208" h="19">
                    <a:moveTo>
                      <a:pt x="208" y="19"/>
                    </a:moveTo>
                    <a:lnTo>
                      <a:pt x="39" y="19"/>
                    </a:lnTo>
                    <a:lnTo>
                      <a:pt x="0" y="0"/>
                    </a:lnTo>
                    <a:lnTo>
                      <a:pt x="202" y="0"/>
                    </a:lnTo>
                    <a:lnTo>
                      <a:pt x="208" y="19"/>
                    </a:lnTo>
                    <a:close/>
                  </a:path>
                </a:pathLst>
              </a:custGeom>
              <a:solidFill>
                <a:srgbClr val="B69F4C"/>
              </a:solidFill>
              <a:ln w="9525">
                <a:noFill/>
                <a:round/>
                <a:headEnd/>
                <a:tailEnd/>
              </a:ln>
            </p:spPr>
            <p:txBody>
              <a:bodyPr/>
              <a:lstStyle/>
              <a:p>
                <a:endParaRPr lang="da-DK"/>
              </a:p>
            </p:txBody>
          </p:sp>
          <p:sp>
            <p:nvSpPr>
              <p:cNvPr id="589" name="Freeform 802"/>
              <p:cNvSpPr>
                <a:spLocks/>
              </p:cNvSpPr>
              <p:nvPr/>
            </p:nvSpPr>
            <p:spPr bwMode="auto">
              <a:xfrm>
                <a:off x="2594" y="2210"/>
                <a:ext cx="12" cy="1"/>
              </a:xfrm>
              <a:custGeom>
                <a:avLst/>
                <a:gdLst>
                  <a:gd name="T0" fmla="*/ 224 w 224"/>
                  <a:gd name="T1" fmla="*/ 18 h 18"/>
                  <a:gd name="T2" fmla="*/ 39 w 224"/>
                  <a:gd name="T3" fmla="*/ 18 h 18"/>
                  <a:gd name="T4" fmla="*/ 0 w 224"/>
                  <a:gd name="T5" fmla="*/ 0 h 18"/>
                  <a:gd name="T6" fmla="*/ 218 w 224"/>
                  <a:gd name="T7" fmla="*/ 0 h 18"/>
                  <a:gd name="T8" fmla="*/ 224 w 224"/>
                  <a:gd name="T9" fmla="*/ 18 h 18"/>
                  <a:gd name="T10" fmla="*/ 0 60000 65536"/>
                  <a:gd name="T11" fmla="*/ 0 60000 65536"/>
                  <a:gd name="T12" fmla="*/ 0 60000 65536"/>
                  <a:gd name="T13" fmla="*/ 0 60000 65536"/>
                  <a:gd name="T14" fmla="*/ 0 60000 65536"/>
                  <a:gd name="T15" fmla="*/ 0 w 224"/>
                  <a:gd name="T16" fmla="*/ 0 h 18"/>
                  <a:gd name="T17" fmla="*/ 224 w 224"/>
                  <a:gd name="T18" fmla="*/ 18 h 18"/>
                </a:gdLst>
                <a:ahLst/>
                <a:cxnLst>
                  <a:cxn ang="T10">
                    <a:pos x="T0" y="T1"/>
                  </a:cxn>
                  <a:cxn ang="T11">
                    <a:pos x="T2" y="T3"/>
                  </a:cxn>
                  <a:cxn ang="T12">
                    <a:pos x="T4" y="T5"/>
                  </a:cxn>
                  <a:cxn ang="T13">
                    <a:pos x="T6" y="T7"/>
                  </a:cxn>
                  <a:cxn ang="T14">
                    <a:pos x="T8" y="T9"/>
                  </a:cxn>
                </a:cxnLst>
                <a:rect l="T15" t="T16" r="T17" b="T18"/>
                <a:pathLst>
                  <a:path w="224" h="18">
                    <a:moveTo>
                      <a:pt x="224" y="18"/>
                    </a:moveTo>
                    <a:lnTo>
                      <a:pt x="39" y="18"/>
                    </a:lnTo>
                    <a:lnTo>
                      <a:pt x="0" y="0"/>
                    </a:lnTo>
                    <a:lnTo>
                      <a:pt x="218" y="0"/>
                    </a:lnTo>
                    <a:lnTo>
                      <a:pt x="224" y="18"/>
                    </a:lnTo>
                    <a:close/>
                  </a:path>
                </a:pathLst>
              </a:custGeom>
              <a:solidFill>
                <a:srgbClr val="B69F4C"/>
              </a:solidFill>
              <a:ln w="9525">
                <a:noFill/>
                <a:round/>
                <a:headEnd/>
                <a:tailEnd/>
              </a:ln>
            </p:spPr>
            <p:txBody>
              <a:bodyPr/>
              <a:lstStyle/>
              <a:p>
                <a:endParaRPr lang="da-DK"/>
              </a:p>
            </p:txBody>
          </p:sp>
          <p:sp>
            <p:nvSpPr>
              <p:cNvPr id="590" name="Freeform 803"/>
              <p:cNvSpPr>
                <a:spLocks/>
              </p:cNvSpPr>
              <p:nvPr/>
            </p:nvSpPr>
            <p:spPr bwMode="auto">
              <a:xfrm>
                <a:off x="2593" y="2209"/>
                <a:ext cx="13" cy="1"/>
              </a:xfrm>
              <a:custGeom>
                <a:avLst/>
                <a:gdLst>
                  <a:gd name="T0" fmla="*/ 242 w 242"/>
                  <a:gd name="T1" fmla="*/ 20 h 20"/>
                  <a:gd name="T2" fmla="*/ 40 w 242"/>
                  <a:gd name="T3" fmla="*/ 20 h 20"/>
                  <a:gd name="T4" fmla="*/ 0 w 242"/>
                  <a:gd name="T5" fmla="*/ 0 h 20"/>
                  <a:gd name="T6" fmla="*/ 236 w 242"/>
                  <a:gd name="T7" fmla="*/ 0 h 20"/>
                  <a:gd name="T8" fmla="*/ 242 w 242"/>
                  <a:gd name="T9" fmla="*/ 20 h 20"/>
                  <a:gd name="T10" fmla="*/ 0 60000 65536"/>
                  <a:gd name="T11" fmla="*/ 0 60000 65536"/>
                  <a:gd name="T12" fmla="*/ 0 60000 65536"/>
                  <a:gd name="T13" fmla="*/ 0 60000 65536"/>
                  <a:gd name="T14" fmla="*/ 0 60000 65536"/>
                  <a:gd name="T15" fmla="*/ 0 w 242"/>
                  <a:gd name="T16" fmla="*/ 0 h 20"/>
                  <a:gd name="T17" fmla="*/ 242 w 242"/>
                  <a:gd name="T18" fmla="*/ 20 h 20"/>
                </a:gdLst>
                <a:ahLst/>
                <a:cxnLst>
                  <a:cxn ang="T10">
                    <a:pos x="T0" y="T1"/>
                  </a:cxn>
                  <a:cxn ang="T11">
                    <a:pos x="T2" y="T3"/>
                  </a:cxn>
                  <a:cxn ang="T12">
                    <a:pos x="T4" y="T5"/>
                  </a:cxn>
                  <a:cxn ang="T13">
                    <a:pos x="T6" y="T7"/>
                  </a:cxn>
                  <a:cxn ang="T14">
                    <a:pos x="T8" y="T9"/>
                  </a:cxn>
                </a:cxnLst>
                <a:rect l="T15" t="T16" r="T17" b="T18"/>
                <a:pathLst>
                  <a:path w="242" h="20">
                    <a:moveTo>
                      <a:pt x="242" y="20"/>
                    </a:moveTo>
                    <a:lnTo>
                      <a:pt x="40" y="20"/>
                    </a:lnTo>
                    <a:lnTo>
                      <a:pt x="0" y="0"/>
                    </a:lnTo>
                    <a:lnTo>
                      <a:pt x="236" y="0"/>
                    </a:lnTo>
                    <a:lnTo>
                      <a:pt x="242" y="20"/>
                    </a:lnTo>
                    <a:close/>
                  </a:path>
                </a:pathLst>
              </a:custGeom>
              <a:solidFill>
                <a:srgbClr val="B69F4C"/>
              </a:solidFill>
              <a:ln w="9525">
                <a:noFill/>
                <a:round/>
                <a:headEnd/>
                <a:tailEnd/>
              </a:ln>
            </p:spPr>
            <p:txBody>
              <a:bodyPr/>
              <a:lstStyle/>
              <a:p>
                <a:endParaRPr lang="da-DK"/>
              </a:p>
            </p:txBody>
          </p:sp>
          <p:sp>
            <p:nvSpPr>
              <p:cNvPr id="591" name="Freeform 804"/>
              <p:cNvSpPr>
                <a:spLocks/>
              </p:cNvSpPr>
              <p:nvPr/>
            </p:nvSpPr>
            <p:spPr bwMode="auto">
              <a:xfrm>
                <a:off x="2592" y="2209"/>
                <a:ext cx="14" cy="1"/>
              </a:xfrm>
              <a:custGeom>
                <a:avLst/>
                <a:gdLst>
                  <a:gd name="T0" fmla="*/ 258 w 258"/>
                  <a:gd name="T1" fmla="*/ 20 h 20"/>
                  <a:gd name="T2" fmla="*/ 40 w 258"/>
                  <a:gd name="T3" fmla="*/ 20 h 20"/>
                  <a:gd name="T4" fmla="*/ 0 w 258"/>
                  <a:gd name="T5" fmla="*/ 0 h 20"/>
                  <a:gd name="T6" fmla="*/ 252 w 258"/>
                  <a:gd name="T7" fmla="*/ 0 h 20"/>
                  <a:gd name="T8" fmla="*/ 258 w 258"/>
                  <a:gd name="T9" fmla="*/ 20 h 20"/>
                  <a:gd name="T10" fmla="*/ 0 60000 65536"/>
                  <a:gd name="T11" fmla="*/ 0 60000 65536"/>
                  <a:gd name="T12" fmla="*/ 0 60000 65536"/>
                  <a:gd name="T13" fmla="*/ 0 60000 65536"/>
                  <a:gd name="T14" fmla="*/ 0 60000 65536"/>
                  <a:gd name="T15" fmla="*/ 0 w 258"/>
                  <a:gd name="T16" fmla="*/ 0 h 20"/>
                  <a:gd name="T17" fmla="*/ 258 w 258"/>
                  <a:gd name="T18" fmla="*/ 20 h 20"/>
                </a:gdLst>
                <a:ahLst/>
                <a:cxnLst>
                  <a:cxn ang="T10">
                    <a:pos x="T0" y="T1"/>
                  </a:cxn>
                  <a:cxn ang="T11">
                    <a:pos x="T2" y="T3"/>
                  </a:cxn>
                  <a:cxn ang="T12">
                    <a:pos x="T4" y="T5"/>
                  </a:cxn>
                  <a:cxn ang="T13">
                    <a:pos x="T6" y="T7"/>
                  </a:cxn>
                  <a:cxn ang="T14">
                    <a:pos x="T8" y="T9"/>
                  </a:cxn>
                </a:cxnLst>
                <a:rect l="T15" t="T16" r="T17" b="T18"/>
                <a:pathLst>
                  <a:path w="258" h="20">
                    <a:moveTo>
                      <a:pt x="258" y="20"/>
                    </a:moveTo>
                    <a:lnTo>
                      <a:pt x="40" y="20"/>
                    </a:lnTo>
                    <a:lnTo>
                      <a:pt x="0" y="0"/>
                    </a:lnTo>
                    <a:lnTo>
                      <a:pt x="252" y="0"/>
                    </a:lnTo>
                    <a:lnTo>
                      <a:pt x="258" y="20"/>
                    </a:lnTo>
                    <a:close/>
                  </a:path>
                </a:pathLst>
              </a:custGeom>
              <a:solidFill>
                <a:srgbClr val="B7A04C"/>
              </a:solidFill>
              <a:ln w="9525">
                <a:noFill/>
                <a:round/>
                <a:headEnd/>
                <a:tailEnd/>
              </a:ln>
            </p:spPr>
            <p:txBody>
              <a:bodyPr/>
              <a:lstStyle/>
              <a:p>
                <a:endParaRPr lang="da-DK"/>
              </a:p>
            </p:txBody>
          </p:sp>
          <p:sp>
            <p:nvSpPr>
              <p:cNvPr id="592" name="Freeform 805"/>
              <p:cNvSpPr>
                <a:spLocks/>
              </p:cNvSpPr>
              <p:nvPr/>
            </p:nvSpPr>
            <p:spPr bwMode="auto">
              <a:xfrm>
                <a:off x="2591" y="2208"/>
                <a:ext cx="14" cy="1"/>
              </a:xfrm>
              <a:custGeom>
                <a:avLst/>
                <a:gdLst>
                  <a:gd name="T0" fmla="*/ 275 w 275"/>
                  <a:gd name="T1" fmla="*/ 18 h 18"/>
                  <a:gd name="T2" fmla="*/ 39 w 275"/>
                  <a:gd name="T3" fmla="*/ 18 h 18"/>
                  <a:gd name="T4" fmla="*/ 0 w 275"/>
                  <a:gd name="T5" fmla="*/ 0 h 18"/>
                  <a:gd name="T6" fmla="*/ 269 w 275"/>
                  <a:gd name="T7" fmla="*/ 0 h 18"/>
                  <a:gd name="T8" fmla="*/ 275 w 275"/>
                  <a:gd name="T9" fmla="*/ 18 h 18"/>
                  <a:gd name="T10" fmla="*/ 0 60000 65536"/>
                  <a:gd name="T11" fmla="*/ 0 60000 65536"/>
                  <a:gd name="T12" fmla="*/ 0 60000 65536"/>
                  <a:gd name="T13" fmla="*/ 0 60000 65536"/>
                  <a:gd name="T14" fmla="*/ 0 60000 65536"/>
                  <a:gd name="T15" fmla="*/ 0 w 275"/>
                  <a:gd name="T16" fmla="*/ 0 h 18"/>
                  <a:gd name="T17" fmla="*/ 275 w 275"/>
                  <a:gd name="T18" fmla="*/ 18 h 18"/>
                </a:gdLst>
                <a:ahLst/>
                <a:cxnLst>
                  <a:cxn ang="T10">
                    <a:pos x="T0" y="T1"/>
                  </a:cxn>
                  <a:cxn ang="T11">
                    <a:pos x="T2" y="T3"/>
                  </a:cxn>
                  <a:cxn ang="T12">
                    <a:pos x="T4" y="T5"/>
                  </a:cxn>
                  <a:cxn ang="T13">
                    <a:pos x="T6" y="T7"/>
                  </a:cxn>
                  <a:cxn ang="T14">
                    <a:pos x="T8" y="T9"/>
                  </a:cxn>
                </a:cxnLst>
                <a:rect l="T15" t="T16" r="T17" b="T18"/>
                <a:pathLst>
                  <a:path w="275" h="18">
                    <a:moveTo>
                      <a:pt x="275" y="18"/>
                    </a:moveTo>
                    <a:lnTo>
                      <a:pt x="39" y="18"/>
                    </a:lnTo>
                    <a:lnTo>
                      <a:pt x="0" y="0"/>
                    </a:lnTo>
                    <a:lnTo>
                      <a:pt x="269" y="0"/>
                    </a:lnTo>
                    <a:lnTo>
                      <a:pt x="275" y="18"/>
                    </a:lnTo>
                    <a:close/>
                  </a:path>
                </a:pathLst>
              </a:custGeom>
              <a:solidFill>
                <a:srgbClr val="B7A04C"/>
              </a:solidFill>
              <a:ln w="9525">
                <a:noFill/>
                <a:round/>
                <a:headEnd/>
                <a:tailEnd/>
              </a:ln>
            </p:spPr>
            <p:txBody>
              <a:bodyPr/>
              <a:lstStyle/>
              <a:p>
                <a:endParaRPr lang="da-DK"/>
              </a:p>
            </p:txBody>
          </p:sp>
          <p:sp>
            <p:nvSpPr>
              <p:cNvPr id="593" name="Freeform 806"/>
              <p:cNvSpPr>
                <a:spLocks/>
              </p:cNvSpPr>
              <p:nvPr/>
            </p:nvSpPr>
            <p:spPr bwMode="auto">
              <a:xfrm>
                <a:off x="2590" y="2208"/>
                <a:ext cx="15" cy="1"/>
              </a:xfrm>
              <a:custGeom>
                <a:avLst/>
                <a:gdLst>
                  <a:gd name="T0" fmla="*/ 291 w 291"/>
                  <a:gd name="T1" fmla="*/ 19 h 19"/>
                  <a:gd name="T2" fmla="*/ 39 w 291"/>
                  <a:gd name="T3" fmla="*/ 19 h 19"/>
                  <a:gd name="T4" fmla="*/ 0 w 291"/>
                  <a:gd name="T5" fmla="*/ 0 h 19"/>
                  <a:gd name="T6" fmla="*/ 285 w 291"/>
                  <a:gd name="T7" fmla="*/ 0 h 19"/>
                  <a:gd name="T8" fmla="*/ 291 w 291"/>
                  <a:gd name="T9" fmla="*/ 19 h 19"/>
                  <a:gd name="T10" fmla="*/ 0 60000 65536"/>
                  <a:gd name="T11" fmla="*/ 0 60000 65536"/>
                  <a:gd name="T12" fmla="*/ 0 60000 65536"/>
                  <a:gd name="T13" fmla="*/ 0 60000 65536"/>
                  <a:gd name="T14" fmla="*/ 0 60000 65536"/>
                  <a:gd name="T15" fmla="*/ 0 w 291"/>
                  <a:gd name="T16" fmla="*/ 0 h 19"/>
                  <a:gd name="T17" fmla="*/ 291 w 291"/>
                  <a:gd name="T18" fmla="*/ 19 h 19"/>
                </a:gdLst>
                <a:ahLst/>
                <a:cxnLst>
                  <a:cxn ang="T10">
                    <a:pos x="T0" y="T1"/>
                  </a:cxn>
                  <a:cxn ang="T11">
                    <a:pos x="T2" y="T3"/>
                  </a:cxn>
                  <a:cxn ang="T12">
                    <a:pos x="T4" y="T5"/>
                  </a:cxn>
                  <a:cxn ang="T13">
                    <a:pos x="T6" y="T7"/>
                  </a:cxn>
                  <a:cxn ang="T14">
                    <a:pos x="T8" y="T9"/>
                  </a:cxn>
                </a:cxnLst>
                <a:rect l="T15" t="T16" r="T17" b="T18"/>
                <a:pathLst>
                  <a:path w="291" h="19">
                    <a:moveTo>
                      <a:pt x="291" y="19"/>
                    </a:moveTo>
                    <a:lnTo>
                      <a:pt x="39" y="19"/>
                    </a:lnTo>
                    <a:lnTo>
                      <a:pt x="0" y="0"/>
                    </a:lnTo>
                    <a:lnTo>
                      <a:pt x="285" y="0"/>
                    </a:lnTo>
                    <a:lnTo>
                      <a:pt x="291" y="19"/>
                    </a:lnTo>
                    <a:close/>
                  </a:path>
                </a:pathLst>
              </a:custGeom>
              <a:solidFill>
                <a:srgbClr val="B7A04C"/>
              </a:solidFill>
              <a:ln w="9525">
                <a:noFill/>
                <a:round/>
                <a:headEnd/>
                <a:tailEnd/>
              </a:ln>
            </p:spPr>
            <p:txBody>
              <a:bodyPr/>
              <a:lstStyle/>
              <a:p>
                <a:endParaRPr lang="da-DK"/>
              </a:p>
            </p:txBody>
          </p:sp>
          <p:sp>
            <p:nvSpPr>
              <p:cNvPr id="594" name="Freeform 807"/>
              <p:cNvSpPr>
                <a:spLocks/>
              </p:cNvSpPr>
              <p:nvPr/>
            </p:nvSpPr>
            <p:spPr bwMode="auto">
              <a:xfrm>
                <a:off x="2589" y="2207"/>
                <a:ext cx="16" cy="1"/>
              </a:xfrm>
              <a:custGeom>
                <a:avLst/>
                <a:gdLst>
                  <a:gd name="T0" fmla="*/ 309 w 309"/>
                  <a:gd name="T1" fmla="*/ 19 h 19"/>
                  <a:gd name="T2" fmla="*/ 40 w 309"/>
                  <a:gd name="T3" fmla="*/ 19 h 19"/>
                  <a:gd name="T4" fmla="*/ 0 w 309"/>
                  <a:gd name="T5" fmla="*/ 0 h 19"/>
                  <a:gd name="T6" fmla="*/ 304 w 309"/>
                  <a:gd name="T7" fmla="*/ 0 h 19"/>
                  <a:gd name="T8" fmla="*/ 304 w 309"/>
                  <a:gd name="T9" fmla="*/ 2 h 19"/>
                  <a:gd name="T10" fmla="*/ 309 w 309"/>
                  <a:gd name="T11" fmla="*/ 19 h 19"/>
                  <a:gd name="T12" fmla="*/ 0 60000 65536"/>
                  <a:gd name="T13" fmla="*/ 0 60000 65536"/>
                  <a:gd name="T14" fmla="*/ 0 60000 65536"/>
                  <a:gd name="T15" fmla="*/ 0 60000 65536"/>
                  <a:gd name="T16" fmla="*/ 0 60000 65536"/>
                  <a:gd name="T17" fmla="*/ 0 60000 65536"/>
                  <a:gd name="T18" fmla="*/ 0 w 309"/>
                  <a:gd name="T19" fmla="*/ 0 h 19"/>
                  <a:gd name="T20" fmla="*/ 309 w 30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09" h="19">
                    <a:moveTo>
                      <a:pt x="309" y="19"/>
                    </a:moveTo>
                    <a:lnTo>
                      <a:pt x="40" y="19"/>
                    </a:lnTo>
                    <a:lnTo>
                      <a:pt x="0" y="0"/>
                    </a:lnTo>
                    <a:lnTo>
                      <a:pt x="304" y="0"/>
                    </a:lnTo>
                    <a:lnTo>
                      <a:pt x="304" y="2"/>
                    </a:lnTo>
                    <a:lnTo>
                      <a:pt x="309" y="19"/>
                    </a:lnTo>
                    <a:close/>
                  </a:path>
                </a:pathLst>
              </a:custGeom>
              <a:solidFill>
                <a:srgbClr val="B7A04C"/>
              </a:solidFill>
              <a:ln w="9525">
                <a:noFill/>
                <a:round/>
                <a:headEnd/>
                <a:tailEnd/>
              </a:ln>
            </p:spPr>
            <p:txBody>
              <a:bodyPr/>
              <a:lstStyle/>
              <a:p>
                <a:endParaRPr lang="da-DK"/>
              </a:p>
            </p:txBody>
          </p:sp>
          <p:sp>
            <p:nvSpPr>
              <p:cNvPr id="595" name="Freeform 808"/>
              <p:cNvSpPr>
                <a:spLocks/>
              </p:cNvSpPr>
              <p:nvPr/>
            </p:nvSpPr>
            <p:spPr bwMode="auto">
              <a:xfrm>
                <a:off x="2588" y="2207"/>
                <a:ext cx="17" cy="1"/>
              </a:xfrm>
              <a:custGeom>
                <a:avLst/>
                <a:gdLst>
                  <a:gd name="T0" fmla="*/ 325 w 325"/>
                  <a:gd name="T1" fmla="*/ 18 h 18"/>
                  <a:gd name="T2" fmla="*/ 40 w 325"/>
                  <a:gd name="T3" fmla="*/ 18 h 18"/>
                  <a:gd name="T4" fmla="*/ 0 w 325"/>
                  <a:gd name="T5" fmla="*/ 0 h 18"/>
                  <a:gd name="T6" fmla="*/ 320 w 325"/>
                  <a:gd name="T7" fmla="*/ 0 h 18"/>
                  <a:gd name="T8" fmla="*/ 323 w 325"/>
                  <a:gd name="T9" fmla="*/ 11 h 18"/>
                  <a:gd name="T10" fmla="*/ 325 w 325"/>
                  <a:gd name="T11" fmla="*/ 18 h 18"/>
                  <a:gd name="T12" fmla="*/ 0 60000 65536"/>
                  <a:gd name="T13" fmla="*/ 0 60000 65536"/>
                  <a:gd name="T14" fmla="*/ 0 60000 65536"/>
                  <a:gd name="T15" fmla="*/ 0 60000 65536"/>
                  <a:gd name="T16" fmla="*/ 0 60000 65536"/>
                  <a:gd name="T17" fmla="*/ 0 60000 65536"/>
                  <a:gd name="T18" fmla="*/ 0 w 325"/>
                  <a:gd name="T19" fmla="*/ 0 h 18"/>
                  <a:gd name="T20" fmla="*/ 325 w 32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25" h="18">
                    <a:moveTo>
                      <a:pt x="325" y="18"/>
                    </a:moveTo>
                    <a:lnTo>
                      <a:pt x="40" y="18"/>
                    </a:lnTo>
                    <a:lnTo>
                      <a:pt x="0" y="0"/>
                    </a:lnTo>
                    <a:lnTo>
                      <a:pt x="320" y="0"/>
                    </a:lnTo>
                    <a:lnTo>
                      <a:pt x="323" y="11"/>
                    </a:lnTo>
                    <a:lnTo>
                      <a:pt x="325" y="18"/>
                    </a:lnTo>
                    <a:close/>
                  </a:path>
                </a:pathLst>
              </a:custGeom>
              <a:solidFill>
                <a:srgbClr val="B8A14C"/>
              </a:solidFill>
              <a:ln w="9525">
                <a:noFill/>
                <a:round/>
                <a:headEnd/>
                <a:tailEnd/>
              </a:ln>
            </p:spPr>
            <p:txBody>
              <a:bodyPr/>
              <a:lstStyle/>
              <a:p>
                <a:endParaRPr lang="da-DK"/>
              </a:p>
            </p:txBody>
          </p:sp>
          <p:sp>
            <p:nvSpPr>
              <p:cNvPr id="596" name="Freeform 809"/>
              <p:cNvSpPr>
                <a:spLocks/>
              </p:cNvSpPr>
              <p:nvPr/>
            </p:nvSpPr>
            <p:spPr bwMode="auto">
              <a:xfrm>
                <a:off x="2587" y="2206"/>
                <a:ext cx="18" cy="1"/>
              </a:xfrm>
              <a:custGeom>
                <a:avLst/>
                <a:gdLst>
                  <a:gd name="T0" fmla="*/ 342 w 342"/>
                  <a:gd name="T1" fmla="*/ 18 h 18"/>
                  <a:gd name="T2" fmla="*/ 38 w 342"/>
                  <a:gd name="T3" fmla="*/ 18 h 18"/>
                  <a:gd name="T4" fmla="*/ 0 w 342"/>
                  <a:gd name="T5" fmla="*/ 0 h 18"/>
                  <a:gd name="T6" fmla="*/ 337 w 342"/>
                  <a:gd name="T7" fmla="*/ 0 h 18"/>
                  <a:gd name="T8" fmla="*/ 342 w 342"/>
                  <a:gd name="T9" fmla="*/ 18 h 18"/>
                  <a:gd name="T10" fmla="*/ 0 60000 65536"/>
                  <a:gd name="T11" fmla="*/ 0 60000 65536"/>
                  <a:gd name="T12" fmla="*/ 0 60000 65536"/>
                  <a:gd name="T13" fmla="*/ 0 60000 65536"/>
                  <a:gd name="T14" fmla="*/ 0 60000 65536"/>
                  <a:gd name="T15" fmla="*/ 0 w 342"/>
                  <a:gd name="T16" fmla="*/ 0 h 18"/>
                  <a:gd name="T17" fmla="*/ 342 w 342"/>
                  <a:gd name="T18" fmla="*/ 18 h 18"/>
                </a:gdLst>
                <a:ahLst/>
                <a:cxnLst>
                  <a:cxn ang="T10">
                    <a:pos x="T0" y="T1"/>
                  </a:cxn>
                  <a:cxn ang="T11">
                    <a:pos x="T2" y="T3"/>
                  </a:cxn>
                  <a:cxn ang="T12">
                    <a:pos x="T4" y="T5"/>
                  </a:cxn>
                  <a:cxn ang="T13">
                    <a:pos x="T6" y="T7"/>
                  </a:cxn>
                  <a:cxn ang="T14">
                    <a:pos x="T8" y="T9"/>
                  </a:cxn>
                </a:cxnLst>
                <a:rect l="T15" t="T16" r="T17" b="T18"/>
                <a:pathLst>
                  <a:path w="342" h="18">
                    <a:moveTo>
                      <a:pt x="342" y="18"/>
                    </a:moveTo>
                    <a:lnTo>
                      <a:pt x="38" y="18"/>
                    </a:lnTo>
                    <a:lnTo>
                      <a:pt x="0" y="0"/>
                    </a:lnTo>
                    <a:lnTo>
                      <a:pt x="337" y="0"/>
                    </a:lnTo>
                    <a:lnTo>
                      <a:pt x="342" y="18"/>
                    </a:lnTo>
                    <a:close/>
                  </a:path>
                </a:pathLst>
              </a:custGeom>
              <a:solidFill>
                <a:srgbClr val="B8A14C"/>
              </a:solidFill>
              <a:ln w="9525">
                <a:noFill/>
                <a:round/>
                <a:headEnd/>
                <a:tailEnd/>
              </a:ln>
            </p:spPr>
            <p:txBody>
              <a:bodyPr/>
              <a:lstStyle/>
              <a:p>
                <a:endParaRPr lang="da-DK"/>
              </a:p>
            </p:txBody>
          </p:sp>
          <p:sp>
            <p:nvSpPr>
              <p:cNvPr id="597" name="Freeform 810"/>
              <p:cNvSpPr>
                <a:spLocks/>
              </p:cNvSpPr>
              <p:nvPr/>
            </p:nvSpPr>
            <p:spPr bwMode="auto">
              <a:xfrm>
                <a:off x="2586" y="2206"/>
                <a:ext cx="19" cy="1"/>
              </a:xfrm>
              <a:custGeom>
                <a:avLst/>
                <a:gdLst>
                  <a:gd name="T0" fmla="*/ 359 w 359"/>
                  <a:gd name="T1" fmla="*/ 19 h 19"/>
                  <a:gd name="T2" fmla="*/ 39 w 359"/>
                  <a:gd name="T3" fmla="*/ 19 h 19"/>
                  <a:gd name="T4" fmla="*/ 0 w 359"/>
                  <a:gd name="T5" fmla="*/ 0 h 19"/>
                  <a:gd name="T6" fmla="*/ 355 w 359"/>
                  <a:gd name="T7" fmla="*/ 0 h 19"/>
                  <a:gd name="T8" fmla="*/ 359 w 359"/>
                  <a:gd name="T9" fmla="*/ 19 h 19"/>
                  <a:gd name="T10" fmla="*/ 0 60000 65536"/>
                  <a:gd name="T11" fmla="*/ 0 60000 65536"/>
                  <a:gd name="T12" fmla="*/ 0 60000 65536"/>
                  <a:gd name="T13" fmla="*/ 0 60000 65536"/>
                  <a:gd name="T14" fmla="*/ 0 60000 65536"/>
                  <a:gd name="T15" fmla="*/ 0 w 359"/>
                  <a:gd name="T16" fmla="*/ 0 h 19"/>
                  <a:gd name="T17" fmla="*/ 359 w 359"/>
                  <a:gd name="T18" fmla="*/ 19 h 19"/>
                </a:gdLst>
                <a:ahLst/>
                <a:cxnLst>
                  <a:cxn ang="T10">
                    <a:pos x="T0" y="T1"/>
                  </a:cxn>
                  <a:cxn ang="T11">
                    <a:pos x="T2" y="T3"/>
                  </a:cxn>
                  <a:cxn ang="T12">
                    <a:pos x="T4" y="T5"/>
                  </a:cxn>
                  <a:cxn ang="T13">
                    <a:pos x="T6" y="T7"/>
                  </a:cxn>
                  <a:cxn ang="T14">
                    <a:pos x="T8" y="T9"/>
                  </a:cxn>
                </a:cxnLst>
                <a:rect l="T15" t="T16" r="T17" b="T18"/>
                <a:pathLst>
                  <a:path w="359" h="19">
                    <a:moveTo>
                      <a:pt x="359" y="19"/>
                    </a:moveTo>
                    <a:lnTo>
                      <a:pt x="39" y="19"/>
                    </a:lnTo>
                    <a:lnTo>
                      <a:pt x="0" y="0"/>
                    </a:lnTo>
                    <a:lnTo>
                      <a:pt x="355" y="0"/>
                    </a:lnTo>
                    <a:lnTo>
                      <a:pt x="359" y="19"/>
                    </a:lnTo>
                    <a:close/>
                  </a:path>
                </a:pathLst>
              </a:custGeom>
              <a:solidFill>
                <a:srgbClr val="B8A14C"/>
              </a:solidFill>
              <a:ln w="9525">
                <a:noFill/>
                <a:round/>
                <a:headEnd/>
                <a:tailEnd/>
              </a:ln>
            </p:spPr>
            <p:txBody>
              <a:bodyPr/>
              <a:lstStyle/>
              <a:p>
                <a:endParaRPr lang="da-DK"/>
              </a:p>
            </p:txBody>
          </p:sp>
          <p:sp>
            <p:nvSpPr>
              <p:cNvPr id="598" name="Freeform 811"/>
              <p:cNvSpPr>
                <a:spLocks/>
              </p:cNvSpPr>
              <p:nvPr/>
            </p:nvSpPr>
            <p:spPr bwMode="auto">
              <a:xfrm>
                <a:off x="2585" y="2205"/>
                <a:ext cx="20" cy="1"/>
              </a:xfrm>
              <a:custGeom>
                <a:avLst/>
                <a:gdLst>
                  <a:gd name="T0" fmla="*/ 377 w 377"/>
                  <a:gd name="T1" fmla="*/ 20 h 20"/>
                  <a:gd name="T2" fmla="*/ 40 w 377"/>
                  <a:gd name="T3" fmla="*/ 20 h 20"/>
                  <a:gd name="T4" fmla="*/ 0 w 377"/>
                  <a:gd name="T5" fmla="*/ 0 h 20"/>
                  <a:gd name="T6" fmla="*/ 373 w 377"/>
                  <a:gd name="T7" fmla="*/ 0 h 20"/>
                  <a:gd name="T8" fmla="*/ 377 w 377"/>
                  <a:gd name="T9" fmla="*/ 20 h 20"/>
                  <a:gd name="T10" fmla="*/ 0 60000 65536"/>
                  <a:gd name="T11" fmla="*/ 0 60000 65536"/>
                  <a:gd name="T12" fmla="*/ 0 60000 65536"/>
                  <a:gd name="T13" fmla="*/ 0 60000 65536"/>
                  <a:gd name="T14" fmla="*/ 0 60000 65536"/>
                  <a:gd name="T15" fmla="*/ 0 w 377"/>
                  <a:gd name="T16" fmla="*/ 0 h 20"/>
                  <a:gd name="T17" fmla="*/ 377 w 377"/>
                  <a:gd name="T18" fmla="*/ 20 h 20"/>
                </a:gdLst>
                <a:ahLst/>
                <a:cxnLst>
                  <a:cxn ang="T10">
                    <a:pos x="T0" y="T1"/>
                  </a:cxn>
                  <a:cxn ang="T11">
                    <a:pos x="T2" y="T3"/>
                  </a:cxn>
                  <a:cxn ang="T12">
                    <a:pos x="T4" y="T5"/>
                  </a:cxn>
                  <a:cxn ang="T13">
                    <a:pos x="T6" y="T7"/>
                  </a:cxn>
                  <a:cxn ang="T14">
                    <a:pos x="T8" y="T9"/>
                  </a:cxn>
                </a:cxnLst>
                <a:rect l="T15" t="T16" r="T17" b="T18"/>
                <a:pathLst>
                  <a:path w="377" h="20">
                    <a:moveTo>
                      <a:pt x="377" y="20"/>
                    </a:moveTo>
                    <a:lnTo>
                      <a:pt x="40" y="20"/>
                    </a:lnTo>
                    <a:lnTo>
                      <a:pt x="0" y="0"/>
                    </a:lnTo>
                    <a:lnTo>
                      <a:pt x="373" y="0"/>
                    </a:lnTo>
                    <a:lnTo>
                      <a:pt x="377" y="20"/>
                    </a:lnTo>
                    <a:close/>
                  </a:path>
                </a:pathLst>
              </a:custGeom>
              <a:solidFill>
                <a:srgbClr val="B8A14C"/>
              </a:solidFill>
              <a:ln w="9525">
                <a:noFill/>
                <a:round/>
                <a:headEnd/>
                <a:tailEnd/>
              </a:ln>
            </p:spPr>
            <p:txBody>
              <a:bodyPr/>
              <a:lstStyle/>
              <a:p>
                <a:endParaRPr lang="da-DK"/>
              </a:p>
            </p:txBody>
          </p:sp>
          <p:sp>
            <p:nvSpPr>
              <p:cNvPr id="599" name="Freeform 812"/>
              <p:cNvSpPr>
                <a:spLocks/>
              </p:cNvSpPr>
              <p:nvPr/>
            </p:nvSpPr>
            <p:spPr bwMode="auto">
              <a:xfrm>
                <a:off x="2584" y="2205"/>
                <a:ext cx="20" cy="1"/>
              </a:xfrm>
              <a:custGeom>
                <a:avLst/>
                <a:gdLst>
                  <a:gd name="T0" fmla="*/ 395 w 395"/>
                  <a:gd name="T1" fmla="*/ 19 h 19"/>
                  <a:gd name="T2" fmla="*/ 40 w 395"/>
                  <a:gd name="T3" fmla="*/ 19 h 19"/>
                  <a:gd name="T4" fmla="*/ 0 w 395"/>
                  <a:gd name="T5" fmla="*/ 0 h 19"/>
                  <a:gd name="T6" fmla="*/ 391 w 395"/>
                  <a:gd name="T7" fmla="*/ 0 h 19"/>
                  <a:gd name="T8" fmla="*/ 395 w 395"/>
                  <a:gd name="T9" fmla="*/ 19 h 19"/>
                  <a:gd name="T10" fmla="*/ 0 60000 65536"/>
                  <a:gd name="T11" fmla="*/ 0 60000 65536"/>
                  <a:gd name="T12" fmla="*/ 0 60000 65536"/>
                  <a:gd name="T13" fmla="*/ 0 60000 65536"/>
                  <a:gd name="T14" fmla="*/ 0 60000 65536"/>
                  <a:gd name="T15" fmla="*/ 0 w 395"/>
                  <a:gd name="T16" fmla="*/ 0 h 19"/>
                  <a:gd name="T17" fmla="*/ 395 w 395"/>
                  <a:gd name="T18" fmla="*/ 19 h 19"/>
                </a:gdLst>
                <a:ahLst/>
                <a:cxnLst>
                  <a:cxn ang="T10">
                    <a:pos x="T0" y="T1"/>
                  </a:cxn>
                  <a:cxn ang="T11">
                    <a:pos x="T2" y="T3"/>
                  </a:cxn>
                  <a:cxn ang="T12">
                    <a:pos x="T4" y="T5"/>
                  </a:cxn>
                  <a:cxn ang="T13">
                    <a:pos x="T6" y="T7"/>
                  </a:cxn>
                  <a:cxn ang="T14">
                    <a:pos x="T8" y="T9"/>
                  </a:cxn>
                </a:cxnLst>
                <a:rect l="T15" t="T16" r="T17" b="T18"/>
                <a:pathLst>
                  <a:path w="395" h="19">
                    <a:moveTo>
                      <a:pt x="395" y="19"/>
                    </a:moveTo>
                    <a:lnTo>
                      <a:pt x="40" y="19"/>
                    </a:lnTo>
                    <a:lnTo>
                      <a:pt x="0" y="0"/>
                    </a:lnTo>
                    <a:lnTo>
                      <a:pt x="391" y="0"/>
                    </a:lnTo>
                    <a:lnTo>
                      <a:pt x="395" y="19"/>
                    </a:lnTo>
                    <a:close/>
                  </a:path>
                </a:pathLst>
              </a:custGeom>
              <a:solidFill>
                <a:srgbClr val="B9A14C"/>
              </a:solidFill>
              <a:ln w="9525">
                <a:noFill/>
                <a:round/>
                <a:headEnd/>
                <a:tailEnd/>
              </a:ln>
            </p:spPr>
            <p:txBody>
              <a:bodyPr/>
              <a:lstStyle/>
              <a:p>
                <a:endParaRPr lang="da-DK"/>
              </a:p>
            </p:txBody>
          </p:sp>
          <p:sp>
            <p:nvSpPr>
              <p:cNvPr id="600" name="Freeform 813"/>
              <p:cNvSpPr>
                <a:spLocks/>
              </p:cNvSpPr>
              <p:nvPr/>
            </p:nvSpPr>
            <p:spPr bwMode="auto">
              <a:xfrm>
                <a:off x="2583" y="2204"/>
                <a:ext cx="21" cy="1"/>
              </a:xfrm>
              <a:custGeom>
                <a:avLst/>
                <a:gdLst>
                  <a:gd name="T0" fmla="*/ 412 w 412"/>
                  <a:gd name="T1" fmla="*/ 19 h 19"/>
                  <a:gd name="T2" fmla="*/ 39 w 412"/>
                  <a:gd name="T3" fmla="*/ 19 h 19"/>
                  <a:gd name="T4" fmla="*/ 0 w 412"/>
                  <a:gd name="T5" fmla="*/ 0 h 19"/>
                  <a:gd name="T6" fmla="*/ 407 w 412"/>
                  <a:gd name="T7" fmla="*/ 0 h 19"/>
                  <a:gd name="T8" fmla="*/ 412 w 412"/>
                  <a:gd name="T9" fmla="*/ 19 h 19"/>
                  <a:gd name="T10" fmla="*/ 0 60000 65536"/>
                  <a:gd name="T11" fmla="*/ 0 60000 65536"/>
                  <a:gd name="T12" fmla="*/ 0 60000 65536"/>
                  <a:gd name="T13" fmla="*/ 0 60000 65536"/>
                  <a:gd name="T14" fmla="*/ 0 60000 65536"/>
                  <a:gd name="T15" fmla="*/ 0 w 412"/>
                  <a:gd name="T16" fmla="*/ 0 h 19"/>
                  <a:gd name="T17" fmla="*/ 412 w 412"/>
                  <a:gd name="T18" fmla="*/ 19 h 19"/>
                </a:gdLst>
                <a:ahLst/>
                <a:cxnLst>
                  <a:cxn ang="T10">
                    <a:pos x="T0" y="T1"/>
                  </a:cxn>
                  <a:cxn ang="T11">
                    <a:pos x="T2" y="T3"/>
                  </a:cxn>
                  <a:cxn ang="T12">
                    <a:pos x="T4" y="T5"/>
                  </a:cxn>
                  <a:cxn ang="T13">
                    <a:pos x="T6" y="T7"/>
                  </a:cxn>
                  <a:cxn ang="T14">
                    <a:pos x="T8" y="T9"/>
                  </a:cxn>
                </a:cxnLst>
                <a:rect l="T15" t="T16" r="T17" b="T18"/>
                <a:pathLst>
                  <a:path w="412" h="19">
                    <a:moveTo>
                      <a:pt x="412" y="19"/>
                    </a:moveTo>
                    <a:lnTo>
                      <a:pt x="39" y="19"/>
                    </a:lnTo>
                    <a:lnTo>
                      <a:pt x="0" y="0"/>
                    </a:lnTo>
                    <a:lnTo>
                      <a:pt x="407" y="0"/>
                    </a:lnTo>
                    <a:lnTo>
                      <a:pt x="412" y="19"/>
                    </a:lnTo>
                    <a:close/>
                  </a:path>
                </a:pathLst>
              </a:custGeom>
              <a:solidFill>
                <a:srgbClr val="B9A14C"/>
              </a:solidFill>
              <a:ln w="9525">
                <a:noFill/>
                <a:round/>
                <a:headEnd/>
                <a:tailEnd/>
              </a:ln>
            </p:spPr>
            <p:txBody>
              <a:bodyPr/>
              <a:lstStyle/>
              <a:p>
                <a:endParaRPr lang="da-DK"/>
              </a:p>
            </p:txBody>
          </p:sp>
          <p:sp>
            <p:nvSpPr>
              <p:cNvPr id="601" name="Freeform 814"/>
              <p:cNvSpPr>
                <a:spLocks/>
              </p:cNvSpPr>
              <p:nvPr/>
            </p:nvSpPr>
            <p:spPr bwMode="auto">
              <a:xfrm>
                <a:off x="2582" y="2204"/>
                <a:ext cx="22" cy="1"/>
              </a:xfrm>
              <a:custGeom>
                <a:avLst/>
                <a:gdLst>
                  <a:gd name="T0" fmla="*/ 430 w 430"/>
                  <a:gd name="T1" fmla="*/ 19 h 19"/>
                  <a:gd name="T2" fmla="*/ 39 w 430"/>
                  <a:gd name="T3" fmla="*/ 19 h 19"/>
                  <a:gd name="T4" fmla="*/ 0 w 430"/>
                  <a:gd name="T5" fmla="*/ 0 h 19"/>
                  <a:gd name="T6" fmla="*/ 425 w 430"/>
                  <a:gd name="T7" fmla="*/ 0 h 19"/>
                  <a:gd name="T8" fmla="*/ 430 w 430"/>
                  <a:gd name="T9" fmla="*/ 19 h 19"/>
                  <a:gd name="T10" fmla="*/ 0 60000 65536"/>
                  <a:gd name="T11" fmla="*/ 0 60000 65536"/>
                  <a:gd name="T12" fmla="*/ 0 60000 65536"/>
                  <a:gd name="T13" fmla="*/ 0 60000 65536"/>
                  <a:gd name="T14" fmla="*/ 0 60000 65536"/>
                  <a:gd name="T15" fmla="*/ 0 w 430"/>
                  <a:gd name="T16" fmla="*/ 0 h 19"/>
                  <a:gd name="T17" fmla="*/ 430 w 430"/>
                  <a:gd name="T18" fmla="*/ 19 h 19"/>
                </a:gdLst>
                <a:ahLst/>
                <a:cxnLst>
                  <a:cxn ang="T10">
                    <a:pos x="T0" y="T1"/>
                  </a:cxn>
                  <a:cxn ang="T11">
                    <a:pos x="T2" y="T3"/>
                  </a:cxn>
                  <a:cxn ang="T12">
                    <a:pos x="T4" y="T5"/>
                  </a:cxn>
                  <a:cxn ang="T13">
                    <a:pos x="T6" y="T7"/>
                  </a:cxn>
                  <a:cxn ang="T14">
                    <a:pos x="T8" y="T9"/>
                  </a:cxn>
                </a:cxnLst>
                <a:rect l="T15" t="T16" r="T17" b="T18"/>
                <a:pathLst>
                  <a:path w="430" h="19">
                    <a:moveTo>
                      <a:pt x="430" y="19"/>
                    </a:moveTo>
                    <a:lnTo>
                      <a:pt x="39" y="19"/>
                    </a:lnTo>
                    <a:lnTo>
                      <a:pt x="0" y="0"/>
                    </a:lnTo>
                    <a:lnTo>
                      <a:pt x="425" y="0"/>
                    </a:lnTo>
                    <a:lnTo>
                      <a:pt x="430" y="19"/>
                    </a:lnTo>
                    <a:close/>
                  </a:path>
                </a:pathLst>
              </a:custGeom>
              <a:solidFill>
                <a:srgbClr val="B9A14C"/>
              </a:solidFill>
              <a:ln w="9525">
                <a:noFill/>
                <a:round/>
                <a:headEnd/>
                <a:tailEnd/>
              </a:ln>
            </p:spPr>
            <p:txBody>
              <a:bodyPr/>
              <a:lstStyle/>
              <a:p>
                <a:endParaRPr lang="da-DK"/>
              </a:p>
            </p:txBody>
          </p:sp>
          <p:sp>
            <p:nvSpPr>
              <p:cNvPr id="602" name="Freeform 815"/>
              <p:cNvSpPr>
                <a:spLocks/>
              </p:cNvSpPr>
              <p:nvPr/>
            </p:nvSpPr>
            <p:spPr bwMode="auto">
              <a:xfrm>
                <a:off x="2581" y="2203"/>
                <a:ext cx="23" cy="1"/>
              </a:xfrm>
              <a:custGeom>
                <a:avLst/>
                <a:gdLst>
                  <a:gd name="T0" fmla="*/ 447 w 447"/>
                  <a:gd name="T1" fmla="*/ 18 h 18"/>
                  <a:gd name="T2" fmla="*/ 40 w 447"/>
                  <a:gd name="T3" fmla="*/ 18 h 18"/>
                  <a:gd name="T4" fmla="*/ 0 w 447"/>
                  <a:gd name="T5" fmla="*/ 0 h 18"/>
                  <a:gd name="T6" fmla="*/ 443 w 447"/>
                  <a:gd name="T7" fmla="*/ 0 h 18"/>
                  <a:gd name="T8" fmla="*/ 447 w 447"/>
                  <a:gd name="T9" fmla="*/ 18 h 18"/>
                  <a:gd name="T10" fmla="*/ 0 60000 65536"/>
                  <a:gd name="T11" fmla="*/ 0 60000 65536"/>
                  <a:gd name="T12" fmla="*/ 0 60000 65536"/>
                  <a:gd name="T13" fmla="*/ 0 60000 65536"/>
                  <a:gd name="T14" fmla="*/ 0 60000 65536"/>
                  <a:gd name="T15" fmla="*/ 0 w 447"/>
                  <a:gd name="T16" fmla="*/ 0 h 18"/>
                  <a:gd name="T17" fmla="*/ 447 w 447"/>
                  <a:gd name="T18" fmla="*/ 18 h 18"/>
                </a:gdLst>
                <a:ahLst/>
                <a:cxnLst>
                  <a:cxn ang="T10">
                    <a:pos x="T0" y="T1"/>
                  </a:cxn>
                  <a:cxn ang="T11">
                    <a:pos x="T2" y="T3"/>
                  </a:cxn>
                  <a:cxn ang="T12">
                    <a:pos x="T4" y="T5"/>
                  </a:cxn>
                  <a:cxn ang="T13">
                    <a:pos x="T6" y="T7"/>
                  </a:cxn>
                  <a:cxn ang="T14">
                    <a:pos x="T8" y="T9"/>
                  </a:cxn>
                </a:cxnLst>
                <a:rect l="T15" t="T16" r="T17" b="T18"/>
                <a:pathLst>
                  <a:path w="447" h="18">
                    <a:moveTo>
                      <a:pt x="447" y="18"/>
                    </a:moveTo>
                    <a:lnTo>
                      <a:pt x="40" y="18"/>
                    </a:lnTo>
                    <a:lnTo>
                      <a:pt x="0" y="0"/>
                    </a:lnTo>
                    <a:lnTo>
                      <a:pt x="443" y="0"/>
                    </a:lnTo>
                    <a:lnTo>
                      <a:pt x="447" y="18"/>
                    </a:lnTo>
                    <a:close/>
                  </a:path>
                </a:pathLst>
              </a:custGeom>
              <a:solidFill>
                <a:srgbClr val="B9A14C"/>
              </a:solidFill>
              <a:ln w="9525">
                <a:noFill/>
                <a:round/>
                <a:headEnd/>
                <a:tailEnd/>
              </a:ln>
            </p:spPr>
            <p:txBody>
              <a:bodyPr/>
              <a:lstStyle/>
              <a:p>
                <a:endParaRPr lang="da-DK"/>
              </a:p>
            </p:txBody>
          </p:sp>
        </p:grpSp>
        <p:grpSp>
          <p:nvGrpSpPr>
            <p:cNvPr id="8" name="Group 816"/>
            <p:cNvGrpSpPr>
              <a:grpSpLocks/>
            </p:cNvGrpSpPr>
            <p:nvPr/>
          </p:nvGrpSpPr>
          <p:grpSpPr bwMode="auto">
            <a:xfrm>
              <a:off x="2551" y="2104"/>
              <a:ext cx="62" cy="100"/>
              <a:chOff x="2551" y="2104"/>
              <a:chExt cx="62" cy="100"/>
            </a:xfrm>
          </p:grpSpPr>
          <p:sp>
            <p:nvSpPr>
              <p:cNvPr id="203" name="Freeform 817"/>
              <p:cNvSpPr>
                <a:spLocks/>
              </p:cNvSpPr>
              <p:nvPr/>
            </p:nvSpPr>
            <p:spPr bwMode="auto">
              <a:xfrm>
                <a:off x="2579" y="2203"/>
                <a:ext cx="25" cy="1"/>
              </a:xfrm>
              <a:custGeom>
                <a:avLst/>
                <a:gdLst>
                  <a:gd name="T0" fmla="*/ 465 w 465"/>
                  <a:gd name="T1" fmla="*/ 19 h 19"/>
                  <a:gd name="T2" fmla="*/ 40 w 465"/>
                  <a:gd name="T3" fmla="*/ 19 h 19"/>
                  <a:gd name="T4" fmla="*/ 0 w 465"/>
                  <a:gd name="T5" fmla="*/ 0 h 19"/>
                  <a:gd name="T6" fmla="*/ 461 w 465"/>
                  <a:gd name="T7" fmla="*/ 0 h 19"/>
                  <a:gd name="T8" fmla="*/ 465 w 465"/>
                  <a:gd name="T9" fmla="*/ 19 h 19"/>
                  <a:gd name="T10" fmla="*/ 0 60000 65536"/>
                  <a:gd name="T11" fmla="*/ 0 60000 65536"/>
                  <a:gd name="T12" fmla="*/ 0 60000 65536"/>
                  <a:gd name="T13" fmla="*/ 0 60000 65536"/>
                  <a:gd name="T14" fmla="*/ 0 60000 65536"/>
                  <a:gd name="T15" fmla="*/ 0 w 465"/>
                  <a:gd name="T16" fmla="*/ 0 h 19"/>
                  <a:gd name="T17" fmla="*/ 465 w 465"/>
                  <a:gd name="T18" fmla="*/ 19 h 19"/>
                </a:gdLst>
                <a:ahLst/>
                <a:cxnLst>
                  <a:cxn ang="T10">
                    <a:pos x="T0" y="T1"/>
                  </a:cxn>
                  <a:cxn ang="T11">
                    <a:pos x="T2" y="T3"/>
                  </a:cxn>
                  <a:cxn ang="T12">
                    <a:pos x="T4" y="T5"/>
                  </a:cxn>
                  <a:cxn ang="T13">
                    <a:pos x="T6" y="T7"/>
                  </a:cxn>
                  <a:cxn ang="T14">
                    <a:pos x="T8" y="T9"/>
                  </a:cxn>
                </a:cxnLst>
                <a:rect l="T15" t="T16" r="T17" b="T18"/>
                <a:pathLst>
                  <a:path w="465" h="19">
                    <a:moveTo>
                      <a:pt x="465" y="19"/>
                    </a:moveTo>
                    <a:lnTo>
                      <a:pt x="40" y="19"/>
                    </a:lnTo>
                    <a:lnTo>
                      <a:pt x="0" y="0"/>
                    </a:lnTo>
                    <a:lnTo>
                      <a:pt x="461" y="0"/>
                    </a:lnTo>
                    <a:lnTo>
                      <a:pt x="465" y="19"/>
                    </a:lnTo>
                    <a:close/>
                  </a:path>
                </a:pathLst>
              </a:custGeom>
              <a:solidFill>
                <a:srgbClr val="BAA24C"/>
              </a:solidFill>
              <a:ln w="9525">
                <a:noFill/>
                <a:round/>
                <a:headEnd/>
                <a:tailEnd/>
              </a:ln>
            </p:spPr>
            <p:txBody>
              <a:bodyPr/>
              <a:lstStyle/>
              <a:p>
                <a:endParaRPr lang="da-DK"/>
              </a:p>
            </p:txBody>
          </p:sp>
          <p:sp>
            <p:nvSpPr>
              <p:cNvPr id="204" name="Freeform 818"/>
              <p:cNvSpPr>
                <a:spLocks/>
              </p:cNvSpPr>
              <p:nvPr/>
            </p:nvSpPr>
            <p:spPr bwMode="auto">
              <a:xfrm>
                <a:off x="2578" y="2202"/>
                <a:ext cx="26" cy="1"/>
              </a:xfrm>
              <a:custGeom>
                <a:avLst/>
                <a:gdLst>
                  <a:gd name="T0" fmla="*/ 482 w 482"/>
                  <a:gd name="T1" fmla="*/ 19 h 19"/>
                  <a:gd name="T2" fmla="*/ 39 w 482"/>
                  <a:gd name="T3" fmla="*/ 19 h 19"/>
                  <a:gd name="T4" fmla="*/ 0 w 482"/>
                  <a:gd name="T5" fmla="*/ 0 h 19"/>
                  <a:gd name="T6" fmla="*/ 478 w 482"/>
                  <a:gd name="T7" fmla="*/ 0 h 19"/>
                  <a:gd name="T8" fmla="*/ 482 w 482"/>
                  <a:gd name="T9" fmla="*/ 19 h 19"/>
                  <a:gd name="T10" fmla="*/ 0 60000 65536"/>
                  <a:gd name="T11" fmla="*/ 0 60000 65536"/>
                  <a:gd name="T12" fmla="*/ 0 60000 65536"/>
                  <a:gd name="T13" fmla="*/ 0 60000 65536"/>
                  <a:gd name="T14" fmla="*/ 0 60000 65536"/>
                  <a:gd name="T15" fmla="*/ 0 w 482"/>
                  <a:gd name="T16" fmla="*/ 0 h 19"/>
                  <a:gd name="T17" fmla="*/ 482 w 482"/>
                  <a:gd name="T18" fmla="*/ 19 h 19"/>
                </a:gdLst>
                <a:ahLst/>
                <a:cxnLst>
                  <a:cxn ang="T10">
                    <a:pos x="T0" y="T1"/>
                  </a:cxn>
                  <a:cxn ang="T11">
                    <a:pos x="T2" y="T3"/>
                  </a:cxn>
                  <a:cxn ang="T12">
                    <a:pos x="T4" y="T5"/>
                  </a:cxn>
                  <a:cxn ang="T13">
                    <a:pos x="T6" y="T7"/>
                  </a:cxn>
                  <a:cxn ang="T14">
                    <a:pos x="T8" y="T9"/>
                  </a:cxn>
                </a:cxnLst>
                <a:rect l="T15" t="T16" r="T17" b="T18"/>
                <a:pathLst>
                  <a:path w="482" h="19">
                    <a:moveTo>
                      <a:pt x="482" y="19"/>
                    </a:moveTo>
                    <a:lnTo>
                      <a:pt x="39" y="19"/>
                    </a:lnTo>
                    <a:lnTo>
                      <a:pt x="0" y="0"/>
                    </a:lnTo>
                    <a:lnTo>
                      <a:pt x="478" y="0"/>
                    </a:lnTo>
                    <a:lnTo>
                      <a:pt x="482" y="19"/>
                    </a:lnTo>
                    <a:close/>
                  </a:path>
                </a:pathLst>
              </a:custGeom>
              <a:solidFill>
                <a:srgbClr val="BAA24C"/>
              </a:solidFill>
              <a:ln w="9525">
                <a:noFill/>
                <a:round/>
                <a:headEnd/>
                <a:tailEnd/>
              </a:ln>
            </p:spPr>
            <p:txBody>
              <a:bodyPr/>
              <a:lstStyle/>
              <a:p>
                <a:endParaRPr lang="da-DK"/>
              </a:p>
            </p:txBody>
          </p:sp>
          <p:sp>
            <p:nvSpPr>
              <p:cNvPr id="205" name="Freeform 819"/>
              <p:cNvSpPr>
                <a:spLocks/>
              </p:cNvSpPr>
              <p:nvPr/>
            </p:nvSpPr>
            <p:spPr bwMode="auto">
              <a:xfrm>
                <a:off x="2577" y="2202"/>
                <a:ext cx="27" cy="1"/>
              </a:xfrm>
              <a:custGeom>
                <a:avLst/>
                <a:gdLst>
                  <a:gd name="T0" fmla="*/ 500 w 500"/>
                  <a:gd name="T1" fmla="*/ 18 h 18"/>
                  <a:gd name="T2" fmla="*/ 39 w 500"/>
                  <a:gd name="T3" fmla="*/ 18 h 18"/>
                  <a:gd name="T4" fmla="*/ 0 w 500"/>
                  <a:gd name="T5" fmla="*/ 0 h 18"/>
                  <a:gd name="T6" fmla="*/ 495 w 500"/>
                  <a:gd name="T7" fmla="*/ 0 h 18"/>
                  <a:gd name="T8" fmla="*/ 500 w 500"/>
                  <a:gd name="T9" fmla="*/ 18 h 18"/>
                  <a:gd name="T10" fmla="*/ 0 60000 65536"/>
                  <a:gd name="T11" fmla="*/ 0 60000 65536"/>
                  <a:gd name="T12" fmla="*/ 0 60000 65536"/>
                  <a:gd name="T13" fmla="*/ 0 60000 65536"/>
                  <a:gd name="T14" fmla="*/ 0 60000 65536"/>
                  <a:gd name="T15" fmla="*/ 0 w 500"/>
                  <a:gd name="T16" fmla="*/ 0 h 18"/>
                  <a:gd name="T17" fmla="*/ 500 w 500"/>
                  <a:gd name="T18" fmla="*/ 18 h 18"/>
                </a:gdLst>
                <a:ahLst/>
                <a:cxnLst>
                  <a:cxn ang="T10">
                    <a:pos x="T0" y="T1"/>
                  </a:cxn>
                  <a:cxn ang="T11">
                    <a:pos x="T2" y="T3"/>
                  </a:cxn>
                  <a:cxn ang="T12">
                    <a:pos x="T4" y="T5"/>
                  </a:cxn>
                  <a:cxn ang="T13">
                    <a:pos x="T6" y="T7"/>
                  </a:cxn>
                  <a:cxn ang="T14">
                    <a:pos x="T8" y="T9"/>
                  </a:cxn>
                </a:cxnLst>
                <a:rect l="T15" t="T16" r="T17" b="T18"/>
                <a:pathLst>
                  <a:path w="500" h="18">
                    <a:moveTo>
                      <a:pt x="500" y="18"/>
                    </a:moveTo>
                    <a:lnTo>
                      <a:pt x="39" y="18"/>
                    </a:lnTo>
                    <a:lnTo>
                      <a:pt x="0" y="0"/>
                    </a:lnTo>
                    <a:lnTo>
                      <a:pt x="495" y="0"/>
                    </a:lnTo>
                    <a:lnTo>
                      <a:pt x="500" y="18"/>
                    </a:lnTo>
                    <a:close/>
                  </a:path>
                </a:pathLst>
              </a:custGeom>
              <a:solidFill>
                <a:srgbClr val="BAA24C"/>
              </a:solidFill>
              <a:ln w="9525">
                <a:noFill/>
                <a:round/>
                <a:headEnd/>
                <a:tailEnd/>
              </a:ln>
            </p:spPr>
            <p:txBody>
              <a:bodyPr/>
              <a:lstStyle/>
              <a:p>
                <a:endParaRPr lang="da-DK"/>
              </a:p>
            </p:txBody>
          </p:sp>
          <p:sp>
            <p:nvSpPr>
              <p:cNvPr id="206" name="Freeform 820"/>
              <p:cNvSpPr>
                <a:spLocks/>
              </p:cNvSpPr>
              <p:nvPr/>
            </p:nvSpPr>
            <p:spPr bwMode="auto">
              <a:xfrm>
                <a:off x="2576" y="2201"/>
                <a:ext cx="28" cy="1"/>
              </a:xfrm>
              <a:custGeom>
                <a:avLst/>
                <a:gdLst>
                  <a:gd name="T0" fmla="*/ 518 w 518"/>
                  <a:gd name="T1" fmla="*/ 20 h 20"/>
                  <a:gd name="T2" fmla="*/ 40 w 518"/>
                  <a:gd name="T3" fmla="*/ 20 h 20"/>
                  <a:gd name="T4" fmla="*/ 0 w 518"/>
                  <a:gd name="T5" fmla="*/ 0 h 20"/>
                  <a:gd name="T6" fmla="*/ 513 w 518"/>
                  <a:gd name="T7" fmla="*/ 0 h 20"/>
                  <a:gd name="T8" fmla="*/ 518 w 518"/>
                  <a:gd name="T9" fmla="*/ 20 h 20"/>
                  <a:gd name="T10" fmla="*/ 0 60000 65536"/>
                  <a:gd name="T11" fmla="*/ 0 60000 65536"/>
                  <a:gd name="T12" fmla="*/ 0 60000 65536"/>
                  <a:gd name="T13" fmla="*/ 0 60000 65536"/>
                  <a:gd name="T14" fmla="*/ 0 60000 65536"/>
                  <a:gd name="T15" fmla="*/ 0 w 518"/>
                  <a:gd name="T16" fmla="*/ 0 h 20"/>
                  <a:gd name="T17" fmla="*/ 518 w 518"/>
                  <a:gd name="T18" fmla="*/ 20 h 20"/>
                </a:gdLst>
                <a:ahLst/>
                <a:cxnLst>
                  <a:cxn ang="T10">
                    <a:pos x="T0" y="T1"/>
                  </a:cxn>
                  <a:cxn ang="T11">
                    <a:pos x="T2" y="T3"/>
                  </a:cxn>
                  <a:cxn ang="T12">
                    <a:pos x="T4" y="T5"/>
                  </a:cxn>
                  <a:cxn ang="T13">
                    <a:pos x="T6" y="T7"/>
                  </a:cxn>
                  <a:cxn ang="T14">
                    <a:pos x="T8" y="T9"/>
                  </a:cxn>
                </a:cxnLst>
                <a:rect l="T15" t="T16" r="T17" b="T18"/>
                <a:pathLst>
                  <a:path w="518" h="20">
                    <a:moveTo>
                      <a:pt x="518" y="20"/>
                    </a:moveTo>
                    <a:lnTo>
                      <a:pt x="40" y="20"/>
                    </a:lnTo>
                    <a:lnTo>
                      <a:pt x="0" y="0"/>
                    </a:lnTo>
                    <a:lnTo>
                      <a:pt x="513" y="0"/>
                    </a:lnTo>
                    <a:lnTo>
                      <a:pt x="518" y="20"/>
                    </a:lnTo>
                    <a:close/>
                  </a:path>
                </a:pathLst>
              </a:custGeom>
              <a:solidFill>
                <a:srgbClr val="BAA24C"/>
              </a:solidFill>
              <a:ln w="9525">
                <a:noFill/>
                <a:round/>
                <a:headEnd/>
                <a:tailEnd/>
              </a:ln>
            </p:spPr>
            <p:txBody>
              <a:bodyPr/>
              <a:lstStyle/>
              <a:p>
                <a:endParaRPr lang="da-DK"/>
              </a:p>
            </p:txBody>
          </p:sp>
          <p:sp>
            <p:nvSpPr>
              <p:cNvPr id="207" name="Freeform 821"/>
              <p:cNvSpPr>
                <a:spLocks/>
              </p:cNvSpPr>
              <p:nvPr/>
            </p:nvSpPr>
            <p:spPr bwMode="auto">
              <a:xfrm>
                <a:off x="2575" y="2201"/>
                <a:ext cx="28" cy="1"/>
              </a:xfrm>
              <a:custGeom>
                <a:avLst/>
                <a:gdLst>
                  <a:gd name="T0" fmla="*/ 535 w 535"/>
                  <a:gd name="T1" fmla="*/ 20 h 20"/>
                  <a:gd name="T2" fmla="*/ 40 w 535"/>
                  <a:gd name="T3" fmla="*/ 20 h 20"/>
                  <a:gd name="T4" fmla="*/ 0 w 535"/>
                  <a:gd name="T5" fmla="*/ 0 h 20"/>
                  <a:gd name="T6" fmla="*/ 531 w 535"/>
                  <a:gd name="T7" fmla="*/ 0 h 20"/>
                  <a:gd name="T8" fmla="*/ 531 w 535"/>
                  <a:gd name="T9" fmla="*/ 1 h 20"/>
                  <a:gd name="T10" fmla="*/ 535 w 535"/>
                  <a:gd name="T11" fmla="*/ 20 h 20"/>
                  <a:gd name="T12" fmla="*/ 0 60000 65536"/>
                  <a:gd name="T13" fmla="*/ 0 60000 65536"/>
                  <a:gd name="T14" fmla="*/ 0 60000 65536"/>
                  <a:gd name="T15" fmla="*/ 0 60000 65536"/>
                  <a:gd name="T16" fmla="*/ 0 60000 65536"/>
                  <a:gd name="T17" fmla="*/ 0 60000 65536"/>
                  <a:gd name="T18" fmla="*/ 0 w 535"/>
                  <a:gd name="T19" fmla="*/ 0 h 20"/>
                  <a:gd name="T20" fmla="*/ 535 w 53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35" h="20">
                    <a:moveTo>
                      <a:pt x="535" y="20"/>
                    </a:moveTo>
                    <a:lnTo>
                      <a:pt x="40" y="20"/>
                    </a:lnTo>
                    <a:lnTo>
                      <a:pt x="0" y="0"/>
                    </a:lnTo>
                    <a:lnTo>
                      <a:pt x="531" y="0"/>
                    </a:lnTo>
                    <a:lnTo>
                      <a:pt x="531" y="1"/>
                    </a:lnTo>
                    <a:lnTo>
                      <a:pt x="535" y="20"/>
                    </a:lnTo>
                    <a:close/>
                  </a:path>
                </a:pathLst>
              </a:custGeom>
              <a:solidFill>
                <a:srgbClr val="BBA34C"/>
              </a:solidFill>
              <a:ln w="9525">
                <a:noFill/>
                <a:round/>
                <a:headEnd/>
                <a:tailEnd/>
              </a:ln>
            </p:spPr>
            <p:txBody>
              <a:bodyPr/>
              <a:lstStyle/>
              <a:p>
                <a:endParaRPr lang="da-DK"/>
              </a:p>
            </p:txBody>
          </p:sp>
          <p:sp>
            <p:nvSpPr>
              <p:cNvPr id="208" name="Freeform 822"/>
              <p:cNvSpPr>
                <a:spLocks/>
              </p:cNvSpPr>
              <p:nvPr/>
            </p:nvSpPr>
            <p:spPr bwMode="auto">
              <a:xfrm>
                <a:off x="2574" y="2200"/>
                <a:ext cx="29" cy="1"/>
              </a:xfrm>
              <a:custGeom>
                <a:avLst/>
                <a:gdLst>
                  <a:gd name="T0" fmla="*/ 552 w 552"/>
                  <a:gd name="T1" fmla="*/ 18 h 18"/>
                  <a:gd name="T2" fmla="*/ 39 w 552"/>
                  <a:gd name="T3" fmla="*/ 18 h 18"/>
                  <a:gd name="T4" fmla="*/ 0 w 552"/>
                  <a:gd name="T5" fmla="*/ 0 h 18"/>
                  <a:gd name="T6" fmla="*/ 550 w 552"/>
                  <a:gd name="T7" fmla="*/ 0 h 18"/>
                  <a:gd name="T8" fmla="*/ 550 w 552"/>
                  <a:gd name="T9" fmla="*/ 10 h 18"/>
                  <a:gd name="T10" fmla="*/ 552 w 552"/>
                  <a:gd name="T11" fmla="*/ 18 h 18"/>
                  <a:gd name="T12" fmla="*/ 0 60000 65536"/>
                  <a:gd name="T13" fmla="*/ 0 60000 65536"/>
                  <a:gd name="T14" fmla="*/ 0 60000 65536"/>
                  <a:gd name="T15" fmla="*/ 0 60000 65536"/>
                  <a:gd name="T16" fmla="*/ 0 60000 65536"/>
                  <a:gd name="T17" fmla="*/ 0 60000 65536"/>
                  <a:gd name="T18" fmla="*/ 0 w 552"/>
                  <a:gd name="T19" fmla="*/ 0 h 18"/>
                  <a:gd name="T20" fmla="*/ 552 w 55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552" h="18">
                    <a:moveTo>
                      <a:pt x="552" y="18"/>
                    </a:moveTo>
                    <a:lnTo>
                      <a:pt x="39" y="18"/>
                    </a:lnTo>
                    <a:lnTo>
                      <a:pt x="0" y="0"/>
                    </a:lnTo>
                    <a:lnTo>
                      <a:pt x="550" y="0"/>
                    </a:lnTo>
                    <a:lnTo>
                      <a:pt x="550" y="10"/>
                    </a:lnTo>
                    <a:lnTo>
                      <a:pt x="552" y="18"/>
                    </a:lnTo>
                    <a:close/>
                  </a:path>
                </a:pathLst>
              </a:custGeom>
              <a:solidFill>
                <a:srgbClr val="BBA34C"/>
              </a:solidFill>
              <a:ln w="9525">
                <a:noFill/>
                <a:round/>
                <a:headEnd/>
                <a:tailEnd/>
              </a:ln>
            </p:spPr>
            <p:txBody>
              <a:bodyPr/>
              <a:lstStyle/>
              <a:p>
                <a:endParaRPr lang="da-DK"/>
              </a:p>
            </p:txBody>
          </p:sp>
          <p:sp>
            <p:nvSpPr>
              <p:cNvPr id="209" name="Freeform 823"/>
              <p:cNvSpPr>
                <a:spLocks/>
              </p:cNvSpPr>
              <p:nvPr/>
            </p:nvSpPr>
            <p:spPr bwMode="auto">
              <a:xfrm>
                <a:off x="2573" y="2200"/>
                <a:ext cx="30" cy="1"/>
              </a:xfrm>
              <a:custGeom>
                <a:avLst/>
                <a:gdLst>
                  <a:gd name="T0" fmla="*/ 570 w 570"/>
                  <a:gd name="T1" fmla="*/ 19 h 19"/>
                  <a:gd name="T2" fmla="*/ 39 w 570"/>
                  <a:gd name="T3" fmla="*/ 19 h 19"/>
                  <a:gd name="T4" fmla="*/ 0 w 570"/>
                  <a:gd name="T5" fmla="*/ 0 h 19"/>
                  <a:gd name="T6" fmla="*/ 570 w 570"/>
                  <a:gd name="T7" fmla="*/ 0 h 19"/>
                  <a:gd name="T8" fmla="*/ 570 w 570"/>
                  <a:gd name="T9" fmla="*/ 19 h 19"/>
                  <a:gd name="T10" fmla="*/ 0 60000 65536"/>
                  <a:gd name="T11" fmla="*/ 0 60000 65536"/>
                  <a:gd name="T12" fmla="*/ 0 60000 65536"/>
                  <a:gd name="T13" fmla="*/ 0 60000 65536"/>
                  <a:gd name="T14" fmla="*/ 0 60000 65536"/>
                  <a:gd name="T15" fmla="*/ 0 w 570"/>
                  <a:gd name="T16" fmla="*/ 0 h 19"/>
                  <a:gd name="T17" fmla="*/ 570 w 570"/>
                  <a:gd name="T18" fmla="*/ 19 h 19"/>
                </a:gdLst>
                <a:ahLst/>
                <a:cxnLst>
                  <a:cxn ang="T10">
                    <a:pos x="T0" y="T1"/>
                  </a:cxn>
                  <a:cxn ang="T11">
                    <a:pos x="T2" y="T3"/>
                  </a:cxn>
                  <a:cxn ang="T12">
                    <a:pos x="T4" y="T5"/>
                  </a:cxn>
                  <a:cxn ang="T13">
                    <a:pos x="T6" y="T7"/>
                  </a:cxn>
                  <a:cxn ang="T14">
                    <a:pos x="T8" y="T9"/>
                  </a:cxn>
                </a:cxnLst>
                <a:rect l="T15" t="T16" r="T17" b="T18"/>
                <a:pathLst>
                  <a:path w="570" h="19">
                    <a:moveTo>
                      <a:pt x="570" y="19"/>
                    </a:moveTo>
                    <a:lnTo>
                      <a:pt x="39" y="19"/>
                    </a:lnTo>
                    <a:lnTo>
                      <a:pt x="0" y="0"/>
                    </a:lnTo>
                    <a:lnTo>
                      <a:pt x="570" y="0"/>
                    </a:lnTo>
                    <a:lnTo>
                      <a:pt x="570" y="19"/>
                    </a:lnTo>
                    <a:close/>
                  </a:path>
                </a:pathLst>
              </a:custGeom>
              <a:solidFill>
                <a:srgbClr val="BBA34C"/>
              </a:solidFill>
              <a:ln w="9525">
                <a:noFill/>
                <a:round/>
                <a:headEnd/>
                <a:tailEnd/>
              </a:ln>
            </p:spPr>
            <p:txBody>
              <a:bodyPr/>
              <a:lstStyle/>
              <a:p>
                <a:endParaRPr lang="da-DK"/>
              </a:p>
            </p:txBody>
          </p:sp>
          <p:sp>
            <p:nvSpPr>
              <p:cNvPr id="210" name="Freeform 824"/>
              <p:cNvSpPr>
                <a:spLocks/>
              </p:cNvSpPr>
              <p:nvPr/>
            </p:nvSpPr>
            <p:spPr bwMode="auto">
              <a:xfrm>
                <a:off x="2572" y="2199"/>
                <a:ext cx="31" cy="1"/>
              </a:xfrm>
              <a:custGeom>
                <a:avLst/>
                <a:gdLst>
                  <a:gd name="T0" fmla="*/ 590 w 590"/>
                  <a:gd name="T1" fmla="*/ 19 h 19"/>
                  <a:gd name="T2" fmla="*/ 40 w 590"/>
                  <a:gd name="T3" fmla="*/ 19 h 19"/>
                  <a:gd name="T4" fmla="*/ 0 w 590"/>
                  <a:gd name="T5" fmla="*/ 0 h 19"/>
                  <a:gd name="T6" fmla="*/ 590 w 590"/>
                  <a:gd name="T7" fmla="*/ 0 h 19"/>
                  <a:gd name="T8" fmla="*/ 590 w 590"/>
                  <a:gd name="T9" fmla="*/ 19 h 19"/>
                  <a:gd name="T10" fmla="*/ 0 60000 65536"/>
                  <a:gd name="T11" fmla="*/ 0 60000 65536"/>
                  <a:gd name="T12" fmla="*/ 0 60000 65536"/>
                  <a:gd name="T13" fmla="*/ 0 60000 65536"/>
                  <a:gd name="T14" fmla="*/ 0 60000 65536"/>
                  <a:gd name="T15" fmla="*/ 0 w 590"/>
                  <a:gd name="T16" fmla="*/ 0 h 19"/>
                  <a:gd name="T17" fmla="*/ 590 w 590"/>
                  <a:gd name="T18" fmla="*/ 19 h 19"/>
                </a:gdLst>
                <a:ahLst/>
                <a:cxnLst>
                  <a:cxn ang="T10">
                    <a:pos x="T0" y="T1"/>
                  </a:cxn>
                  <a:cxn ang="T11">
                    <a:pos x="T2" y="T3"/>
                  </a:cxn>
                  <a:cxn ang="T12">
                    <a:pos x="T4" y="T5"/>
                  </a:cxn>
                  <a:cxn ang="T13">
                    <a:pos x="T6" y="T7"/>
                  </a:cxn>
                  <a:cxn ang="T14">
                    <a:pos x="T8" y="T9"/>
                  </a:cxn>
                </a:cxnLst>
                <a:rect l="T15" t="T16" r="T17" b="T18"/>
                <a:pathLst>
                  <a:path w="590" h="19">
                    <a:moveTo>
                      <a:pt x="590" y="19"/>
                    </a:moveTo>
                    <a:lnTo>
                      <a:pt x="40" y="19"/>
                    </a:lnTo>
                    <a:lnTo>
                      <a:pt x="0" y="0"/>
                    </a:lnTo>
                    <a:lnTo>
                      <a:pt x="590" y="0"/>
                    </a:lnTo>
                    <a:lnTo>
                      <a:pt x="590" y="19"/>
                    </a:lnTo>
                    <a:close/>
                  </a:path>
                </a:pathLst>
              </a:custGeom>
              <a:solidFill>
                <a:srgbClr val="BBA34C"/>
              </a:solidFill>
              <a:ln w="9525">
                <a:noFill/>
                <a:round/>
                <a:headEnd/>
                <a:tailEnd/>
              </a:ln>
            </p:spPr>
            <p:txBody>
              <a:bodyPr/>
              <a:lstStyle/>
              <a:p>
                <a:endParaRPr lang="da-DK"/>
              </a:p>
            </p:txBody>
          </p:sp>
          <p:sp>
            <p:nvSpPr>
              <p:cNvPr id="211" name="Freeform 825"/>
              <p:cNvSpPr>
                <a:spLocks/>
              </p:cNvSpPr>
              <p:nvPr/>
            </p:nvSpPr>
            <p:spPr bwMode="auto">
              <a:xfrm>
                <a:off x="2571" y="2199"/>
                <a:ext cx="32" cy="1"/>
              </a:xfrm>
              <a:custGeom>
                <a:avLst/>
                <a:gdLst>
                  <a:gd name="T0" fmla="*/ 610 w 610"/>
                  <a:gd name="T1" fmla="*/ 18 h 18"/>
                  <a:gd name="T2" fmla="*/ 40 w 610"/>
                  <a:gd name="T3" fmla="*/ 18 h 18"/>
                  <a:gd name="T4" fmla="*/ 0 w 610"/>
                  <a:gd name="T5" fmla="*/ 0 h 18"/>
                  <a:gd name="T6" fmla="*/ 609 w 610"/>
                  <a:gd name="T7" fmla="*/ 0 h 18"/>
                  <a:gd name="T8" fmla="*/ 610 w 610"/>
                  <a:gd name="T9" fmla="*/ 18 h 18"/>
                  <a:gd name="T10" fmla="*/ 0 60000 65536"/>
                  <a:gd name="T11" fmla="*/ 0 60000 65536"/>
                  <a:gd name="T12" fmla="*/ 0 60000 65536"/>
                  <a:gd name="T13" fmla="*/ 0 60000 65536"/>
                  <a:gd name="T14" fmla="*/ 0 60000 65536"/>
                  <a:gd name="T15" fmla="*/ 0 w 610"/>
                  <a:gd name="T16" fmla="*/ 0 h 18"/>
                  <a:gd name="T17" fmla="*/ 610 w 610"/>
                  <a:gd name="T18" fmla="*/ 18 h 18"/>
                </a:gdLst>
                <a:ahLst/>
                <a:cxnLst>
                  <a:cxn ang="T10">
                    <a:pos x="T0" y="T1"/>
                  </a:cxn>
                  <a:cxn ang="T11">
                    <a:pos x="T2" y="T3"/>
                  </a:cxn>
                  <a:cxn ang="T12">
                    <a:pos x="T4" y="T5"/>
                  </a:cxn>
                  <a:cxn ang="T13">
                    <a:pos x="T6" y="T7"/>
                  </a:cxn>
                  <a:cxn ang="T14">
                    <a:pos x="T8" y="T9"/>
                  </a:cxn>
                </a:cxnLst>
                <a:rect l="T15" t="T16" r="T17" b="T18"/>
                <a:pathLst>
                  <a:path w="610" h="18">
                    <a:moveTo>
                      <a:pt x="610" y="18"/>
                    </a:moveTo>
                    <a:lnTo>
                      <a:pt x="40" y="18"/>
                    </a:lnTo>
                    <a:lnTo>
                      <a:pt x="0" y="0"/>
                    </a:lnTo>
                    <a:lnTo>
                      <a:pt x="609" y="0"/>
                    </a:lnTo>
                    <a:lnTo>
                      <a:pt x="610" y="18"/>
                    </a:lnTo>
                    <a:close/>
                  </a:path>
                </a:pathLst>
              </a:custGeom>
              <a:solidFill>
                <a:srgbClr val="BCA44C"/>
              </a:solidFill>
              <a:ln w="9525">
                <a:noFill/>
                <a:round/>
                <a:headEnd/>
                <a:tailEnd/>
              </a:ln>
            </p:spPr>
            <p:txBody>
              <a:bodyPr/>
              <a:lstStyle/>
              <a:p>
                <a:endParaRPr lang="da-DK"/>
              </a:p>
            </p:txBody>
          </p:sp>
          <p:sp>
            <p:nvSpPr>
              <p:cNvPr id="212" name="Freeform 826"/>
              <p:cNvSpPr>
                <a:spLocks/>
              </p:cNvSpPr>
              <p:nvPr/>
            </p:nvSpPr>
            <p:spPr bwMode="auto">
              <a:xfrm>
                <a:off x="2570" y="2198"/>
                <a:ext cx="33" cy="1"/>
              </a:xfrm>
              <a:custGeom>
                <a:avLst/>
                <a:gdLst>
                  <a:gd name="T0" fmla="*/ 629 w 629"/>
                  <a:gd name="T1" fmla="*/ 19 h 19"/>
                  <a:gd name="T2" fmla="*/ 39 w 629"/>
                  <a:gd name="T3" fmla="*/ 19 h 19"/>
                  <a:gd name="T4" fmla="*/ 0 w 629"/>
                  <a:gd name="T5" fmla="*/ 0 h 19"/>
                  <a:gd name="T6" fmla="*/ 628 w 629"/>
                  <a:gd name="T7" fmla="*/ 0 h 19"/>
                  <a:gd name="T8" fmla="*/ 629 w 629"/>
                  <a:gd name="T9" fmla="*/ 19 h 19"/>
                  <a:gd name="T10" fmla="*/ 0 60000 65536"/>
                  <a:gd name="T11" fmla="*/ 0 60000 65536"/>
                  <a:gd name="T12" fmla="*/ 0 60000 65536"/>
                  <a:gd name="T13" fmla="*/ 0 60000 65536"/>
                  <a:gd name="T14" fmla="*/ 0 60000 65536"/>
                  <a:gd name="T15" fmla="*/ 0 w 629"/>
                  <a:gd name="T16" fmla="*/ 0 h 19"/>
                  <a:gd name="T17" fmla="*/ 629 w 629"/>
                  <a:gd name="T18" fmla="*/ 19 h 19"/>
                </a:gdLst>
                <a:ahLst/>
                <a:cxnLst>
                  <a:cxn ang="T10">
                    <a:pos x="T0" y="T1"/>
                  </a:cxn>
                  <a:cxn ang="T11">
                    <a:pos x="T2" y="T3"/>
                  </a:cxn>
                  <a:cxn ang="T12">
                    <a:pos x="T4" y="T5"/>
                  </a:cxn>
                  <a:cxn ang="T13">
                    <a:pos x="T6" y="T7"/>
                  </a:cxn>
                  <a:cxn ang="T14">
                    <a:pos x="T8" y="T9"/>
                  </a:cxn>
                </a:cxnLst>
                <a:rect l="T15" t="T16" r="T17" b="T18"/>
                <a:pathLst>
                  <a:path w="629" h="19">
                    <a:moveTo>
                      <a:pt x="629" y="19"/>
                    </a:moveTo>
                    <a:lnTo>
                      <a:pt x="39" y="19"/>
                    </a:lnTo>
                    <a:lnTo>
                      <a:pt x="0" y="0"/>
                    </a:lnTo>
                    <a:lnTo>
                      <a:pt x="628" y="0"/>
                    </a:lnTo>
                    <a:lnTo>
                      <a:pt x="629" y="19"/>
                    </a:lnTo>
                    <a:close/>
                  </a:path>
                </a:pathLst>
              </a:custGeom>
              <a:solidFill>
                <a:srgbClr val="BCA44C"/>
              </a:solidFill>
              <a:ln w="9525">
                <a:noFill/>
                <a:round/>
                <a:headEnd/>
                <a:tailEnd/>
              </a:ln>
            </p:spPr>
            <p:txBody>
              <a:bodyPr/>
              <a:lstStyle/>
              <a:p>
                <a:endParaRPr lang="da-DK"/>
              </a:p>
            </p:txBody>
          </p:sp>
          <p:sp>
            <p:nvSpPr>
              <p:cNvPr id="213" name="Freeform 827"/>
              <p:cNvSpPr>
                <a:spLocks/>
              </p:cNvSpPr>
              <p:nvPr/>
            </p:nvSpPr>
            <p:spPr bwMode="auto">
              <a:xfrm>
                <a:off x="2569" y="2198"/>
                <a:ext cx="34" cy="1"/>
              </a:xfrm>
              <a:custGeom>
                <a:avLst/>
                <a:gdLst>
                  <a:gd name="T0" fmla="*/ 648 w 648"/>
                  <a:gd name="T1" fmla="*/ 19 h 19"/>
                  <a:gd name="T2" fmla="*/ 39 w 648"/>
                  <a:gd name="T3" fmla="*/ 19 h 19"/>
                  <a:gd name="T4" fmla="*/ 0 w 648"/>
                  <a:gd name="T5" fmla="*/ 0 h 19"/>
                  <a:gd name="T6" fmla="*/ 648 w 648"/>
                  <a:gd name="T7" fmla="*/ 0 h 19"/>
                  <a:gd name="T8" fmla="*/ 648 w 648"/>
                  <a:gd name="T9" fmla="*/ 19 h 19"/>
                  <a:gd name="T10" fmla="*/ 0 60000 65536"/>
                  <a:gd name="T11" fmla="*/ 0 60000 65536"/>
                  <a:gd name="T12" fmla="*/ 0 60000 65536"/>
                  <a:gd name="T13" fmla="*/ 0 60000 65536"/>
                  <a:gd name="T14" fmla="*/ 0 60000 65536"/>
                  <a:gd name="T15" fmla="*/ 0 w 648"/>
                  <a:gd name="T16" fmla="*/ 0 h 19"/>
                  <a:gd name="T17" fmla="*/ 648 w 648"/>
                  <a:gd name="T18" fmla="*/ 19 h 19"/>
                </a:gdLst>
                <a:ahLst/>
                <a:cxnLst>
                  <a:cxn ang="T10">
                    <a:pos x="T0" y="T1"/>
                  </a:cxn>
                  <a:cxn ang="T11">
                    <a:pos x="T2" y="T3"/>
                  </a:cxn>
                  <a:cxn ang="T12">
                    <a:pos x="T4" y="T5"/>
                  </a:cxn>
                  <a:cxn ang="T13">
                    <a:pos x="T6" y="T7"/>
                  </a:cxn>
                  <a:cxn ang="T14">
                    <a:pos x="T8" y="T9"/>
                  </a:cxn>
                </a:cxnLst>
                <a:rect l="T15" t="T16" r="T17" b="T18"/>
                <a:pathLst>
                  <a:path w="648" h="19">
                    <a:moveTo>
                      <a:pt x="648" y="19"/>
                    </a:moveTo>
                    <a:lnTo>
                      <a:pt x="39" y="19"/>
                    </a:lnTo>
                    <a:lnTo>
                      <a:pt x="0" y="0"/>
                    </a:lnTo>
                    <a:lnTo>
                      <a:pt x="648" y="0"/>
                    </a:lnTo>
                    <a:lnTo>
                      <a:pt x="648" y="19"/>
                    </a:lnTo>
                    <a:close/>
                  </a:path>
                </a:pathLst>
              </a:custGeom>
              <a:solidFill>
                <a:srgbClr val="BCA44C"/>
              </a:solidFill>
              <a:ln w="9525">
                <a:noFill/>
                <a:round/>
                <a:headEnd/>
                <a:tailEnd/>
              </a:ln>
            </p:spPr>
            <p:txBody>
              <a:bodyPr/>
              <a:lstStyle/>
              <a:p>
                <a:endParaRPr lang="da-DK"/>
              </a:p>
            </p:txBody>
          </p:sp>
          <p:sp>
            <p:nvSpPr>
              <p:cNvPr id="214" name="Freeform 828"/>
              <p:cNvSpPr>
                <a:spLocks/>
              </p:cNvSpPr>
              <p:nvPr/>
            </p:nvSpPr>
            <p:spPr bwMode="auto">
              <a:xfrm>
                <a:off x="2568" y="2197"/>
                <a:ext cx="35" cy="1"/>
              </a:xfrm>
              <a:custGeom>
                <a:avLst/>
                <a:gdLst>
                  <a:gd name="T0" fmla="*/ 668 w 668"/>
                  <a:gd name="T1" fmla="*/ 18 h 18"/>
                  <a:gd name="T2" fmla="*/ 40 w 668"/>
                  <a:gd name="T3" fmla="*/ 18 h 18"/>
                  <a:gd name="T4" fmla="*/ 0 w 668"/>
                  <a:gd name="T5" fmla="*/ 0 h 18"/>
                  <a:gd name="T6" fmla="*/ 668 w 668"/>
                  <a:gd name="T7" fmla="*/ 0 h 18"/>
                  <a:gd name="T8" fmla="*/ 668 w 668"/>
                  <a:gd name="T9" fmla="*/ 18 h 18"/>
                  <a:gd name="T10" fmla="*/ 0 60000 65536"/>
                  <a:gd name="T11" fmla="*/ 0 60000 65536"/>
                  <a:gd name="T12" fmla="*/ 0 60000 65536"/>
                  <a:gd name="T13" fmla="*/ 0 60000 65536"/>
                  <a:gd name="T14" fmla="*/ 0 60000 65536"/>
                  <a:gd name="T15" fmla="*/ 0 w 668"/>
                  <a:gd name="T16" fmla="*/ 0 h 18"/>
                  <a:gd name="T17" fmla="*/ 668 w 668"/>
                  <a:gd name="T18" fmla="*/ 18 h 18"/>
                </a:gdLst>
                <a:ahLst/>
                <a:cxnLst>
                  <a:cxn ang="T10">
                    <a:pos x="T0" y="T1"/>
                  </a:cxn>
                  <a:cxn ang="T11">
                    <a:pos x="T2" y="T3"/>
                  </a:cxn>
                  <a:cxn ang="T12">
                    <a:pos x="T4" y="T5"/>
                  </a:cxn>
                  <a:cxn ang="T13">
                    <a:pos x="T6" y="T7"/>
                  </a:cxn>
                  <a:cxn ang="T14">
                    <a:pos x="T8" y="T9"/>
                  </a:cxn>
                </a:cxnLst>
                <a:rect l="T15" t="T16" r="T17" b="T18"/>
                <a:pathLst>
                  <a:path w="668" h="18">
                    <a:moveTo>
                      <a:pt x="668" y="18"/>
                    </a:moveTo>
                    <a:lnTo>
                      <a:pt x="40" y="18"/>
                    </a:lnTo>
                    <a:lnTo>
                      <a:pt x="0" y="0"/>
                    </a:lnTo>
                    <a:lnTo>
                      <a:pt x="668" y="0"/>
                    </a:lnTo>
                    <a:lnTo>
                      <a:pt x="668" y="18"/>
                    </a:lnTo>
                    <a:close/>
                  </a:path>
                </a:pathLst>
              </a:custGeom>
              <a:solidFill>
                <a:srgbClr val="BCA44C"/>
              </a:solidFill>
              <a:ln w="9525">
                <a:noFill/>
                <a:round/>
                <a:headEnd/>
                <a:tailEnd/>
              </a:ln>
            </p:spPr>
            <p:txBody>
              <a:bodyPr/>
              <a:lstStyle/>
              <a:p>
                <a:endParaRPr lang="da-DK"/>
              </a:p>
            </p:txBody>
          </p:sp>
          <p:sp>
            <p:nvSpPr>
              <p:cNvPr id="215" name="Freeform 829"/>
              <p:cNvSpPr>
                <a:spLocks/>
              </p:cNvSpPr>
              <p:nvPr/>
            </p:nvSpPr>
            <p:spPr bwMode="auto">
              <a:xfrm>
                <a:off x="2567" y="2197"/>
                <a:ext cx="36" cy="1"/>
              </a:xfrm>
              <a:custGeom>
                <a:avLst/>
                <a:gdLst>
                  <a:gd name="T0" fmla="*/ 688 w 688"/>
                  <a:gd name="T1" fmla="*/ 20 h 20"/>
                  <a:gd name="T2" fmla="*/ 40 w 688"/>
                  <a:gd name="T3" fmla="*/ 20 h 20"/>
                  <a:gd name="T4" fmla="*/ 0 w 688"/>
                  <a:gd name="T5" fmla="*/ 0 h 20"/>
                  <a:gd name="T6" fmla="*/ 687 w 688"/>
                  <a:gd name="T7" fmla="*/ 0 h 20"/>
                  <a:gd name="T8" fmla="*/ 688 w 688"/>
                  <a:gd name="T9" fmla="*/ 20 h 20"/>
                  <a:gd name="T10" fmla="*/ 0 60000 65536"/>
                  <a:gd name="T11" fmla="*/ 0 60000 65536"/>
                  <a:gd name="T12" fmla="*/ 0 60000 65536"/>
                  <a:gd name="T13" fmla="*/ 0 60000 65536"/>
                  <a:gd name="T14" fmla="*/ 0 60000 65536"/>
                  <a:gd name="T15" fmla="*/ 0 w 688"/>
                  <a:gd name="T16" fmla="*/ 0 h 20"/>
                  <a:gd name="T17" fmla="*/ 688 w 688"/>
                  <a:gd name="T18" fmla="*/ 20 h 20"/>
                </a:gdLst>
                <a:ahLst/>
                <a:cxnLst>
                  <a:cxn ang="T10">
                    <a:pos x="T0" y="T1"/>
                  </a:cxn>
                  <a:cxn ang="T11">
                    <a:pos x="T2" y="T3"/>
                  </a:cxn>
                  <a:cxn ang="T12">
                    <a:pos x="T4" y="T5"/>
                  </a:cxn>
                  <a:cxn ang="T13">
                    <a:pos x="T6" y="T7"/>
                  </a:cxn>
                  <a:cxn ang="T14">
                    <a:pos x="T8" y="T9"/>
                  </a:cxn>
                </a:cxnLst>
                <a:rect l="T15" t="T16" r="T17" b="T18"/>
                <a:pathLst>
                  <a:path w="688" h="20">
                    <a:moveTo>
                      <a:pt x="688" y="20"/>
                    </a:moveTo>
                    <a:lnTo>
                      <a:pt x="40" y="20"/>
                    </a:lnTo>
                    <a:lnTo>
                      <a:pt x="0" y="0"/>
                    </a:lnTo>
                    <a:lnTo>
                      <a:pt x="687" y="0"/>
                    </a:lnTo>
                    <a:lnTo>
                      <a:pt x="688" y="20"/>
                    </a:lnTo>
                    <a:close/>
                  </a:path>
                </a:pathLst>
              </a:custGeom>
              <a:solidFill>
                <a:srgbClr val="BDA44C"/>
              </a:solidFill>
              <a:ln w="9525">
                <a:noFill/>
                <a:round/>
                <a:headEnd/>
                <a:tailEnd/>
              </a:ln>
            </p:spPr>
            <p:txBody>
              <a:bodyPr/>
              <a:lstStyle/>
              <a:p>
                <a:endParaRPr lang="da-DK"/>
              </a:p>
            </p:txBody>
          </p:sp>
          <p:sp>
            <p:nvSpPr>
              <p:cNvPr id="216" name="Freeform 830"/>
              <p:cNvSpPr>
                <a:spLocks/>
              </p:cNvSpPr>
              <p:nvPr/>
            </p:nvSpPr>
            <p:spPr bwMode="auto">
              <a:xfrm>
                <a:off x="2566" y="2196"/>
                <a:ext cx="37" cy="1"/>
              </a:xfrm>
              <a:custGeom>
                <a:avLst/>
                <a:gdLst>
                  <a:gd name="T0" fmla="*/ 707 w 707"/>
                  <a:gd name="T1" fmla="*/ 20 h 20"/>
                  <a:gd name="T2" fmla="*/ 39 w 707"/>
                  <a:gd name="T3" fmla="*/ 20 h 20"/>
                  <a:gd name="T4" fmla="*/ 0 w 707"/>
                  <a:gd name="T5" fmla="*/ 0 h 20"/>
                  <a:gd name="T6" fmla="*/ 706 w 707"/>
                  <a:gd name="T7" fmla="*/ 0 h 20"/>
                  <a:gd name="T8" fmla="*/ 707 w 707"/>
                  <a:gd name="T9" fmla="*/ 20 h 20"/>
                  <a:gd name="T10" fmla="*/ 0 60000 65536"/>
                  <a:gd name="T11" fmla="*/ 0 60000 65536"/>
                  <a:gd name="T12" fmla="*/ 0 60000 65536"/>
                  <a:gd name="T13" fmla="*/ 0 60000 65536"/>
                  <a:gd name="T14" fmla="*/ 0 60000 65536"/>
                  <a:gd name="T15" fmla="*/ 0 w 707"/>
                  <a:gd name="T16" fmla="*/ 0 h 20"/>
                  <a:gd name="T17" fmla="*/ 707 w 707"/>
                  <a:gd name="T18" fmla="*/ 20 h 20"/>
                </a:gdLst>
                <a:ahLst/>
                <a:cxnLst>
                  <a:cxn ang="T10">
                    <a:pos x="T0" y="T1"/>
                  </a:cxn>
                  <a:cxn ang="T11">
                    <a:pos x="T2" y="T3"/>
                  </a:cxn>
                  <a:cxn ang="T12">
                    <a:pos x="T4" y="T5"/>
                  </a:cxn>
                  <a:cxn ang="T13">
                    <a:pos x="T6" y="T7"/>
                  </a:cxn>
                  <a:cxn ang="T14">
                    <a:pos x="T8" y="T9"/>
                  </a:cxn>
                </a:cxnLst>
                <a:rect l="T15" t="T16" r="T17" b="T18"/>
                <a:pathLst>
                  <a:path w="707" h="20">
                    <a:moveTo>
                      <a:pt x="707" y="20"/>
                    </a:moveTo>
                    <a:lnTo>
                      <a:pt x="39" y="20"/>
                    </a:lnTo>
                    <a:lnTo>
                      <a:pt x="0" y="0"/>
                    </a:lnTo>
                    <a:lnTo>
                      <a:pt x="706" y="0"/>
                    </a:lnTo>
                    <a:lnTo>
                      <a:pt x="707" y="20"/>
                    </a:lnTo>
                    <a:close/>
                  </a:path>
                </a:pathLst>
              </a:custGeom>
              <a:solidFill>
                <a:srgbClr val="BDA44C"/>
              </a:solidFill>
              <a:ln w="9525">
                <a:noFill/>
                <a:round/>
                <a:headEnd/>
                <a:tailEnd/>
              </a:ln>
            </p:spPr>
            <p:txBody>
              <a:bodyPr/>
              <a:lstStyle/>
              <a:p>
                <a:endParaRPr lang="da-DK"/>
              </a:p>
            </p:txBody>
          </p:sp>
          <p:sp>
            <p:nvSpPr>
              <p:cNvPr id="217" name="Freeform 831"/>
              <p:cNvSpPr>
                <a:spLocks/>
              </p:cNvSpPr>
              <p:nvPr/>
            </p:nvSpPr>
            <p:spPr bwMode="auto">
              <a:xfrm>
                <a:off x="2565" y="2196"/>
                <a:ext cx="38" cy="1"/>
              </a:xfrm>
              <a:custGeom>
                <a:avLst/>
                <a:gdLst>
                  <a:gd name="T0" fmla="*/ 726 w 726"/>
                  <a:gd name="T1" fmla="*/ 18 h 18"/>
                  <a:gd name="T2" fmla="*/ 39 w 726"/>
                  <a:gd name="T3" fmla="*/ 18 h 18"/>
                  <a:gd name="T4" fmla="*/ 0 w 726"/>
                  <a:gd name="T5" fmla="*/ 0 h 18"/>
                  <a:gd name="T6" fmla="*/ 726 w 726"/>
                  <a:gd name="T7" fmla="*/ 0 h 18"/>
                  <a:gd name="T8" fmla="*/ 726 w 726"/>
                  <a:gd name="T9" fmla="*/ 18 h 18"/>
                  <a:gd name="T10" fmla="*/ 0 60000 65536"/>
                  <a:gd name="T11" fmla="*/ 0 60000 65536"/>
                  <a:gd name="T12" fmla="*/ 0 60000 65536"/>
                  <a:gd name="T13" fmla="*/ 0 60000 65536"/>
                  <a:gd name="T14" fmla="*/ 0 60000 65536"/>
                  <a:gd name="T15" fmla="*/ 0 w 726"/>
                  <a:gd name="T16" fmla="*/ 0 h 18"/>
                  <a:gd name="T17" fmla="*/ 726 w 726"/>
                  <a:gd name="T18" fmla="*/ 18 h 18"/>
                </a:gdLst>
                <a:ahLst/>
                <a:cxnLst>
                  <a:cxn ang="T10">
                    <a:pos x="T0" y="T1"/>
                  </a:cxn>
                  <a:cxn ang="T11">
                    <a:pos x="T2" y="T3"/>
                  </a:cxn>
                  <a:cxn ang="T12">
                    <a:pos x="T4" y="T5"/>
                  </a:cxn>
                  <a:cxn ang="T13">
                    <a:pos x="T6" y="T7"/>
                  </a:cxn>
                  <a:cxn ang="T14">
                    <a:pos x="T8" y="T9"/>
                  </a:cxn>
                </a:cxnLst>
                <a:rect l="T15" t="T16" r="T17" b="T18"/>
                <a:pathLst>
                  <a:path w="726" h="18">
                    <a:moveTo>
                      <a:pt x="726" y="18"/>
                    </a:moveTo>
                    <a:lnTo>
                      <a:pt x="39" y="18"/>
                    </a:lnTo>
                    <a:lnTo>
                      <a:pt x="0" y="0"/>
                    </a:lnTo>
                    <a:lnTo>
                      <a:pt x="726" y="0"/>
                    </a:lnTo>
                    <a:lnTo>
                      <a:pt x="726" y="18"/>
                    </a:lnTo>
                    <a:close/>
                  </a:path>
                </a:pathLst>
              </a:custGeom>
              <a:solidFill>
                <a:srgbClr val="BDA44C"/>
              </a:solidFill>
              <a:ln w="9525">
                <a:noFill/>
                <a:round/>
                <a:headEnd/>
                <a:tailEnd/>
              </a:ln>
            </p:spPr>
            <p:txBody>
              <a:bodyPr/>
              <a:lstStyle/>
              <a:p>
                <a:endParaRPr lang="da-DK"/>
              </a:p>
            </p:txBody>
          </p:sp>
          <p:sp>
            <p:nvSpPr>
              <p:cNvPr id="218" name="Freeform 832"/>
              <p:cNvSpPr>
                <a:spLocks/>
              </p:cNvSpPr>
              <p:nvPr/>
            </p:nvSpPr>
            <p:spPr bwMode="auto">
              <a:xfrm>
                <a:off x="2564" y="2195"/>
                <a:ext cx="39" cy="1"/>
              </a:xfrm>
              <a:custGeom>
                <a:avLst/>
                <a:gdLst>
                  <a:gd name="T0" fmla="*/ 746 w 746"/>
                  <a:gd name="T1" fmla="*/ 18 h 18"/>
                  <a:gd name="T2" fmla="*/ 40 w 746"/>
                  <a:gd name="T3" fmla="*/ 18 h 18"/>
                  <a:gd name="T4" fmla="*/ 0 w 746"/>
                  <a:gd name="T5" fmla="*/ 0 h 18"/>
                  <a:gd name="T6" fmla="*/ 746 w 746"/>
                  <a:gd name="T7" fmla="*/ 0 h 18"/>
                  <a:gd name="T8" fmla="*/ 746 w 746"/>
                  <a:gd name="T9" fmla="*/ 18 h 18"/>
                  <a:gd name="T10" fmla="*/ 0 60000 65536"/>
                  <a:gd name="T11" fmla="*/ 0 60000 65536"/>
                  <a:gd name="T12" fmla="*/ 0 60000 65536"/>
                  <a:gd name="T13" fmla="*/ 0 60000 65536"/>
                  <a:gd name="T14" fmla="*/ 0 60000 65536"/>
                  <a:gd name="T15" fmla="*/ 0 w 746"/>
                  <a:gd name="T16" fmla="*/ 0 h 18"/>
                  <a:gd name="T17" fmla="*/ 746 w 746"/>
                  <a:gd name="T18" fmla="*/ 18 h 18"/>
                </a:gdLst>
                <a:ahLst/>
                <a:cxnLst>
                  <a:cxn ang="T10">
                    <a:pos x="T0" y="T1"/>
                  </a:cxn>
                  <a:cxn ang="T11">
                    <a:pos x="T2" y="T3"/>
                  </a:cxn>
                  <a:cxn ang="T12">
                    <a:pos x="T4" y="T5"/>
                  </a:cxn>
                  <a:cxn ang="T13">
                    <a:pos x="T6" y="T7"/>
                  </a:cxn>
                  <a:cxn ang="T14">
                    <a:pos x="T8" y="T9"/>
                  </a:cxn>
                </a:cxnLst>
                <a:rect l="T15" t="T16" r="T17" b="T18"/>
                <a:pathLst>
                  <a:path w="746" h="18">
                    <a:moveTo>
                      <a:pt x="746" y="18"/>
                    </a:moveTo>
                    <a:lnTo>
                      <a:pt x="40" y="18"/>
                    </a:lnTo>
                    <a:lnTo>
                      <a:pt x="0" y="0"/>
                    </a:lnTo>
                    <a:lnTo>
                      <a:pt x="746" y="0"/>
                    </a:lnTo>
                    <a:lnTo>
                      <a:pt x="746" y="18"/>
                    </a:lnTo>
                    <a:close/>
                  </a:path>
                </a:pathLst>
              </a:custGeom>
              <a:solidFill>
                <a:srgbClr val="BDA44C"/>
              </a:solidFill>
              <a:ln w="9525">
                <a:noFill/>
                <a:round/>
                <a:headEnd/>
                <a:tailEnd/>
              </a:ln>
            </p:spPr>
            <p:txBody>
              <a:bodyPr/>
              <a:lstStyle/>
              <a:p>
                <a:endParaRPr lang="da-DK"/>
              </a:p>
            </p:txBody>
          </p:sp>
          <p:sp>
            <p:nvSpPr>
              <p:cNvPr id="219" name="Freeform 833"/>
              <p:cNvSpPr>
                <a:spLocks/>
              </p:cNvSpPr>
              <p:nvPr/>
            </p:nvSpPr>
            <p:spPr bwMode="auto">
              <a:xfrm>
                <a:off x="2563" y="2195"/>
                <a:ext cx="40" cy="1"/>
              </a:xfrm>
              <a:custGeom>
                <a:avLst/>
                <a:gdLst>
                  <a:gd name="T0" fmla="*/ 765 w 765"/>
                  <a:gd name="T1" fmla="*/ 19 h 19"/>
                  <a:gd name="T2" fmla="*/ 39 w 765"/>
                  <a:gd name="T3" fmla="*/ 19 h 19"/>
                  <a:gd name="T4" fmla="*/ 0 w 765"/>
                  <a:gd name="T5" fmla="*/ 0 h 19"/>
                  <a:gd name="T6" fmla="*/ 764 w 765"/>
                  <a:gd name="T7" fmla="*/ 0 h 19"/>
                  <a:gd name="T8" fmla="*/ 765 w 765"/>
                  <a:gd name="T9" fmla="*/ 19 h 19"/>
                  <a:gd name="T10" fmla="*/ 0 60000 65536"/>
                  <a:gd name="T11" fmla="*/ 0 60000 65536"/>
                  <a:gd name="T12" fmla="*/ 0 60000 65536"/>
                  <a:gd name="T13" fmla="*/ 0 60000 65536"/>
                  <a:gd name="T14" fmla="*/ 0 60000 65536"/>
                  <a:gd name="T15" fmla="*/ 0 w 765"/>
                  <a:gd name="T16" fmla="*/ 0 h 19"/>
                  <a:gd name="T17" fmla="*/ 765 w 765"/>
                  <a:gd name="T18" fmla="*/ 19 h 19"/>
                </a:gdLst>
                <a:ahLst/>
                <a:cxnLst>
                  <a:cxn ang="T10">
                    <a:pos x="T0" y="T1"/>
                  </a:cxn>
                  <a:cxn ang="T11">
                    <a:pos x="T2" y="T3"/>
                  </a:cxn>
                  <a:cxn ang="T12">
                    <a:pos x="T4" y="T5"/>
                  </a:cxn>
                  <a:cxn ang="T13">
                    <a:pos x="T6" y="T7"/>
                  </a:cxn>
                  <a:cxn ang="T14">
                    <a:pos x="T8" y="T9"/>
                  </a:cxn>
                </a:cxnLst>
                <a:rect l="T15" t="T16" r="T17" b="T18"/>
                <a:pathLst>
                  <a:path w="765" h="19">
                    <a:moveTo>
                      <a:pt x="765" y="19"/>
                    </a:moveTo>
                    <a:lnTo>
                      <a:pt x="39" y="19"/>
                    </a:lnTo>
                    <a:lnTo>
                      <a:pt x="0" y="0"/>
                    </a:lnTo>
                    <a:lnTo>
                      <a:pt x="764" y="0"/>
                    </a:lnTo>
                    <a:lnTo>
                      <a:pt x="765" y="19"/>
                    </a:lnTo>
                    <a:close/>
                  </a:path>
                </a:pathLst>
              </a:custGeom>
              <a:solidFill>
                <a:srgbClr val="BEA54C"/>
              </a:solidFill>
              <a:ln w="9525">
                <a:noFill/>
                <a:round/>
                <a:headEnd/>
                <a:tailEnd/>
              </a:ln>
            </p:spPr>
            <p:txBody>
              <a:bodyPr/>
              <a:lstStyle/>
              <a:p>
                <a:endParaRPr lang="da-DK"/>
              </a:p>
            </p:txBody>
          </p:sp>
          <p:sp>
            <p:nvSpPr>
              <p:cNvPr id="220" name="Freeform 834"/>
              <p:cNvSpPr>
                <a:spLocks/>
              </p:cNvSpPr>
              <p:nvPr/>
            </p:nvSpPr>
            <p:spPr bwMode="auto">
              <a:xfrm>
                <a:off x="2562" y="2194"/>
                <a:ext cx="41" cy="1"/>
              </a:xfrm>
              <a:custGeom>
                <a:avLst/>
                <a:gdLst>
                  <a:gd name="T0" fmla="*/ 785 w 785"/>
                  <a:gd name="T1" fmla="*/ 19 h 19"/>
                  <a:gd name="T2" fmla="*/ 39 w 785"/>
                  <a:gd name="T3" fmla="*/ 19 h 19"/>
                  <a:gd name="T4" fmla="*/ 0 w 785"/>
                  <a:gd name="T5" fmla="*/ 0 h 19"/>
                  <a:gd name="T6" fmla="*/ 784 w 785"/>
                  <a:gd name="T7" fmla="*/ 0 h 19"/>
                  <a:gd name="T8" fmla="*/ 785 w 785"/>
                  <a:gd name="T9" fmla="*/ 19 h 19"/>
                  <a:gd name="T10" fmla="*/ 0 60000 65536"/>
                  <a:gd name="T11" fmla="*/ 0 60000 65536"/>
                  <a:gd name="T12" fmla="*/ 0 60000 65536"/>
                  <a:gd name="T13" fmla="*/ 0 60000 65536"/>
                  <a:gd name="T14" fmla="*/ 0 60000 65536"/>
                  <a:gd name="T15" fmla="*/ 0 w 785"/>
                  <a:gd name="T16" fmla="*/ 0 h 19"/>
                  <a:gd name="T17" fmla="*/ 785 w 785"/>
                  <a:gd name="T18" fmla="*/ 19 h 19"/>
                </a:gdLst>
                <a:ahLst/>
                <a:cxnLst>
                  <a:cxn ang="T10">
                    <a:pos x="T0" y="T1"/>
                  </a:cxn>
                  <a:cxn ang="T11">
                    <a:pos x="T2" y="T3"/>
                  </a:cxn>
                  <a:cxn ang="T12">
                    <a:pos x="T4" y="T5"/>
                  </a:cxn>
                  <a:cxn ang="T13">
                    <a:pos x="T6" y="T7"/>
                  </a:cxn>
                  <a:cxn ang="T14">
                    <a:pos x="T8" y="T9"/>
                  </a:cxn>
                </a:cxnLst>
                <a:rect l="T15" t="T16" r="T17" b="T18"/>
                <a:pathLst>
                  <a:path w="785" h="19">
                    <a:moveTo>
                      <a:pt x="785" y="19"/>
                    </a:moveTo>
                    <a:lnTo>
                      <a:pt x="39" y="19"/>
                    </a:lnTo>
                    <a:lnTo>
                      <a:pt x="0" y="0"/>
                    </a:lnTo>
                    <a:lnTo>
                      <a:pt x="784" y="0"/>
                    </a:lnTo>
                    <a:lnTo>
                      <a:pt x="785" y="19"/>
                    </a:lnTo>
                    <a:close/>
                  </a:path>
                </a:pathLst>
              </a:custGeom>
              <a:solidFill>
                <a:srgbClr val="BEA54C"/>
              </a:solidFill>
              <a:ln w="9525">
                <a:noFill/>
                <a:round/>
                <a:headEnd/>
                <a:tailEnd/>
              </a:ln>
            </p:spPr>
            <p:txBody>
              <a:bodyPr/>
              <a:lstStyle/>
              <a:p>
                <a:endParaRPr lang="da-DK"/>
              </a:p>
            </p:txBody>
          </p:sp>
          <p:sp>
            <p:nvSpPr>
              <p:cNvPr id="221" name="Freeform 835"/>
              <p:cNvSpPr>
                <a:spLocks/>
              </p:cNvSpPr>
              <p:nvPr/>
            </p:nvSpPr>
            <p:spPr bwMode="auto">
              <a:xfrm>
                <a:off x="2561" y="2194"/>
                <a:ext cx="42" cy="1"/>
              </a:xfrm>
              <a:custGeom>
                <a:avLst/>
                <a:gdLst>
                  <a:gd name="T0" fmla="*/ 803 w 803"/>
                  <a:gd name="T1" fmla="*/ 18 h 18"/>
                  <a:gd name="T2" fmla="*/ 39 w 803"/>
                  <a:gd name="T3" fmla="*/ 18 h 18"/>
                  <a:gd name="T4" fmla="*/ 0 w 803"/>
                  <a:gd name="T5" fmla="*/ 0 h 18"/>
                  <a:gd name="T6" fmla="*/ 803 w 803"/>
                  <a:gd name="T7" fmla="*/ 0 h 18"/>
                  <a:gd name="T8" fmla="*/ 803 w 803"/>
                  <a:gd name="T9" fmla="*/ 18 h 18"/>
                  <a:gd name="T10" fmla="*/ 0 60000 65536"/>
                  <a:gd name="T11" fmla="*/ 0 60000 65536"/>
                  <a:gd name="T12" fmla="*/ 0 60000 65536"/>
                  <a:gd name="T13" fmla="*/ 0 60000 65536"/>
                  <a:gd name="T14" fmla="*/ 0 60000 65536"/>
                  <a:gd name="T15" fmla="*/ 0 w 803"/>
                  <a:gd name="T16" fmla="*/ 0 h 18"/>
                  <a:gd name="T17" fmla="*/ 803 w 803"/>
                  <a:gd name="T18" fmla="*/ 18 h 18"/>
                </a:gdLst>
                <a:ahLst/>
                <a:cxnLst>
                  <a:cxn ang="T10">
                    <a:pos x="T0" y="T1"/>
                  </a:cxn>
                  <a:cxn ang="T11">
                    <a:pos x="T2" y="T3"/>
                  </a:cxn>
                  <a:cxn ang="T12">
                    <a:pos x="T4" y="T5"/>
                  </a:cxn>
                  <a:cxn ang="T13">
                    <a:pos x="T6" y="T7"/>
                  </a:cxn>
                  <a:cxn ang="T14">
                    <a:pos x="T8" y="T9"/>
                  </a:cxn>
                </a:cxnLst>
                <a:rect l="T15" t="T16" r="T17" b="T18"/>
                <a:pathLst>
                  <a:path w="803" h="18">
                    <a:moveTo>
                      <a:pt x="803" y="18"/>
                    </a:moveTo>
                    <a:lnTo>
                      <a:pt x="39" y="18"/>
                    </a:lnTo>
                    <a:lnTo>
                      <a:pt x="0" y="0"/>
                    </a:lnTo>
                    <a:lnTo>
                      <a:pt x="803" y="0"/>
                    </a:lnTo>
                    <a:lnTo>
                      <a:pt x="803" y="18"/>
                    </a:lnTo>
                    <a:close/>
                  </a:path>
                </a:pathLst>
              </a:custGeom>
              <a:solidFill>
                <a:srgbClr val="BEA54C"/>
              </a:solidFill>
              <a:ln w="9525">
                <a:noFill/>
                <a:round/>
                <a:headEnd/>
                <a:tailEnd/>
              </a:ln>
            </p:spPr>
            <p:txBody>
              <a:bodyPr/>
              <a:lstStyle/>
              <a:p>
                <a:endParaRPr lang="da-DK"/>
              </a:p>
            </p:txBody>
          </p:sp>
          <p:sp>
            <p:nvSpPr>
              <p:cNvPr id="222" name="Freeform 836"/>
              <p:cNvSpPr>
                <a:spLocks/>
              </p:cNvSpPr>
              <p:nvPr/>
            </p:nvSpPr>
            <p:spPr bwMode="auto">
              <a:xfrm>
                <a:off x="2560" y="2193"/>
                <a:ext cx="43" cy="1"/>
              </a:xfrm>
              <a:custGeom>
                <a:avLst/>
                <a:gdLst>
                  <a:gd name="T0" fmla="*/ 818 w 818"/>
                  <a:gd name="T1" fmla="*/ 19 h 19"/>
                  <a:gd name="T2" fmla="*/ 34 w 818"/>
                  <a:gd name="T3" fmla="*/ 19 h 19"/>
                  <a:gd name="T4" fmla="*/ 2 w 818"/>
                  <a:gd name="T5" fmla="*/ 4 h 19"/>
                  <a:gd name="T6" fmla="*/ 0 w 818"/>
                  <a:gd name="T7" fmla="*/ 0 h 19"/>
                  <a:gd name="T8" fmla="*/ 818 w 818"/>
                  <a:gd name="T9" fmla="*/ 0 h 19"/>
                  <a:gd name="T10" fmla="*/ 818 w 818"/>
                  <a:gd name="T11" fmla="*/ 19 h 19"/>
                  <a:gd name="T12" fmla="*/ 0 60000 65536"/>
                  <a:gd name="T13" fmla="*/ 0 60000 65536"/>
                  <a:gd name="T14" fmla="*/ 0 60000 65536"/>
                  <a:gd name="T15" fmla="*/ 0 60000 65536"/>
                  <a:gd name="T16" fmla="*/ 0 60000 65536"/>
                  <a:gd name="T17" fmla="*/ 0 60000 65536"/>
                  <a:gd name="T18" fmla="*/ 0 w 818"/>
                  <a:gd name="T19" fmla="*/ 0 h 19"/>
                  <a:gd name="T20" fmla="*/ 818 w 81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18" h="19">
                    <a:moveTo>
                      <a:pt x="818" y="19"/>
                    </a:moveTo>
                    <a:lnTo>
                      <a:pt x="34" y="19"/>
                    </a:lnTo>
                    <a:lnTo>
                      <a:pt x="2" y="4"/>
                    </a:lnTo>
                    <a:lnTo>
                      <a:pt x="0" y="0"/>
                    </a:lnTo>
                    <a:lnTo>
                      <a:pt x="818" y="0"/>
                    </a:lnTo>
                    <a:lnTo>
                      <a:pt x="818" y="19"/>
                    </a:lnTo>
                    <a:close/>
                  </a:path>
                </a:pathLst>
              </a:custGeom>
              <a:solidFill>
                <a:srgbClr val="BEA54C"/>
              </a:solidFill>
              <a:ln w="9525">
                <a:noFill/>
                <a:round/>
                <a:headEnd/>
                <a:tailEnd/>
              </a:ln>
            </p:spPr>
            <p:txBody>
              <a:bodyPr/>
              <a:lstStyle/>
              <a:p>
                <a:endParaRPr lang="da-DK"/>
              </a:p>
            </p:txBody>
          </p:sp>
          <p:sp>
            <p:nvSpPr>
              <p:cNvPr id="223" name="Freeform 837"/>
              <p:cNvSpPr>
                <a:spLocks/>
              </p:cNvSpPr>
              <p:nvPr/>
            </p:nvSpPr>
            <p:spPr bwMode="auto">
              <a:xfrm>
                <a:off x="2560" y="2193"/>
                <a:ext cx="43" cy="1"/>
              </a:xfrm>
              <a:custGeom>
                <a:avLst/>
                <a:gdLst>
                  <a:gd name="T0" fmla="*/ 825 w 825"/>
                  <a:gd name="T1" fmla="*/ 20 h 20"/>
                  <a:gd name="T2" fmla="*/ 22 w 825"/>
                  <a:gd name="T3" fmla="*/ 20 h 20"/>
                  <a:gd name="T4" fmla="*/ 9 w 825"/>
                  <a:gd name="T5" fmla="*/ 14 h 20"/>
                  <a:gd name="T6" fmla="*/ 0 w 825"/>
                  <a:gd name="T7" fmla="*/ 0 h 20"/>
                  <a:gd name="T8" fmla="*/ 825 w 825"/>
                  <a:gd name="T9" fmla="*/ 0 h 20"/>
                  <a:gd name="T10" fmla="*/ 825 w 825"/>
                  <a:gd name="T11" fmla="*/ 20 h 20"/>
                  <a:gd name="T12" fmla="*/ 0 60000 65536"/>
                  <a:gd name="T13" fmla="*/ 0 60000 65536"/>
                  <a:gd name="T14" fmla="*/ 0 60000 65536"/>
                  <a:gd name="T15" fmla="*/ 0 60000 65536"/>
                  <a:gd name="T16" fmla="*/ 0 60000 65536"/>
                  <a:gd name="T17" fmla="*/ 0 60000 65536"/>
                  <a:gd name="T18" fmla="*/ 0 w 825"/>
                  <a:gd name="T19" fmla="*/ 0 h 20"/>
                  <a:gd name="T20" fmla="*/ 825 w 82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25" h="20">
                    <a:moveTo>
                      <a:pt x="825" y="20"/>
                    </a:moveTo>
                    <a:lnTo>
                      <a:pt x="22" y="20"/>
                    </a:lnTo>
                    <a:lnTo>
                      <a:pt x="9" y="14"/>
                    </a:lnTo>
                    <a:lnTo>
                      <a:pt x="0" y="0"/>
                    </a:lnTo>
                    <a:lnTo>
                      <a:pt x="825" y="0"/>
                    </a:lnTo>
                    <a:lnTo>
                      <a:pt x="825" y="20"/>
                    </a:lnTo>
                    <a:close/>
                  </a:path>
                </a:pathLst>
              </a:custGeom>
              <a:solidFill>
                <a:srgbClr val="BFA64C"/>
              </a:solidFill>
              <a:ln w="9525">
                <a:noFill/>
                <a:round/>
                <a:headEnd/>
                <a:tailEnd/>
              </a:ln>
            </p:spPr>
            <p:txBody>
              <a:bodyPr/>
              <a:lstStyle/>
              <a:p>
                <a:endParaRPr lang="da-DK"/>
              </a:p>
            </p:txBody>
          </p:sp>
          <p:sp>
            <p:nvSpPr>
              <p:cNvPr id="224" name="Freeform 838"/>
              <p:cNvSpPr>
                <a:spLocks/>
              </p:cNvSpPr>
              <p:nvPr/>
            </p:nvSpPr>
            <p:spPr bwMode="auto">
              <a:xfrm>
                <a:off x="2559" y="2192"/>
                <a:ext cx="44" cy="1"/>
              </a:xfrm>
              <a:custGeom>
                <a:avLst/>
                <a:gdLst>
                  <a:gd name="T0" fmla="*/ 831 w 831"/>
                  <a:gd name="T1" fmla="*/ 19 h 19"/>
                  <a:gd name="T2" fmla="*/ 13 w 831"/>
                  <a:gd name="T3" fmla="*/ 19 h 19"/>
                  <a:gd name="T4" fmla="*/ 0 w 831"/>
                  <a:gd name="T5" fmla="*/ 0 h 19"/>
                  <a:gd name="T6" fmla="*/ 830 w 831"/>
                  <a:gd name="T7" fmla="*/ 0 h 19"/>
                  <a:gd name="T8" fmla="*/ 831 w 831"/>
                  <a:gd name="T9" fmla="*/ 19 h 19"/>
                  <a:gd name="T10" fmla="*/ 0 60000 65536"/>
                  <a:gd name="T11" fmla="*/ 0 60000 65536"/>
                  <a:gd name="T12" fmla="*/ 0 60000 65536"/>
                  <a:gd name="T13" fmla="*/ 0 60000 65536"/>
                  <a:gd name="T14" fmla="*/ 0 60000 65536"/>
                  <a:gd name="T15" fmla="*/ 0 w 831"/>
                  <a:gd name="T16" fmla="*/ 0 h 19"/>
                  <a:gd name="T17" fmla="*/ 831 w 831"/>
                  <a:gd name="T18" fmla="*/ 19 h 19"/>
                </a:gdLst>
                <a:ahLst/>
                <a:cxnLst>
                  <a:cxn ang="T10">
                    <a:pos x="T0" y="T1"/>
                  </a:cxn>
                  <a:cxn ang="T11">
                    <a:pos x="T2" y="T3"/>
                  </a:cxn>
                  <a:cxn ang="T12">
                    <a:pos x="T4" y="T5"/>
                  </a:cxn>
                  <a:cxn ang="T13">
                    <a:pos x="T6" y="T7"/>
                  </a:cxn>
                  <a:cxn ang="T14">
                    <a:pos x="T8" y="T9"/>
                  </a:cxn>
                </a:cxnLst>
                <a:rect l="T15" t="T16" r="T17" b="T18"/>
                <a:pathLst>
                  <a:path w="831" h="19">
                    <a:moveTo>
                      <a:pt x="831" y="19"/>
                    </a:moveTo>
                    <a:lnTo>
                      <a:pt x="13" y="19"/>
                    </a:lnTo>
                    <a:lnTo>
                      <a:pt x="0" y="0"/>
                    </a:lnTo>
                    <a:lnTo>
                      <a:pt x="830" y="0"/>
                    </a:lnTo>
                    <a:lnTo>
                      <a:pt x="831" y="19"/>
                    </a:lnTo>
                    <a:close/>
                  </a:path>
                </a:pathLst>
              </a:custGeom>
              <a:solidFill>
                <a:srgbClr val="BFA64C"/>
              </a:solidFill>
              <a:ln w="9525">
                <a:noFill/>
                <a:round/>
                <a:headEnd/>
                <a:tailEnd/>
              </a:ln>
            </p:spPr>
            <p:txBody>
              <a:bodyPr/>
              <a:lstStyle/>
              <a:p>
                <a:endParaRPr lang="da-DK"/>
              </a:p>
            </p:txBody>
          </p:sp>
          <p:sp>
            <p:nvSpPr>
              <p:cNvPr id="225" name="Freeform 839"/>
              <p:cNvSpPr>
                <a:spLocks/>
              </p:cNvSpPr>
              <p:nvPr/>
            </p:nvSpPr>
            <p:spPr bwMode="auto">
              <a:xfrm>
                <a:off x="2559" y="2192"/>
                <a:ext cx="44" cy="1"/>
              </a:xfrm>
              <a:custGeom>
                <a:avLst/>
                <a:gdLst>
                  <a:gd name="T0" fmla="*/ 838 w 838"/>
                  <a:gd name="T1" fmla="*/ 19 h 19"/>
                  <a:gd name="T2" fmla="*/ 13 w 838"/>
                  <a:gd name="T3" fmla="*/ 19 h 19"/>
                  <a:gd name="T4" fmla="*/ 0 w 838"/>
                  <a:gd name="T5" fmla="*/ 0 h 19"/>
                  <a:gd name="T6" fmla="*/ 837 w 838"/>
                  <a:gd name="T7" fmla="*/ 0 h 19"/>
                  <a:gd name="T8" fmla="*/ 838 w 838"/>
                  <a:gd name="T9" fmla="*/ 19 h 19"/>
                  <a:gd name="T10" fmla="*/ 0 60000 65536"/>
                  <a:gd name="T11" fmla="*/ 0 60000 65536"/>
                  <a:gd name="T12" fmla="*/ 0 60000 65536"/>
                  <a:gd name="T13" fmla="*/ 0 60000 65536"/>
                  <a:gd name="T14" fmla="*/ 0 60000 65536"/>
                  <a:gd name="T15" fmla="*/ 0 w 838"/>
                  <a:gd name="T16" fmla="*/ 0 h 19"/>
                  <a:gd name="T17" fmla="*/ 838 w 838"/>
                  <a:gd name="T18" fmla="*/ 19 h 19"/>
                </a:gdLst>
                <a:ahLst/>
                <a:cxnLst>
                  <a:cxn ang="T10">
                    <a:pos x="T0" y="T1"/>
                  </a:cxn>
                  <a:cxn ang="T11">
                    <a:pos x="T2" y="T3"/>
                  </a:cxn>
                  <a:cxn ang="T12">
                    <a:pos x="T4" y="T5"/>
                  </a:cxn>
                  <a:cxn ang="T13">
                    <a:pos x="T6" y="T7"/>
                  </a:cxn>
                  <a:cxn ang="T14">
                    <a:pos x="T8" y="T9"/>
                  </a:cxn>
                </a:cxnLst>
                <a:rect l="T15" t="T16" r="T17" b="T18"/>
                <a:pathLst>
                  <a:path w="838" h="19">
                    <a:moveTo>
                      <a:pt x="838" y="19"/>
                    </a:moveTo>
                    <a:lnTo>
                      <a:pt x="13" y="19"/>
                    </a:lnTo>
                    <a:lnTo>
                      <a:pt x="0" y="0"/>
                    </a:lnTo>
                    <a:lnTo>
                      <a:pt x="837" y="0"/>
                    </a:lnTo>
                    <a:lnTo>
                      <a:pt x="838" y="19"/>
                    </a:lnTo>
                    <a:close/>
                  </a:path>
                </a:pathLst>
              </a:custGeom>
              <a:solidFill>
                <a:srgbClr val="BFA64C"/>
              </a:solidFill>
              <a:ln w="9525">
                <a:noFill/>
                <a:round/>
                <a:headEnd/>
                <a:tailEnd/>
              </a:ln>
            </p:spPr>
            <p:txBody>
              <a:bodyPr/>
              <a:lstStyle/>
              <a:p>
                <a:endParaRPr lang="da-DK"/>
              </a:p>
            </p:txBody>
          </p:sp>
          <p:sp>
            <p:nvSpPr>
              <p:cNvPr id="226" name="Freeform 840"/>
              <p:cNvSpPr>
                <a:spLocks/>
              </p:cNvSpPr>
              <p:nvPr/>
            </p:nvSpPr>
            <p:spPr bwMode="auto">
              <a:xfrm>
                <a:off x="2559" y="2191"/>
                <a:ext cx="44" cy="1"/>
              </a:xfrm>
              <a:custGeom>
                <a:avLst/>
                <a:gdLst>
                  <a:gd name="T0" fmla="*/ 843 w 843"/>
                  <a:gd name="T1" fmla="*/ 19 h 19"/>
                  <a:gd name="T2" fmla="*/ 13 w 843"/>
                  <a:gd name="T3" fmla="*/ 19 h 19"/>
                  <a:gd name="T4" fmla="*/ 0 w 843"/>
                  <a:gd name="T5" fmla="*/ 0 h 19"/>
                  <a:gd name="T6" fmla="*/ 843 w 843"/>
                  <a:gd name="T7" fmla="*/ 0 h 19"/>
                  <a:gd name="T8" fmla="*/ 843 w 843"/>
                  <a:gd name="T9" fmla="*/ 19 h 19"/>
                  <a:gd name="T10" fmla="*/ 0 60000 65536"/>
                  <a:gd name="T11" fmla="*/ 0 60000 65536"/>
                  <a:gd name="T12" fmla="*/ 0 60000 65536"/>
                  <a:gd name="T13" fmla="*/ 0 60000 65536"/>
                  <a:gd name="T14" fmla="*/ 0 60000 65536"/>
                  <a:gd name="T15" fmla="*/ 0 w 843"/>
                  <a:gd name="T16" fmla="*/ 0 h 19"/>
                  <a:gd name="T17" fmla="*/ 843 w 843"/>
                  <a:gd name="T18" fmla="*/ 19 h 19"/>
                </a:gdLst>
                <a:ahLst/>
                <a:cxnLst>
                  <a:cxn ang="T10">
                    <a:pos x="T0" y="T1"/>
                  </a:cxn>
                  <a:cxn ang="T11">
                    <a:pos x="T2" y="T3"/>
                  </a:cxn>
                  <a:cxn ang="T12">
                    <a:pos x="T4" y="T5"/>
                  </a:cxn>
                  <a:cxn ang="T13">
                    <a:pos x="T6" y="T7"/>
                  </a:cxn>
                  <a:cxn ang="T14">
                    <a:pos x="T8" y="T9"/>
                  </a:cxn>
                </a:cxnLst>
                <a:rect l="T15" t="T16" r="T17" b="T18"/>
                <a:pathLst>
                  <a:path w="843" h="19">
                    <a:moveTo>
                      <a:pt x="843" y="19"/>
                    </a:moveTo>
                    <a:lnTo>
                      <a:pt x="13" y="19"/>
                    </a:lnTo>
                    <a:lnTo>
                      <a:pt x="0" y="0"/>
                    </a:lnTo>
                    <a:lnTo>
                      <a:pt x="843" y="0"/>
                    </a:lnTo>
                    <a:lnTo>
                      <a:pt x="843" y="19"/>
                    </a:lnTo>
                    <a:close/>
                  </a:path>
                </a:pathLst>
              </a:custGeom>
              <a:solidFill>
                <a:srgbClr val="BFA64C"/>
              </a:solidFill>
              <a:ln w="9525">
                <a:noFill/>
                <a:round/>
                <a:headEnd/>
                <a:tailEnd/>
              </a:ln>
            </p:spPr>
            <p:txBody>
              <a:bodyPr/>
              <a:lstStyle/>
              <a:p>
                <a:endParaRPr lang="da-DK"/>
              </a:p>
            </p:txBody>
          </p:sp>
          <p:sp>
            <p:nvSpPr>
              <p:cNvPr id="227" name="Freeform 841"/>
              <p:cNvSpPr>
                <a:spLocks/>
              </p:cNvSpPr>
              <p:nvPr/>
            </p:nvSpPr>
            <p:spPr bwMode="auto">
              <a:xfrm>
                <a:off x="2558" y="2191"/>
                <a:ext cx="45" cy="1"/>
              </a:xfrm>
              <a:custGeom>
                <a:avLst/>
                <a:gdLst>
                  <a:gd name="T0" fmla="*/ 850 w 850"/>
                  <a:gd name="T1" fmla="*/ 18 h 18"/>
                  <a:gd name="T2" fmla="*/ 13 w 850"/>
                  <a:gd name="T3" fmla="*/ 18 h 18"/>
                  <a:gd name="T4" fmla="*/ 0 w 850"/>
                  <a:gd name="T5" fmla="*/ 0 h 18"/>
                  <a:gd name="T6" fmla="*/ 850 w 850"/>
                  <a:gd name="T7" fmla="*/ 0 h 18"/>
                  <a:gd name="T8" fmla="*/ 850 w 850"/>
                  <a:gd name="T9" fmla="*/ 18 h 18"/>
                  <a:gd name="T10" fmla="*/ 0 60000 65536"/>
                  <a:gd name="T11" fmla="*/ 0 60000 65536"/>
                  <a:gd name="T12" fmla="*/ 0 60000 65536"/>
                  <a:gd name="T13" fmla="*/ 0 60000 65536"/>
                  <a:gd name="T14" fmla="*/ 0 60000 65536"/>
                  <a:gd name="T15" fmla="*/ 0 w 850"/>
                  <a:gd name="T16" fmla="*/ 0 h 18"/>
                  <a:gd name="T17" fmla="*/ 850 w 850"/>
                  <a:gd name="T18" fmla="*/ 18 h 18"/>
                </a:gdLst>
                <a:ahLst/>
                <a:cxnLst>
                  <a:cxn ang="T10">
                    <a:pos x="T0" y="T1"/>
                  </a:cxn>
                  <a:cxn ang="T11">
                    <a:pos x="T2" y="T3"/>
                  </a:cxn>
                  <a:cxn ang="T12">
                    <a:pos x="T4" y="T5"/>
                  </a:cxn>
                  <a:cxn ang="T13">
                    <a:pos x="T6" y="T7"/>
                  </a:cxn>
                  <a:cxn ang="T14">
                    <a:pos x="T8" y="T9"/>
                  </a:cxn>
                </a:cxnLst>
                <a:rect l="T15" t="T16" r="T17" b="T18"/>
                <a:pathLst>
                  <a:path w="850" h="18">
                    <a:moveTo>
                      <a:pt x="850" y="18"/>
                    </a:moveTo>
                    <a:lnTo>
                      <a:pt x="13" y="18"/>
                    </a:lnTo>
                    <a:lnTo>
                      <a:pt x="0" y="0"/>
                    </a:lnTo>
                    <a:lnTo>
                      <a:pt x="850" y="0"/>
                    </a:lnTo>
                    <a:lnTo>
                      <a:pt x="850" y="18"/>
                    </a:lnTo>
                    <a:close/>
                  </a:path>
                </a:pathLst>
              </a:custGeom>
              <a:solidFill>
                <a:srgbClr val="C0A64C"/>
              </a:solidFill>
              <a:ln w="9525">
                <a:noFill/>
                <a:round/>
                <a:headEnd/>
                <a:tailEnd/>
              </a:ln>
            </p:spPr>
            <p:txBody>
              <a:bodyPr/>
              <a:lstStyle/>
              <a:p>
                <a:endParaRPr lang="da-DK"/>
              </a:p>
            </p:txBody>
          </p:sp>
          <p:sp>
            <p:nvSpPr>
              <p:cNvPr id="228" name="Freeform 842"/>
              <p:cNvSpPr>
                <a:spLocks/>
              </p:cNvSpPr>
              <p:nvPr/>
            </p:nvSpPr>
            <p:spPr bwMode="auto">
              <a:xfrm>
                <a:off x="2558" y="2190"/>
                <a:ext cx="45" cy="1"/>
              </a:xfrm>
              <a:custGeom>
                <a:avLst/>
                <a:gdLst>
                  <a:gd name="T0" fmla="*/ 856 w 856"/>
                  <a:gd name="T1" fmla="*/ 19 h 19"/>
                  <a:gd name="T2" fmla="*/ 13 w 856"/>
                  <a:gd name="T3" fmla="*/ 19 h 19"/>
                  <a:gd name="T4" fmla="*/ 0 w 856"/>
                  <a:gd name="T5" fmla="*/ 0 h 19"/>
                  <a:gd name="T6" fmla="*/ 855 w 856"/>
                  <a:gd name="T7" fmla="*/ 0 h 19"/>
                  <a:gd name="T8" fmla="*/ 856 w 856"/>
                  <a:gd name="T9" fmla="*/ 19 h 19"/>
                  <a:gd name="T10" fmla="*/ 0 60000 65536"/>
                  <a:gd name="T11" fmla="*/ 0 60000 65536"/>
                  <a:gd name="T12" fmla="*/ 0 60000 65536"/>
                  <a:gd name="T13" fmla="*/ 0 60000 65536"/>
                  <a:gd name="T14" fmla="*/ 0 60000 65536"/>
                  <a:gd name="T15" fmla="*/ 0 w 856"/>
                  <a:gd name="T16" fmla="*/ 0 h 19"/>
                  <a:gd name="T17" fmla="*/ 856 w 856"/>
                  <a:gd name="T18" fmla="*/ 19 h 19"/>
                </a:gdLst>
                <a:ahLst/>
                <a:cxnLst>
                  <a:cxn ang="T10">
                    <a:pos x="T0" y="T1"/>
                  </a:cxn>
                  <a:cxn ang="T11">
                    <a:pos x="T2" y="T3"/>
                  </a:cxn>
                  <a:cxn ang="T12">
                    <a:pos x="T4" y="T5"/>
                  </a:cxn>
                  <a:cxn ang="T13">
                    <a:pos x="T6" y="T7"/>
                  </a:cxn>
                  <a:cxn ang="T14">
                    <a:pos x="T8" y="T9"/>
                  </a:cxn>
                </a:cxnLst>
                <a:rect l="T15" t="T16" r="T17" b="T18"/>
                <a:pathLst>
                  <a:path w="856" h="19">
                    <a:moveTo>
                      <a:pt x="856" y="19"/>
                    </a:moveTo>
                    <a:lnTo>
                      <a:pt x="13" y="19"/>
                    </a:lnTo>
                    <a:lnTo>
                      <a:pt x="0" y="0"/>
                    </a:lnTo>
                    <a:lnTo>
                      <a:pt x="855" y="0"/>
                    </a:lnTo>
                    <a:lnTo>
                      <a:pt x="856" y="19"/>
                    </a:lnTo>
                    <a:close/>
                  </a:path>
                </a:pathLst>
              </a:custGeom>
              <a:solidFill>
                <a:srgbClr val="C0A64C"/>
              </a:solidFill>
              <a:ln w="9525">
                <a:noFill/>
                <a:round/>
                <a:headEnd/>
                <a:tailEnd/>
              </a:ln>
            </p:spPr>
            <p:txBody>
              <a:bodyPr/>
              <a:lstStyle/>
              <a:p>
                <a:endParaRPr lang="da-DK"/>
              </a:p>
            </p:txBody>
          </p:sp>
          <p:sp>
            <p:nvSpPr>
              <p:cNvPr id="229" name="Freeform 843"/>
              <p:cNvSpPr>
                <a:spLocks/>
              </p:cNvSpPr>
              <p:nvPr/>
            </p:nvSpPr>
            <p:spPr bwMode="auto">
              <a:xfrm>
                <a:off x="2558" y="2190"/>
                <a:ext cx="45" cy="1"/>
              </a:xfrm>
              <a:custGeom>
                <a:avLst/>
                <a:gdLst>
                  <a:gd name="T0" fmla="*/ 863 w 863"/>
                  <a:gd name="T1" fmla="*/ 19 h 19"/>
                  <a:gd name="T2" fmla="*/ 13 w 863"/>
                  <a:gd name="T3" fmla="*/ 19 h 19"/>
                  <a:gd name="T4" fmla="*/ 0 w 863"/>
                  <a:gd name="T5" fmla="*/ 0 h 19"/>
                  <a:gd name="T6" fmla="*/ 862 w 863"/>
                  <a:gd name="T7" fmla="*/ 0 h 19"/>
                  <a:gd name="T8" fmla="*/ 863 w 863"/>
                  <a:gd name="T9" fmla="*/ 19 h 19"/>
                  <a:gd name="T10" fmla="*/ 0 60000 65536"/>
                  <a:gd name="T11" fmla="*/ 0 60000 65536"/>
                  <a:gd name="T12" fmla="*/ 0 60000 65536"/>
                  <a:gd name="T13" fmla="*/ 0 60000 65536"/>
                  <a:gd name="T14" fmla="*/ 0 60000 65536"/>
                  <a:gd name="T15" fmla="*/ 0 w 863"/>
                  <a:gd name="T16" fmla="*/ 0 h 19"/>
                  <a:gd name="T17" fmla="*/ 863 w 863"/>
                  <a:gd name="T18" fmla="*/ 19 h 19"/>
                </a:gdLst>
                <a:ahLst/>
                <a:cxnLst>
                  <a:cxn ang="T10">
                    <a:pos x="T0" y="T1"/>
                  </a:cxn>
                  <a:cxn ang="T11">
                    <a:pos x="T2" y="T3"/>
                  </a:cxn>
                  <a:cxn ang="T12">
                    <a:pos x="T4" y="T5"/>
                  </a:cxn>
                  <a:cxn ang="T13">
                    <a:pos x="T6" y="T7"/>
                  </a:cxn>
                  <a:cxn ang="T14">
                    <a:pos x="T8" y="T9"/>
                  </a:cxn>
                </a:cxnLst>
                <a:rect l="T15" t="T16" r="T17" b="T18"/>
                <a:pathLst>
                  <a:path w="863" h="19">
                    <a:moveTo>
                      <a:pt x="863" y="19"/>
                    </a:moveTo>
                    <a:lnTo>
                      <a:pt x="13" y="19"/>
                    </a:lnTo>
                    <a:lnTo>
                      <a:pt x="0" y="0"/>
                    </a:lnTo>
                    <a:lnTo>
                      <a:pt x="862" y="0"/>
                    </a:lnTo>
                    <a:lnTo>
                      <a:pt x="863" y="19"/>
                    </a:lnTo>
                    <a:close/>
                  </a:path>
                </a:pathLst>
              </a:custGeom>
              <a:solidFill>
                <a:srgbClr val="C0A64C"/>
              </a:solidFill>
              <a:ln w="9525">
                <a:noFill/>
                <a:round/>
                <a:headEnd/>
                <a:tailEnd/>
              </a:ln>
            </p:spPr>
            <p:txBody>
              <a:bodyPr/>
              <a:lstStyle/>
              <a:p>
                <a:endParaRPr lang="da-DK"/>
              </a:p>
            </p:txBody>
          </p:sp>
          <p:sp>
            <p:nvSpPr>
              <p:cNvPr id="230" name="Freeform 844"/>
              <p:cNvSpPr>
                <a:spLocks/>
              </p:cNvSpPr>
              <p:nvPr/>
            </p:nvSpPr>
            <p:spPr bwMode="auto">
              <a:xfrm>
                <a:off x="2557" y="2189"/>
                <a:ext cx="46" cy="1"/>
              </a:xfrm>
              <a:custGeom>
                <a:avLst/>
                <a:gdLst>
                  <a:gd name="T0" fmla="*/ 868 w 868"/>
                  <a:gd name="T1" fmla="*/ 18 h 18"/>
                  <a:gd name="T2" fmla="*/ 13 w 868"/>
                  <a:gd name="T3" fmla="*/ 18 h 18"/>
                  <a:gd name="T4" fmla="*/ 0 w 868"/>
                  <a:gd name="T5" fmla="*/ 0 h 18"/>
                  <a:gd name="T6" fmla="*/ 868 w 868"/>
                  <a:gd name="T7" fmla="*/ 0 h 18"/>
                  <a:gd name="T8" fmla="*/ 868 w 868"/>
                  <a:gd name="T9" fmla="*/ 18 h 18"/>
                  <a:gd name="T10" fmla="*/ 0 60000 65536"/>
                  <a:gd name="T11" fmla="*/ 0 60000 65536"/>
                  <a:gd name="T12" fmla="*/ 0 60000 65536"/>
                  <a:gd name="T13" fmla="*/ 0 60000 65536"/>
                  <a:gd name="T14" fmla="*/ 0 60000 65536"/>
                  <a:gd name="T15" fmla="*/ 0 w 868"/>
                  <a:gd name="T16" fmla="*/ 0 h 18"/>
                  <a:gd name="T17" fmla="*/ 868 w 868"/>
                  <a:gd name="T18" fmla="*/ 18 h 18"/>
                </a:gdLst>
                <a:ahLst/>
                <a:cxnLst>
                  <a:cxn ang="T10">
                    <a:pos x="T0" y="T1"/>
                  </a:cxn>
                  <a:cxn ang="T11">
                    <a:pos x="T2" y="T3"/>
                  </a:cxn>
                  <a:cxn ang="T12">
                    <a:pos x="T4" y="T5"/>
                  </a:cxn>
                  <a:cxn ang="T13">
                    <a:pos x="T6" y="T7"/>
                  </a:cxn>
                  <a:cxn ang="T14">
                    <a:pos x="T8" y="T9"/>
                  </a:cxn>
                </a:cxnLst>
                <a:rect l="T15" t="T16" r="T17" b="T18"/>
                <a:pathLst>
                  <a:path w="868" h="18">
                    <a:moveTo>
                      <a:pt x="868" y="18"/>
                    </a:moveTo>
                    <a:lnTo>
                      <a:pt x="13" y="18"/>
                    </a:lnTo>
                    <a:lnTo>
                      <a:pt x="0" y="0"/>
                    </a:lnTo>
                    <a:lnTo>
                      <a:pt x="868" y="0"/>
                    </a:lnTo>
                    <a:lnTo>
                      <a:pt x="868" y="18"/>
                    </a:lnTo>
                    <a:close/>
                  </a:path>
                </a:pathLst>
              </a:custGeom>
              <a:solidFill>
                <a:srgbClr val="C0A64C"/>
              </a:solidFill>
              <a:ln w="9525">
                <a:noFill/>
                <a:round/>
                <a:headEnd/>
                <a:tailEnd/>
              </a:ln>
            </p:spPr>
            <p:txBody>
              <a:bodyPr/>
              <a:lstStyle/>
              <a:p>
                <a:endParaRPr lang="da-DK"/>
              </a:p>
            </p:txBody>
          </p:sp>
          <p:sp>
            <p:nvSpPr>
              <p:cNvPr id="231" name="Freeform 845"/>
              <p:cNvSpPr>
                <a:spLocks/>
              </p:cNvSpPr>
              <p:nvPr/>
            </p:nvSpPr>
            <p:spPr bwMode="auto">
              <a:xfrm>
                <a:off x="2557" y="2189"/>
                <a:ext cx="46" cy="1"/>
              </a:xfrm>
              <a:custGeom>
                <a:avLst/>
                <a:gdLst>
                  <a:gd name="T0" fmla="*/ 875 w 875"/>
                  <a:gd name="T1" fmla="*/ 20 h 20"/>
                  <a:gd name="T2" fmla="*/ 13 w 875"/>
                  <a:gd name="T3" fmla="*/ 20 h 20"/>
                  <a:gd name="T4" fmla="*/ 0 w 875"/>
                  <a:gd name="T5" fmla="*/ 0 h 20"/>
                  <a:gd name="T6" fmla="*/ 875 w 875"/>
                  <a:gd name="T7" fmla="*/ 0 h 20"/>
                  <a:gd name="T8" fmla="*/ 875 w 875"/>
                  <a:gd name="T9" fmla="*/ 20 h 20"/>
                  <a:gd name="T10" fmla="*/ 0 60000 65536"/>
                  <a:gd name="T11" fmla="*/ 0 60000 65536"/>
                  <a:gd name="T12" fmla="*/ 0 60000 65536"/>
                  <a:gd name="T13" fmla="*/ 0 60000 65536"/>
                  <a:gd name="T14" fmla="*/ 0 60000 65536"/>
                  <a:gd name="T15" fmla="*/ 0 w 875"/>
                  <a:gd name="T16" fmla="*/ 0 h 20"/>
                  <a:gd name="T17" fmla="*/ 875 w 875"/>
                  <a:gd name="T18" fmla="*/ 20 h 20"/>
                </a:gdLst>
                <a:ahLst/>
                <a:cxnLst>
                  <a:cxn ang="T10">
                    <a:pos x="T0" y="T1"/>
                  </a:cxn>
                  <a:cxn ang="T11">
                    <a:pos x="T2" y="T3"/>
                  </a:cxn>
                  <a:cxn ang="T12">
                    <a:pos x="T4" y="T5"/>
                  </a:cxn>
                  <a:cxn ang="T13">
                    <a:pos x="T6" y="T7"/>
                  </a:cxn>
                  <a:cxn ang="T14">
                    <a:pos x="T8" y="T9"/>
                  </a:cxn>
                </a:cxnLst>
                <a:rect l="T15" t="T16" r="T17" b="T18"/>
                <a:pathLst>
                  <a:path w="875" h="20">
                    <a:moveTo>
                      <a:pt x="875" y="20"/>
                    </a:moveTo>
                    <a:lnTo>
                      <a:pt x="13" y="20"/>
                    </a:lnTo>
                    <a:lnTo>
                      <a:pt x="0" y="0"/>
                    </a:lnTo>
                    <a:lnTo>
                      <a:pt x="875" y="0"/>
                    </a:lnTo>
                    <a:lnTo>
                      <a:pt x="875" y="20"/>
                    </a:lnTo>
                    <a:close/>
                  </a:path>
                </a:pathLst>
              </a:custGeom>
              <a:solidFill>
                <a:srgbClr val="C0A74C"/>
              </a:solidFill>
              <a:ln w="9525">
                <a:noFill/>
                <a:round/>
                <a:headEnd/>
                <a:tailEnd/>
              </a:ln>
            </p:spPr>
            <p:txBody>
              <a:bodyPr/>
              <a:lstStyle/>
              <a:p>
                <a:endParaRPr lang="da-DK"/>
              </a:p>
            </p:txBody>
          </p:sp>
          <p:sp>
            <p:nvSpPr>
              <p:cNvPr id="232" name="Freeform 846"/>
              <p:cNvSpPr>
                <a:spLocks/>
              </p:cNvSpPr>
              <p:nvPr/>
            </p:nvSpPr>
            <p:spPr bwMode="auto">
              <a:xfrm>
                <a:off x="2557" y="2188"/>
                <a:ext cx="46" cy="1"/>
              </a:xfrm>
              <a:custGeom>
                <a:avLst/>
                <a:gdLst>
                  <a:gd name="T0" fmla="*/ 881 w 881"/>
                  <a:gd name="T1" fmla="*/ 20 h 20"/>
                  <a:gd name="T2" fmla="*/ 13 w 881"/>
                  <a:gd name="T3" fmla="*/ 20 h 20"/>
                  <a:gd name="T4" fmla="*/ 0 w 881"/>
                  <a:gd name="T5" fmla="*/ 0 h 20"/>
                  <a:gd name="T6" fmla="*/ 880 w 881"/>
                  <a:gd name="T7" fmla="*/ 0 h 20"/>
                  <a:gd name="T8" fmla="*/ 881 w 881"/>
                  <a:gd name="T9" fmla="*/ 20 h 20"/>
                  <a:gd name="T10" fmla="*/ 0 60000 65536"/>
                  <a:gd name="T11" fmla="*/ 0 60000 65536"/>
                  <a:gd name="T12" fmla="*/ 0 60000 65536"/>
                  <a:gd name="T13" fmla="*/ 0 60000 65536"/>
                  <a:gd name="T14" fmla="*/ 0 60000 65536"/>
                  <a:gd name="T15" fmla="*/ 0 w 881"/>
                  <a:gd name="T16" fmla="*/ 0 h 20"/>
                  <a:gd name="T17" fmla="*/ 881 w 881"/>
                  <a:gd name="T18" fmla="*/ 20 h 20"/>
                </a:gdLst>
                <a:ahLst/>
                <a:cxnLst>
                  <a:cxn ang="T10">
                    <a:pos x="T0" y="T1"/>
                  </a:cxn>
                  <a:cxn ang="T11">
                    <a:pos x="T2" y="T3"/>
                  </a:cxn>
                  <a:cxn ang="T12">
                    <a:pos x="T4" y="T5"/>
                  </a:cxn>
                  <a:cxn ang="T13">
                    <a:pos x="T6" y="T7"/>
                  </a:cxn>
                  <a:cxn ang="T14">
                    <a:pos x="T8" y="T9"/>
                  </a:cxn>
                </a:cxnLst>
                <a:rect l="T15" t="T16" r="T17" b="T18"/>
                <a:pathLst>
                  <a:path w="881" h="20">
                    <a:moveTo>
                      <a:pt x="881" y="20"/>
                    </a:moveTo>
                    <a:lnTo>
                      <a:pt x="13" y="20"/>
                    </a:lnTo>
                    <a:lnTo>
                      <a:pt x="0" y="0"/>
                    </a:lnTo>
                    <a:lnTo>
                      <a:pt x="880" y="0"/>
                    </a:lnTo>
                    <a:lnTo>
                      <a:pt x="881" y="20"/>
                    </a:lnTo>
                    <a:close/>
                  </a:path>
                </a:pathLst>
              </a:custGeom>
              <a:solidFill>
                <a:srgbClr val="C0A74C"/>
              </a:solidFill>
              <a:ln w="9525">
                <a:noFill/>
                <a:round/>
                <a:headEnd/>
                <a:tailEnd/>
              </a:ln>
            </p:spPr>
            <p:txBody>
              <a:bodyPr/>
              <a:lstStyle/>
              <a:p>
                <a:endParaRPr lang="da-DK"/>
              </a:p>
            </p:txBody>
          </p:sp>
          <p:sp>
            <p:nvSpPr>
              <p:cNvPr id="233" name="Freeform 847"/>
              <p:cNvSpPr>
                <a:spLocks/>
              </p:cNvSpPr>
              <p:nvPr/>
            </p:nvSpPr>
            <p:spPr bwMode="auto">
              <a:xfrm>
                <a:off x="2556" y="2188"/>
                <a:ext cx="47" cy="1"/>
              </a:xfrm>
              <a:custGeom>
                <a:avLst/>
                <a:gdLst>
                  <a:gd name="T0" fmla="*/ 889 w 889"/>
                  <a:gd name="T1" fmla="*/ 18 h 18"/>
                  <a:gd name="T2" fmla="*/ 14 w 889"/>
                  <a:gd name="T3" fmla="*/ 18 h 18"/>
                  <a:gd name="T4" fmla="*/ 0 w 889"/>
                  <a:gd name="T5" fmla="*/ 0 h 18"/>
                  <a:gd name="T6" fmla="*/ 888 w 889"/>
                  <a:gd name="T7" fmla="*/ 0 h 18"/>
                  <a:gd name="T8" fmla="*/ 889 w 889"/>
                  <a:gd name="T9" fmla="*/ 18 h 18"/>
                  <a:gd name="T10" fmla="*/ 0 60000 65536"/>
                  <a:gd name="T11" fmla="*/ 0 60000 65536"/>
                  <a:gd name="T12" fmla="*/ 0 60000 65536"/>
                  <a:gd name="T13" fmla="*/ 0 60000 65536"/>
                  <a:gd name="T14" fmla="*/ 0 60000 65536"/>
                  <a:gd name="T15" fmla="*/ 0 w 889"/>
                  <a:gd name="T16" fmla="*/ 0 h 18"/>
                  <a:gd name="T17" fmla="*/ 889 w 889"/>
                  <a:gd name="T18" fmla="*/ 18 h 18"/>
                </a:gdLst>
                <a:ahLst/>
                <a:cxnLst>
                  <a:cxn ang="T10">
                    <a:pos x="T0" y="T1"/>
                  </a:cxn>
                  <a:cxn ang="T11">
                    <a:pos x="T2" y="T3"/>
                  </a:cxn>
                  <a:cxn ang="T12">
                    <a:pos x="T4" y="T5"/>
                  </a:cxn>
                  <a:cxn ang="T13">
                    <a:pos x="T6" y="T7"/>
                  </a:cxn>
                  <a:cxn ang="T14">
                    <a:pos x="T8" y="T9"/>
                  </a:cxn>
                </a:cxnLst>
                <a:rect l="T15" t="T16" r="T17" b="T18"/>
                <a:pathLst>
                  <a:path w="889" h="18">
                    <a:moveTo>
                      <a:pt x="889" y="18"/>
                    </a:moveTo>
                    <a:lnTo>
                      <a:pt x="14" y="18"/>
                    </a:lnTo>
                    <a:lnTo>
                      <a:pt x="0" y="0"/>
                    </a:lnTo>
                    <a:lnTo>
                      <a:pt x="888" y="0"/>
                    </a:lnTo>
                    <a:lnTo>
                      <a:pt x="889" y="18"/>
                    </a:lnTo>
                    <a:close/>
                  </a:path>
                </a:pathLst>
              </a:custGeom>
              <a:solidFill>
                <a:srgbClr val="C0A74C"/>
              </a:solidFill>
              <a:ln w="9525">
                <a:noFill/>
                <a:round/>
                <a:headEnd/>
                <a:tailEnd/>
              </a:ln>
            </p:spPr>
            <p:txBody>
              <a:bodyPr/>
              <a:lstStyle/>
              <a:p>
                <a:endParaRPr lang="da-DK"/>
              </a:p>
            </p:txBody>
          </p:sp>
          <p:sp>
            <p:nvSpPr>
              <p:cNvPr id="234" name="Freeform 848"/>
              <p:cNvSpPr>
                <a:spLocks/>
              </p:cNvSpPr>
              <p:nvPr/>
            </p:nvSpPr>
            <p:spPr bwMode="auto">
              <a:xfrm>
                <a:off x="2556" y="2187"/>
                <a:ext cx="47" cy="1"/>
              </a:xfrm>
              <a:custGeom>
                <a:avLst/>
                <a:gdLst>
                  <a:gd name="T0" fmla="*/ 894 w 894"/>
                  <a:gd name="T1" fmla="*/ 19 h 19"/>
                  <a:gd name="T2" fmla="*/ 14 w 894"/>
                  <a:gd name="T3" fmla="*/ 19 h 19"/>
                  <a:gd name="T4" fmla="*/ 0 w 894"/>
                  <a:gd name="T5" fmla="*/ 0 h 19"/>
                  <a:gd name="T6" fmla="*/ 894 w 894"/>
                  <a:gd name="T7" fmla="*/ 0 h 19"/>
                  <a:gd name="T8" fmla="*/ 894 w 894"/>
                  <a:gd name="T9" fmla="*/ 19 h 19"/>
                  <a:gd name="T10" fmla="*/ 0 60000 65536"/>
                  <a:gd name="T11" fmla="*/ 0 60000 65536"/>
                  <a:gd name="T12" fmla="*/ 0 60000 65536"/>
                  <a:gd name="T13" fmla="*/ 0 60000 65536"/>
                  <a:gd name="T14" fmla="*/ 0 60000 65536"/>
                  <a:gd name="T15" fmla="*/ 0 w 894"/>
                  <a:gd name="T16" fmla="*/ 0 h 19"/>
                  <a:gd name="T17" fmla="*/ 894 w 894"/>
                  <a:gd name="T18" fmla="*/ 19 h 19"/>
                </a:gdLst>
                <a:ahLst/>
                <a:cxnLst>
                  <a:cxn ang="T10">
                    <a:pos x="T0" y="T1"/>
                  </a:cxn>
                  <a:cxn ang="T11">
                    <a:pos x="T2" y="T3"/>
                  </a:cxn>
                  <a:cxn ang="T12">
                    <a:pos x="T4" y="T5"/>
                  </a:cxn>
                  <a:cxn ang="T13">
                    <a:pos x="T6" y="T7"/>
                  </a:cxn>
                  <a:cxn ang="T14">
                    <a:pos x="T8" y="T9"/>
                  </a:cxn>
                </a:cxnLst>
                <a:rect l="T15" t="T16" r="T17" b="T18"/>
                <a:pathLst>
                  <a:path w="894" h="19">
                    <a:moveTo>
                      <a:pt x="894" y="19"/>
                    </a:moveTo>
                    <a:lnTo>
                      <a:pt x="14" y="19"/>
                    </a:lnTo>
                    <a:lnTo>
                      <a:pt x="0" y="0"/>
                    </a:lnTo>
                    <a:lnTo>
                      <a:pt x="894" y="0"/>
                    </a:lnTo>
                    <a:lnTo>
                      <a:pt x="894" y="19"/>
                    </a:lnTo>
                    <a:close/>
                  </a:path>
                </a:pathLst>
              </a:custGeom>
              <a:solidFill>
                <a:srgbClr val="C0A74C"/>
              </a:solidFill>
              <a:ln w="9525">
                <a:noFill/>
                <a:round/>
                <a:headEnd/>
                <a:tailEnd/>
              </a:ln>
            </p:spPr>
            <p:txBody>
              <a:bodyPr/>
              <a:lstStyle/>
              <a:p>
                <a:endParaRPr lang="da-DK"/>
              </a:p>
            </p:txBody>
          </p:sp>
          <p:sp>
            <p:nvSpPr>
              <p:cNvPr id="235" name="Freeform 849"/>
              <p:cNvSpPr>
                <a:spLocks/>
              </p:cNvSpPr>
              <p:nvPr/>
            </p:nvSpPr>
            <p:spPr bwMode="auto">
              <a:xfrm>
                <a:off x="2556" y="2187"/>
                <a:ext cx="47" cy="1"/>
              </a:xfrm>
              <a:custGeom>
                <a:avLst/>
                <a:gdLst>
                  <a:gd name="T0" fmla="*/ 901 w 901"/>
                  <a:gd name="T1" fmla="*/ 19 h 19"/>
                  <a:gd name="T2" fmla="*/ 13 w 901"/>
                  <a:gd name="T3" fmla="*/ 19 h 19"/>
                  <a:gd name="T4" fmla="*/ 0 w 901"/>
                  <a:gd name="T5" fmla="*/ 0 h 19"/>
                  <a:gd name="T6" fmla="*/ 901 w 901"/>
                  <a:gd name="T7" fmla="*/ 0 h 19"/>
                  <a:gd name="T8" fmla="*/ 901 w 901"/>
                  <a:gd name="T9" fmla="*/ 7 h 19"/>
                  <a:gd name="T10" fmla="*/ 901 w 901"/>
                  <a:gd name="T11" fmla="*/ 19 h 19"/>
                  <a:gd name="T12" fmla="*/ 0 60000 65536"/>
                  <a:gd name="T13" fmla="*/ 0 60000 65536"/>
                  <a:gd name="T14" fmla="*/ 0 60000 65536"/>
                  <a:gd name="T15" fmla="*/ 0 60000 65536"/>
                  <a:gd name="T16" fmla="*/ 0 60000 65536"/>
                  <a:gd name="T17" fmla="*/ 0 60000 65536"/>
                  <a:gd name="T18" fmla="*/ 0 w 901"/>
                  <a:gd name="T19" fmla="*/ 0 h 19"/>
                  <a:gd name="T20" fmla="*/ 901 w 90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01" h="19">
                    <a:moveTo>
                      <a:pt x="901" y="19"/>
                    </a:moveTo>
                    <a:lnTo>
                      <a:pt x="13" y="19"/>
                    </a:lnTo>
                    <a:lnTo>
                      <a:pt x="0" y="0"/>
                    </a:lnTo>
                    <a:lnTo>
                      <a:pt x="901" y="0"/>
                    </a:lnTo>
                    <a:lnTo>
                      <a:pt x="901" y="7"/>
                    </a:lnTo>
                    <a:lnTo>
                      <a:pt x="901" y="19"/>
                    </a:lnTo>
                    <a:close/>
                  </a:path>
                </a:pathLst>
              </a:custGeom>
              <a:solidFill>
                <a:srgbClr val="C2A84C"/>
              </a:solidFill>
              <a:ln w="9525">
                <a:noFill/>
                <a:round/>
                <a:headEnd/>
                <a:tailEnd/>
              </a:ln>
            </p:spPr>
            <p:txBody>
              <a:bodyPr/>
              <a:lstStyle/>
              <a:p>
                <a:endParaRPr lang="da-DK"/>
              </a:p>
            </p:txBody>
          </p:sp>
          <p:sp>
            <p:nvSpPr>
              <p:cNvPr id="236" name="Freeform 850"/>
              <p:cNvSpPr>
                <a:spLocks/>
              </p:cNvSpPr>
              <p:nvPr/>
            </p:nvSpPr>
            <p:spPr bwMode="auto">
              <a:xfrm>
                <a:off x="2555" y="2186"/>
                <a:ext cx="48" cy="1"/>
              </a:xfrm>
              <a:custGeom>
                <a:avLst/>
                <a:gdLst>
                  <a:gd name="T0" fmla="*/ 907 w 907"/>
                  <a:gd name="T1" fmla="*/ 18 h 18"/>
                  <a:gd name="T2" fmla="*/ 13 w 907"/>
                  <a:gd name="T3" fmla="*/ 18 h 18"/>
                  <a:gd name="T4" fmla="*/ 0 w 907"/>
                  <a:gd name="T5" fmla="*/ 0 h 18"/>
                  <a:gd name="T6" fmla="*/ 907 w 907"/>
                  <a:gd name="T7" fmla="*/ 0 h 18"/>
                  <a:gd name="T8" fmla="*/ 907 w 907"/>
                  <a:gd name="T9" fmla="*/ 16 h 18"/>
                  <a:gd name="T10" fmla="*/ 907 w 907"/>
                  <a:gd name="T11" fmla="*/ 18 h 18"/>
                  <a:gd name="T12" fmla="*/ 0 60000 65536"/>
                  <a:gd name="T13" fmla="*/ 0 60000 65536"/>
                  <a:gd name="T14" fmla="*/ 0 60000 65536"/>
                  <a:gd name="T15" fmla="*/ 0 60000 65536"/>
                  <a:gd name="T16" fmla="*/ 0 60000 65536"/>
                  <a:gd name="T17" fmla="*/ 0 60000 65536"/>
                  <a:gd name="T18" fmla="*/ 0 w 907"/>
                  <a:gd name="T19" fmla="*/ 0 h 18"/>
                  <a:gd name="T20" fmla="*/ 907 w 90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07" h="18">
                    <a:moveTo>
                      <a:pt x="907" y="18"/>
                    </a:moveTo>
                    <a:lnTo>
                      <a:pt x="13" y="18"/>
                    </a:lnTo>
                    <a:lnTo>
                      <a:pt x="0" y="0"/>
                    </a:lnTo>
                    <a:lnTo>
                      <a:pt x="907" y="0"/>
                    </a:lnTo>
                    <a:lnTo>
                      <a:pt x="907" y="16"/>
                    </a:lnTo>
                    <a:lnTo>
                      <a:pt x="907" y="18"/>
                    </a:lnTo>
                    <a:close/>
                  </a:path>
                </a:pathLst>
              </a:custGeom>
              <a:solidFill>
                <a:srgbClr val="C2A84C"/>
              </a:solidFill>
              <a:ln w="9525">
                <a:noFill/>
                <a:round/>
                <a:headEnd/>
                <a:tailEnd/>
              </a:ln>
            </p:spPr>
            <p:txBody>
              <a:bodyPr/>
              <a:lstStyle/>
              <a:p>
                <a:endParaRPr lang="da-DK"/>
              </a:p>
            </p:txBody>
          </p:sp>
          <p:sp>
            <p:nvSpPr>
              <p:cNvPr id="237" name="Freeform 851"/>
              <p:cNvSpPr>
                <a:spLocks/>
              </p:cNvSpPr>
              <p:nvPr/>
            </p:nvSpPr>
            <p:spPr bwMode="auto">
              <a:xfrm>
                <a:off x="2555" y="2186"/>
                <a:ext cx="48" cy="1"/>
              </a:xfrm>
              <a:custGeom>
                <a:avLst/>
                <a:gdLst>
                  <a:gd name="T0" fmla="*/ 911 w 911"/>
                  <a:gd name="T1" fmla="*/ 19 h 19"/>
                  <a:gd name="T2" fmla="*/ 10 w 911"/>
                  <a:gd name="T3" fmla="*/ 19 h 19"/>
                  <a:gd name="T4" fmla="*/ 1 w 911"/>
                  <a:gd name="T5" fmla="*/ 7 h 19"/>
                  <a:gd name="T6" fmla="*/ 0 w 911"/>
                  <a:gd name="T7" fmla="*/ 0 h 19"/>
                  <a:gd name="T8" fmla="*/ 911 w 911"/>
                  <a:gd name="T9" fmla="*/ 0 h 19"/>
                  <a:gd name="T10" fmla="*/ 911 w 911"/>
                  <a:gd name="T11" fmla="*/ 19 h 19"/>
                  <a:gd name="T12" fmla="*/ 0 60000 65536"/>
                  <a:gd name="T13" fmla="*/ 0 60000 65536"/>
                  <a:gd name="T14" fmla="*/ 0 60000 65536"/>
                  <a:gd name="T15" fmla="*/ 0 60000 65536"/>
                  <a:gd name="T16" fmla="*/ 0 60000 65536"/>
                  <a:gd name="T17" fmla="*/ 0 60000 65536"/>
                  <a:gd name="T18" fmla="*/ 0 w 911"/>
                  <a:gd name="T19" fmla="*/ 0 h 19"/>
                  <a:gd name="T20" fmla="*/ 911 w 91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11" h="19">
                    <a:moveTo>
                      <a:pt x="911" y="19"/>
                    </a:moveTo>
                    <a:lnTo>
                      <a:pt x="10" y="19"/>
                    </a:lnTo>
                    <a:lnTo>
                      <a:pt x="1" y="7"/>
                    </a:lnTo>
                    <a:lnTo>
                      <a:pt x="0" y="0"/>
                    </a:lnTo>
                    <a:lnTo>
                      <a:pt x="911" y="0"/>
                    </a:lnTo>
                    <a:lnTo>
                      <a:pt x="911" y="19"/>
                    </a:lnTo>
                    <a:close/>
                  </a:path>
                </a:pathLst>
              </a:custGeom>
              <a:solidFill>
                <a:srgbClr val="C2A84C"/>
              </a:solidFill>
              <a:ln w="9525">
                <a:noFill/>
                <a:round/>
                <a:headEnd/>
                <a:tailEnd/>
              </a:ln>
            </p:spPr>
            <p:txBody>
              <a:bodyPr/>
              <a:lstStyle/>
              <a:p>
                <a:endParaRPr lang="da-DK"/>
              </a:p>
            </p:txBody>
          </p:sp>
          <p:sp>
            <p:nvSpPr>
              <p:cNvPr id="238" name="Freeform 852"/>
              <p:cNvSpPr>
                <a:spLocks/>
              </p:cNvSpPr>
              <p:nvPr/>
            </p:nvSpPr>
            <p:spPr bwMode="auto">
              <a:xfrm>
                <a:off x="2555" y="2185"/>
                <a:ext cx="48" cy="1"/>
              </a:xfrm>
              <a:custGeom>
                <a:avLst/>
                <a:gdLst>
                  <a:gd name="T0" fmla="*/ 913 w 913"/>
                  <a:gd name="T1" fmla="*/ 19 h 19"/>
                  <a:gd name="T2" fmla="*/ 6 w 913"/>
                  <a:gd name="T3" fmla="*/ 19 h 19"/>
                  <a:gd name="T4" fmla="*/ 3 w 913"/>
                  <a:gd name="T5" fmla="*/ 16 h 19"/>
                  <a:gd name="T6" fmla="*/ 0 w 913"/>
                  <a:gd name="T7" fmla="*/ 0 h 19"/>
                  <a:gd name="T8" fmla="*/ 913 w 913"/>
                  <a:gd name="T9" fmla="*/ 0 h 19"/>
                  <a:gd name="T10" fmla="*/ 913 w 913"/>
                  <a:gd name="T11" fmla="*/ 19 h 19"/>
                  <a:gd name="T12" fmla="*/ 0 60000 65536"/>
                  <a:gd name="T13" fmla="*/ 0 60000 65536"/>
                  <a:gd name="T14" fmla="*/ 0 60000 65536"/>
                  <a:gd name="T15" fmla="*/ 0 60000 65536"/>
                  <a:gd name="T16" fmla="*/ 0 60000 65536"/>
                  <a:gd name="T17" fmla="*/ 0 60000 65536"/>
                  <a:gd name="T18" fmla="*/ 0 w 913"/>
                  <a:gd name="T19" fmla="*/ 0 h 19"/>
                  <a:gd name="T20" fmla="*/ 913 w 9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13" h="19">
                    <a:moveTo>
                      <a:pt x="913" y="19"/>
                    </a:moveTo>
                    <a:lnTo>
                      <a:pt x="6" y="19"/>
                    </a:lnTo>
                    <a:lnTo>
                      <a:pt x="3" y="16"/>
                    </a:lnTo>
                    <a:lnTo>
                      <a:pt x="0" y="0"/>
                    </a:lnTo>
                    <a:lnTo>
                      <a:pt x="913" y="0"/>
                    </a:lnTo>
                    <a:lnTo>
                      <a:pt x="913" y="19"/>
                    </a:lnTo>
                    <a:close/>
                  </a:path>
                </a:pathLst>
              </a:custGeom>
              <a:solidFill>
                <a:srgbClr val="C2A84C"/>
              </a:solidFill>
              <a:ln w="9525">
                <a:noFill/>
                <a:round/>
                <a:headEnd/>
                <a:tailEnd/>
              </a:ln>
            </p:spPr>
            <p:txBody>
              <a:bodyPr/>
              <a:lstStyle/>
              <a:p>
                <a:endParaRPr lang="da-DK"/>
              </a:p>
            </p:txBody>
          </p:sp>
          <p:sp>
            <p:nvSpPr>
              <p:cNvPr id="239" name="Freeform 853"/>
              <p:cNvSpPr>
                <a:spLocks/>
              </p:cNvSpPr>
              <p:nvPr/>
            </p:nvSpPr>
            <p:spPr bwMode="auto">
              <a:xfrm>
                <a:off x="2555" y="2185"/>
                <a:ext cx="48" cy="1"/>
              </a:xfrm>
              <a:custGeom>
                <a:avLst/>
                <a:gdLst>
                  <a:gd name="T0" fmla="*/ 915 w 915"/>
                  <a:gd name="T1" fmla="*/ 19 h 19"/>
                  <a:gd name="T2" fmla="*/ 4 w 915"/>
                  <a:gd name="T3" fmla="*/ 19 h 19"/>
                  <a:gd name="T4" fmla="*/ 0 w 915"/>
                  <a:gd name="T5" fmla="*/ 0 h 19"/>
                  <a:gd name="T6" fmla="*/ 915 w 915"/>
                  <a:gd name="T7" fmla="*/ 0 h 19"/>
                  <a:gd name="T8" fmla="*/ 915 w 915"/>
                  <a:gd name="T9" fmla="*/ 19 h 19"/>
                  <a:gd name="T10" fmla="*/ 0 60000 65536"/>
                  <a:gd name="T11" fmla="*/ 0 60000 65536"/>
                  <a:gd name="T12" fmla="*/ 0 60000 65536"/>
                  <a:gd name="T13" fmla="*/ 0 60000 65536"/>
                  <a:gd name="T14" fmla="*/ 0 60000 65536"/>
                  <a:gd name="T15" fmla="*/ 0 w 915"/>
                  <a:gd name="T16" fmla="*/ 0 h 19"/>
                  <a:gd name="T17" fmla="*/ 915 w 915"/>
                  <a:gd name="T18" fmla="*/ 19 h 19"/>
                </a:gdLst>
                <a:ahLst/>
                <a:cxnLst>
                  <a:cxn ang="T10">
                    <a:pos x="T0" y="T1"/>
                  </a:cxn>
                  <a:cxn ang="T11">
                    <a:pos x="T2" y="T3"/>
                  </a:cxn>
                  <a:cxn ang="T12">
                    <a:pos x="T4" y="T5"/>
                  </a:cxn>
                  <a:cxn ang="T13">
                    <a:pos x="T6" y="T7"/>
                  </a:cxn>
                  <a:cxn ang="T14">
                    <a:pos x="T8" y="T9"/>
                  </a:cxn>
                </a:cxnLst>
                <a:rect l="T15" t="T16" r="T17" b="T18"/>
                <a:pathLst>
                  <a:path w="915" h="19">
                    <a:moveTo>
                      <a:pt x="915" y="19"/>
                    </a:moveTo>
                    <a:lnTo>
                      <a:pt x="4" y="19"/>
                    </a:lnTo>
                    <a:lnTo>
                      <a:pt x="0" y="0"/>
                    </a:lnTo>
                    <a:lnTo>
                      <a:pt x="915" y="0"/>
                    </a:lnTo>
                    <a:lnTo>
                      <a:pt x="915" y="19"/>
                    </a:lnTo>
                    <a:close/>
                  </a:path>
                </a:pathLst>
              </a:custGeom>
              <a:solidFill>
                <a:srgbClr val="C3A94C"/>
              </a:solidFill>
              <a:ln w="9525">
                <a:noFill/>
                <a:round/>
                <a:headEnd/>
                <a:tailEnd/>
              </a:ln>
            </p:spPr>
            <p:txBody>
              <a:bodyPr/>
              <a:lstStyle/>
              <a:p>
                <a:endParaRPr lang="da-DK"/>
              </a:p>
            </p:txBody>
          </p:sp>
          <p:sp>
            <p:nvSpPr>
              <p:cNvPr id="240" name="Freeform 854"/>
              <p:cNvSpPr>
                <a:spLocks/>
              </p:cNvSpPr>
              <p:nvPr/>
            </p:nvSpPr>
            <p:spPr bwMode="auto">
              <a:xfrm>
                <a:off x="2555" y="2184"/>
                <a:ext cx="48" cy="1"/>
              </a:xfrm>
              <a:custGeom>
                <a:avLst/>
                <a:gdLst>
                  <a:gd name="T0" fmla="*/ 918 w 918"/>
                  <a:gd name="T1" fmla="*/ 19 h 19"/>
                  <a:gd name="T2" fmla="*/ 5 w 918"/>
                  <a:gd name="T3" fmla="*/ 19 h 19"/>
                  <a:gd name="T4" fmla="*/ 0 w 918"/>
                  <a:gd name="T5" fmla="*/ 0 h 19"/>
                  <a:gd name="T6" fmla="*/ 918 w 918"/>
                  <a:gd name="T7" fmla="*/ 0 h 19"/>
                  <a:gd name="T8" fmla="*/ 918 w 918"/>
                  <a:gd name="T9" fmla="*/ 19 h 19"/>
                  <a:gd name="T10" fmla="*/ 0 60000 65536"/>
                  <a:gd name="T11" fmla="*/ 0 60000 65536"/>
                  <a:gd name="T12" fmla="*/ 0 60000 65536"/>
                  <a:gd name="T13" fmla="*/ 0 60000 65536"/>
                  <a:gd name="T14" fmla="*/ 0 60000 65536"/>
                  <a:gd name="T15" fmla="*/ 0 w 918"/>
                  <a:gd name="T16" fmla="*/ 0 h 19"/>
                  <a:gd name="T17" fmla="*/ 918 w 918"/>
                  <a:gd name="T18" fmla="*/ 19 h 19"/>
                </a:gdLst>
                <a:ahLst/>
                <a:cxnLst>
                  <a:cxn ang="T10">
                    <a:pos x="T0" y="T1"/>
                  </a:cxn>
                  <a:cxn ang="T11">
                    <a:pos x="T2" y="T3"/>
                  </a:cxn>
                  <a:cxn ang="T12">
                    <a:pos x="T4" y="T5"/>
                  </a:cxn>
                  <a:cxn ang="T13">
                    <a:pos x="T6" y="T7"/>
                  </a:cxn>
                  <a:cxn ang="T14">
                    <a:pos x="T8" y="T9"/>
                  </a:cxn>
                </a:cxnLst>
                <a:rect l="T15" t="T16" r="T17" b="T18"/>
                <a:pathLst>
                  <a:path w="918" h="19">
                    <a:moveTo>
                      <a:pt x="918" y="19"/>
                    </a:moveTo>
                    <a:lnTo>
                      <a:pt x="5" y="19"/>
                    </a:lnTo>
                    <a:lnTo>
                      <a:pt x="0" y="0"/>
                    </a:lnTo>
                    <a:lnTo>
                      <a:pt x="918" y="0"/>
                    </a:lnTo>
                    <a:lnTo>
                      <a:pt x="918" y="19"/>
                    </a:lnTo>
                    <a:close/>
                  </a:path>
                </a:pathLst>
              </a:custGeom>
              <a:solidFill>
                <a:srgbClr val="C3A94C"/>
              </a:solidFill>
              <a:ln w="9525">
                <a:noFill/>
                <a:round/>
                <a:headEnd/>
                <a:tailEnd/>
              </a:ln>
            </p:spPr>
            <p:txBody>
              <a:bodyPr/>
              <a:lstStyle/>
              <a:p>
                <a:endParaRPr lang="da-DK"/>
              </a:p>
            </p:txBody>
          </p:sp>
          <p:sp>
            <p:nvSpPr>
              <p:cNvPr id="241" name="Freeform 855"/>
              <p:cNvSpPr>
                <a:spLocks/>
              </p:cNvSpPr>
              <p:nvPr/>
            </p:nvSpPr>
            <p:spPr bwMode="auto">
              <a:xfrm>
                <a:off x="2555" y="2184"/>
                <a:ext cx="48" cy="1"/>
              </a:xfrm>
              <a:custGeom>
                <a:avLst/>
                <a:gdLst>
                  <a:gd name="T0" fmla="*/ 920 w 920"/>
                  <a:gd name="T1" fmla="*/ 19 h 19"/>
                  <a:gd name="T2" fmla="*/ 5 w 920"/>
                  <a:gd name="T3" fmla="*/ 19 h 19"/>
                  <a:gd name="T4" fmla="*/ 0 w 920"/>
                  <a:gd name="T5" fmla="*/ 0 h 19"/>
                  <a:gd name="T6" fmla="*/ 920 w 920"/>
                  <a:gd name="T7" fmla="*/ 0 h 19"/>
                  <a:gd name="T8" fmla="*/ 920 w 920"/>
                  <a:gd name="T9" fmla="*/ 19 h 19"/>
                  <a:gd name="T10" fmla="*/ 0 60000 65536"/>
                  <a:gd name="T11" fmla="*/ 0 60000 65536"/>
                  <a:gd name="T12" fmla="*/ 0 60000 65536"/>
                  <a:gd name="T13" fmla="*/ 0 60000 65536"/>
                  <a:gd name="T14" fmla="*/ 0 60000 65536"/>
                  <a:gd name="T15" fmla="*/ 0 w 920"/>
                  <a:gd name="T16" fmla="*/ 0 h 19"/>
                  <a:gd name="T17" fmla="*/ 920 w 920"/>
                  <a:gd name="T18" fmla="*/ 19 h 19"/>
                </a:gdLst>
                <a:ahLst/>
                <a:cxnLst>
                  <a:cxn ang="T10">
                    <a:pos x="T0" y="T1"/>
                  </a:cxn>
                  <a:cxn ang="T11">
                    <a:pos x="T2" y="T3"/>
                  </a:cxn>
                  <a:cxn ang="T12">
                    <a:pos x="T4" y="T5"/>
                  </a:cxn>
                  <a:cxn ang="T13">
                    <a:pos x="T6" y="T7"/>
                  </a:cxn>
                  <a:cxn ang="T14">
                    <a:pos x="T8" y="T9"/>
                  </a:cxn>
                </a:cxnLst>
                <a:rect l="T15" t="T16" r="T17" b="T18"/>
                <a:pathLst>
                  <a:path w="920" h="19">
                    <a:moveTo>
                      <a:pt x="920" y="19"/>
                    </a:moveTo>
                    <a:lnTo>
                      <a:pt x="5" y="19"/>
                    </a:lnTo>
                    <a:lnTo>
                      <a:pt x="0" y="0"/>
                    </a:lnTo>
                    <a:lnTo>
                      <a:pt x="920" y="0"/>
                    </a:lnTo>
                    <a:lnTo>
                      <a:pt x="920" y="19"/>
                    </a:lnTo>
                    <a:close/>
                  </a:path>
                </a:pathLst>
              </a:custGeom>
              <a:solidFill>
                <a:srgbClr val="C3A94C"/>
              </a:solidFill>
              <a:ln w="9525">
                <a:noFill/>
                <a:round/>
                <a:headEnd/>
                <a:tailEnd/>
              </a:ln>
            </p:spPr>
            <p:txBody>
              <a:bodyPr/>
              <a:lstStyle/>
              <a:p>
                <a:endParaRPr lang="da-DK"/>
              </a:p>
            </p:txBody>
          </p:sp>
          <p:sp>
            <p:nvSpPr>
              <p:cNvPr id="242" name="Freeform 856"/>
              <p:cNvSpPr>
                <a:spLocks/>
              </p:cNvSpPr>
              <p:nvPr/>
            </p:nvSpPr>
            <p:spPr bwMode="auto">
              <a:xfrm>
                <a:off x="2554" y="2183"/>
                <a:ext cx="49" cy="1"/>
              </a:xfrm>
              <a:custGeom>
                <a:avLst/>
                <a:gdLst>
                  <a:gd name="T0" fmla="*/ 922 w 922"/>
                  <a:gd name="T1" fmla="*/ 19 h 19"/>
                  <a:gd name="T2" fmla="*/ 4 w 922"/>
                  <a:gd name="T3" fmla="*/ 19 h 19"/>
                  <a:gd name="T4" fmla="*/ 0 w 922"/>
                  <a:gd name="T5" fmla="*/ 0 h 19"/>
                  <a:gd name="T6" fmla="*/ 922 w 922"/>
                  <a:gd name="T7" fmla="*/ 0 h 19"/>
                  <a:gd name="T8" fmla="*/ 922 w 922"/>
                  <a:gd name="T9" fmla="*/ 19 h 19"/>
                  <a:gd name="T10" fmla="*/ 0 60000 65536"/>
                  <a:gd name="T11" fmla="*/ 0 60000 65536"/>
                  <a:gd name="T12" fmla="*/ 0 60000 65536"/>
                  <a:gd name="T13" fmla="*/ 0 60000 65536"/>
                  <a:gd name="T14" fmla="*/ 0 60000 65536"/>
                  <a:gd name="T15" fmla="*/ 0 w 922"/>
                  <a:gd name="T16" fmla="*/ 0 h 19"/>
                  <a:gd name="T17" fmla="*/ 922 w 922"/>
                  <a:gd name="T18" fmla="*/ 19 h 19"/>
                </a:gdLst>
                <a:ahLst/>
                <a:cxnLst>
                  <a:cxn ang="T10">
                    <a:pos x="T0" y="T1"/>
                  </a:cxn>
                  <a:cxn ang="T11">
                    <a:pos x="T2" y="T3"/>
                  </a:cxn>
                  <a:cxn ang="T12">
                    <a:pos x="T4" y="T5"/>
                  </a:cxn>
                  <a:cxn ang="T13">
                    <a:pos x="T6" y="T7"/>
                  </a:cxn>
                  <a:cxn ang="T14">
                    <a:pos x="T8" y="T9"/>
                  </a:cxn>
                </a:cxnLst>
                <a:rect l="T15" t="T16" r="T17" b="T18"/>
                <a:pathLst>
                  <a:path w="922" h="19">
                    <a:moveTo>
                      <a:pt x="922" y="19"/>
                    </a:moveTo>
                    <a:lnTo>
                      <a:pt x="4" y="19"/>
                    </a:lnTo>
                    <a:lnTo>
                      <a:pt x="0" y="0"/>
                    </a:lnTo>
                    <a:lnTo>
                      <a:pt x="922" y="0"/>
                    </a:lnTo>
                    <a:lnTo>
                      <a:pt x="922" y="19"/>
                    </a:lnTo>
                    <a:close/>
                  </a:path>
                </a:pathLst>
              </a:custGeom>
              <a:solidFill>
                <a:srgbClr val="C4A94C"/>
              </a:solidFill>
              <a:ln w="9525">
                <a:noFill/>
                <a:round/>
                <a:headEnd/>
                <a:tailEnd/>
              </a:ln>
            </p:spPr>
            <p:txBody>
              <a:bodyPr/>
              <a:lstStyle/>
              <a:p>
                <a:endParaRPr lang="da-DK"/>
              </a:p>
            </p:txBody>
          </p:sp>
          <p:sp>
            <p:nvSpPr>
              <p:cNvPr id="243" name="Freeform 857"/>
              <p:cNvSpPr>
                <a:spLocks/>
              </p:cNvSpPr>
              <p:nvPr/>
            </p:nvSpPr>
            <p:spPr bwMode="auto">
              <a:xfrm>
                <a:off x="2554" y="2183"/>
                <a:ext cx="49" cy="1"/>
              </a:xfrm>
              <a:custGeom>
                <a:avLst/>
                <a:gdLst>
                  <a:gd name="T0" fmla="*/ 924 w 924"/>
                  <a:gd name="T1" fmla="*/ 18 h 18"/>
                  <a:gd name="T2" fmla="*/ 4 w 924"/>
                  <a:gd name="T3" fmla="*/ 18 h 18"/>
                  <a:gd name="T4" fmla="*/ 0 w 924"/>
                  <a:gd name="T5" fmla="*/ 0 h 18"/>
                  <a:gd name="T6" fmla="*/ 924 w 924"/>
                  <a:gd name="T7" fmla="*/ 0 h 18"/>
                  <a:gd name="T8" fmla="*/ 924 w 924"/>
                  <a:gd name="T9" fmla="*/ 18 h 18"/>
                  <a:gd name="T10" fmla="*/ 0 60000 65536"/>
                  <a:gd name="T11" fmla="*/ 0 60000 65536"/>
                  <a:gd name="T12" fmla="*/ 0 60000 65536"/>
                  <a:gd name="T13" fmla="*/ 0 60000 65536"/>
                  <a:gd name="T14" fmla="*/ 0 60000 65536"/>
                  <a:gd name="T15" fmla="*/ 0 w 924"/>
                  <a:gd name="T16" fmla="*/ 0 h 18"/>
                  <a:gd name="T17" fmla="*/ 924 w 924"/>
                  <a:gd name="T18" fmla="*/ 18 h 18"/>
                </a:gdLst>
                <a:ahLst/>
                <a:cxnLst>
                  <a:cxn ang="T10">
                    <a:pos x="T0" y="T1"/>
                  </a:cxn>
                  <a:cxn ang="T11">
                    <a:pos x="T2" y="T3"/>
                  </a:cxn>
                  <a:cxn ang="T12">
                    <a:pos x="T4" y="T5"/>
                  </a:cxn>
                  <a:cxn ang="T13">
                    <a:pos x="T6" y="T7"/>
                  </a:cxn>
                  <a:cxn ang="T14">
                    <a:pos x="T8" y="T9"/>
                  </a:cxn>
                </a:cxnLst>
                <a:rect l="T15" t="T16" r="T17" b="T18"/>
                <a:pathLst>
                  <a:path w="924" h="18">
                    <a:moveTo>
                      <a:pt x="924" y="18"/>
                    </a:moveTo>
                    <a:lnTo>
                      <a:pt x="4" y="18"/>
                    </a:lnTo>
                    <a:lnTo>
                      <a:pt x="0" y="0"/>
                    </a:lnTo>
                    <a:lnTo>
                      <a:pt x="924" y="0"/>
                    </a:lnTo>
                    <a:lnTo>
                      <a:pt x="924" y="18"/>
                    </a:lnTo>
                    <a:close/>
                  </a:path>
                </a:pathLst>
              </a:custGeom>
              <a:solidFill>
                <a:srgbClr val="C4A94C"/>
              </a:solidFill>
              <a:ln w="9525">
                <a:noFill/>
                <a:round/>
                <a:headEnd/>
                <a:tailEnd/>
              </a:ln>
            </p:spPr>
            <p:txBody>
              <a:bodyPr/>
              <a:lstStyle/>
              <a:p>
                <a:endParaRPr lang="da-DK"/>
              </a:p>
            </p:txBody>
          </p:sp>
          <p:sp>
            <p:nvSpPr>
              <p:cNvPr id="244" name="Freeform 858"/>
              <p:cNvSpPr>
                <a:spLocks/>
              </p:cNvSpPr>
              <p:nvPr/>
            </p:nvSpPr>
            <p:spPr bwMode="auto">
              <a:xfrm>
                <a:off x="2554" y="2182"/>
                <a:ext cx="49" cy="1"/>
              </a:xfrm>
              <a:custGeom>
                <a:avLst/>
                <a:gdLst>
                  <a:gd name="T0" fmla="*/ 926 w 926"/>
                  <a:gd name="T1" fmla="*/ 19 h 19"/>
                  <a:gd name="T2" fmla="*/ 4 w 926"/>
                  <a:gd name="T3" fmla="*/ 19 h 19"/>
                  <a:gd name="T4" fmla="*/ 0 w 926"/>
                  <a:gd name="T5" fmla="*/ 0 h 19"/>
                  <a:gd name="T6" fmla="*/ 926 w 926"/>
                  <a:gd name="T7" fmla="*/ 0 h 19"/>
                  <a:gd name="T8" fmla="*/ 926 w 926"/>
                  <a:gd name="T9" fmla="*/ 19 h 19"/>
                  <a:gd name="T10" fmla="*/ 0 60000 65536"/>
                  <a:gd name="T11" fmla="*/ 0 60000 65536"/>
                  <a:gd name="T12" fmla="*/ 0 60000 65536"/>
                  <a:gd name="T13" fmla="*/ 0 60000 65536"/>
                  <a:gd name="T14" fmla="*/ 0 60000 65536"/>
                  <a:gd name="T15" fmla="*/ 0 w 926"/>
                  <a:gd name="T16" fmla="*/ 0 h 19"/>
                  <a:gd name="T17" fmla="*/ 926 w 926"/>
                  <a:gd name="T18" fmla="*/ 19 h 19"/>
                </a:gdLst>
                <a:ahLst/>
                <a:cxnLst>
                  <a:cxn ang="T10">
                    <a:pos x="T0" y="T1"/>
                  </a:cxn>
                  <a:cxn ang="T11">
                    <a:pos x="T2" y="T3"/>
                  </a:cxn>
                  <a:cxn ang="T12">
                    <a:pos x="T4" y="T5"/>
                  </a:cxn>
                  <a:cxn ang="T13">
                    <a:pos x="T6" y="T7"/>
                  </a:cxn>
                  <a:cxn ang="T14">
                    <a:pos x="T8" y="T9"/>
                  </a:cxn>
                </a:cxnLst>
                <a:rect l="T15" t="T16" r="T17" b="T18"/>
                <a:pathLst>
                  <a:path w="926" h="19">
                    <a:moveTo>
                      <a:pt x="926" y="19"/>
                    </a:moveTo>
                    <a:lnTo>
                      <a:pt x="4" y="19"/>
                    </a:lnTo>
                    <a:lnTo>
                      <a:pt x="0" y="0"/>
                    </a:lnTo>
                    <a:lnTo>
                      <a:pt x="926" y="0"/>
                    </a:lnTo>
                    <a:lnTo>
                      <a:pt x="926" y="19"/>
                    </a:lnTo>
                    <a:close/>
                  </a:path>
                </a:pathLst>
              </a:custGeom>
              <a:solidFill>
                <a:srgbClr val="C4A94C"/>
              </a:solidFill>
              <a:ln w="9525">
                <a:noFill/>
                <a:round/>
                <a:headEnd/>
                <a:tailEnd/>
              </a:ln>
            </p:spPr>
            <p:txBody>
              <a:bodyPr/>
              <a:lstStyle/>
              <a:p>
                <a:endParaRPr lang="da-DK"/>
              </a:p>
            </p:txBody>
          </p:sp>
          <p:sp>
            <p:nvSpPr>
              <p:cNvPr id="245" name="Freeform 859"/>
              <p:cNvSpPr>
                <a:spLocks/>
              </p:cNvSpPr>
              <p:nvPr/>
            </p:nvSpPr>
            <p:spPr bwMode="auto">
              <a:xfrm>
                <a:off x="2554" y="2182"/>
                <a:ext cx="49" cy="1"/>
              </a:xfrm>
              <a:custGeom>
                <a:avLst/>
                <a:gdLst>
                  <a:gd name="T0" fmla="*/ 928 w 928"/>
                  <a:gd name="T1" fmla="*/ 19 h 19"/>
                  <a:gd name="T2" fmla="*/ 4 w 928"/>
                  <a:gd name="T3" fmla="*/ 19 h 19"/>
                  <a:gd name="T4" fmla="*/ 0 w 928"/>
                  <a:gd name="T5" fmla="*/ 0 h 19"/>
                  <a:gd name="T6" fmla="*/ 928 w 928"/>
                  <a:gd name="T7" fmla="*/ 0 h 19"/>
                  <a:gd name="T8" fmla="*/ 928 w 928"/>
                  <a:gd name="T9" fmla="*/ 19 h 19"/>
                  <a:gd name="T10" fmla="*/ 0 60000 65536"/>
                  <a:gd name="T11" fmla="*/ 0 60000 65536"/>
                  <a:gd name="T12" fmla="*/ 0 60000 65536"/>
                  <a:gd name="T13" fmla="*/ 0 60000 65536"/>
                  <a:gd name="T14" fmla="*/ 0 60000 65536"/>
                  <a:gd name="T15" fmla="*/ 0 w 928"/>
                  <a:gd name="T16" fmla="*/ 0 h 19"/>
                  <a:gd name="T17" fmla="*/ 928 w 928"/>
                  <a:gd name="T18" fmla="*/ 19 h 19"/>
                </a:gdLst>
                <a:ahLst/>
                <a:cxnLst>
                  <a:cxn ang="T10">
                    <a:pos x="T0" y="T1"/>
                  </a:cxn>
                  <a:cxn ang="T11">
                    <a:pos x="T2" y="T3"/>
                  </a:cxn>
                  <a:cxn ang="T12">
                    <a:pos x="T4" y="T5"/>
                  </a:cxn>
                  <a:cxn ang="T13">
                    <a:pos x="T6" y="T7"/>
                  </a:cxn>
                  <a:cxn ang="T14">
                    <a:pos x="T8" y="T9"/>
                  </a:cxn>
                </a:cxnLst>
                <a:rect l="T15" t="T16" r="T17" b="T18"/>
                <a:pathLst>
                  <a:path w="928" h="19">
                    <a:moveTo>
                      <a:pt x="928" y="19"/>
                    </a:moveTo>
                    <a:lnTo>
                      <a:pt x="4" y="19"/>
                    </a:lnTo>
                    <a:lnTo>
                      <a:pt x="0" y="0"/>
                    </a:lnTo>
                    <a:lnTo>
                      <a:pt x="928" y="0"/>
                    </a:lnTo>
                    <a:lnTo>
                      <a:pt x="928" y="19"/>
                    </a:lnTo>
                    <a:close/>
                  </a:path>
                </a:pathLst>
              </a:custGeom>
              <a:solidFill>
                <a:srgbClr val="C4A94C"/>
              </a:solidFill>
              <a:ln w="9525">
                <a:noFill/>
                <a:round/>
                <a:headEnd/>
                <a:tailEnd/>
              </a:ln>
            </p:spPr>
            <p:txBody>
              <a:bodyPr/>
              <a:lstStyle/>
              <a:p>
                <a:endParaRPr lang="da-DK"/>
              </a:p>
            </p:txBody>
          </p:sp>
          <p:sp>
            <p:nvSpPr>
              <p:cNvPr id="246" name="Freeform 860"/>
              <p:cNvSpPr>
                <a:spLocks/>
              </p:cNvSpPr>
              <p:nvPr/>
            </p:nvSpPr>
            <p:spPr bwMode="auto">
              <a:xfrm>
                <a:off x="2554" y="2181"/>
                <a:ext cx="49" cy="1"/>
              </a:xfrm>
              <a:custGeom>
                <a:avLst/>
                <a:gdLst>
                  <a:gd name="T0" fmla="*/ 931 w 931"/>
                  <a:gd name="T1" fmla="*/ 18 h 18"/>
                  <a:gd name="T2" fmla="*/ 5 w 931"/>
                  <a:gd name="T3" fmla="*/ 18 h 18"/>
                  <a:gd name="T4" fmla="*/ 0 w 931"/>
                  <a:gd name="T5" fmla="*/ 0 h 18"/>
                  <a:gd name="T6" fmla="*/ 931 w 931"/>
                  <a:gd name="T7" fmla="*/ 0 h 18"/>
                  <a:gd name="T8" fmla="*/ 931 w 931"/>
                  <a:gd name="T9" fmla="*/ 18 h 18"/>
                  <a:gd name="T10" fmla="*/ 0 60000 65536"/>
                  <a:gd name="T11" fmla="*/ 0 60000 65536"/>
                  <a:gd name="T12" fmla="*/ 0 60000 65536"/>
                  <a:gd name="T13" fmla="*/ 0 60000 65536"/>
                  <a:gd name="T14" fmla="*/ 0 60000 65536"/>
                  <a:gd name="T15" fmla="*/ 0 w 931"/>
                  <a:gd name="T16" fmla="*/ 0 h 18"/>
                  <a:gd name="T17" fmla="*/ 931 w 931"/>
                  <a:gd name="T18" fmla="*/ 18 h 18"/>
                </a:gdLst>
                <a:ahLst/>
                <a:cxnLst>
                  <a:cxn ang="T10">
                    <a:pos x="T0" y="T1"/>
                  </a:cxn>
                  <a:cxn ang="T11">
                    <a:pos x="T2" y="T3"/>
                  </a:cxn>
                  <a:cxn ang="T12">
                    <a:pos x="T4" y="T5"/>
                  </a:cxn>
                  <a:cxn ang="T13">
                    <a:pos x="T6" y="T7"/>
                  </a:cxn>
                  <a:cxn ang="T14">
                    <a:pos x="T8" y="T9"/>
                  </a:cxn>
                </a:cxnLst>
                <a:rect l="T15" t="T16" r="T17" b="T18"/>
                <a:pathLst>
                  <a:path w="931" h="18">
                    <a:moveTo>
                      <a:pt x="931" y="18"/>
                    </a:moveTo>
                    <a:lnTo>
                      <a:pt x="5" y="18"/>
                    </a:lnTo>
                    <a:lnTo>
                      <a:pt x="0" y="0"/>
                    </a:lnTo>
                    <a:lnTo>
                      <a:pt x="931" y="0"/>
                    </a:lnTo>
                    <a:lnTo>
                      <a:pt x="931" y="18"/>
                    </a:lnTo>
                    <a:close/>
                  </a:path>
                </a:pathLst>
              </a:custGeom>
              <a:solidFill>
                <a:srgbClr val="C4A94C"/>
              </a:solidFill>
              <a:ln w="9525">
                <a:noFill/>
                <a:round/>
                <a:headEnd/>
                <a:tailEnd/>
              </a:ln>
            </p:spPr>
            <p:txBody>
              <a:bodyPr/>
              <a:lstStyle/>
              <a:p>
                <a:endParaRPr lang="da-DK"/>
              </a:p>
            </p:txBody>
          </p:sp>
          <p:sp>
            <p:nvSpPr>
              <p:cNvPr id="247" name="Freeform 861"/>
              <p:cNvSpPr>
                <a:spLocks/>
              </p:cNvSpPr>
              <p:nvPr/>
            </p:nvSpPr>
            <p:spPr bwMode="auto">
              <a:xfrm>
                <a:off x="2554" y="2181"/>
                <a:ext cx="49" cy="1"/>
              </a:xfrm>
              <a:custGeom>
                <a:avLst/>
                <a:gdLst>
                  <a:gd name="T0" fmla="*/ 933 w 933"/>
                  <a:gd name="T1" fmla="*/ 19 h 19"/>
                  <a:gd name="T2" fmla="*/ 5 w 933"/>
                  <a:gd name="T3" fmla="*/ 19 h 19"/>
                  <a:gd name="T4" fmla="*/ 0 w 933"/>
                  <a:gd name="T5" fmla="*/ 0 h 19"/>
                  <a:gd name="T6" fmla="*/ 933 w 933"/>
                  <a:gd name="T7" fmla="*/ 0 h 19"/>
                  <a:gd name="T8" fmla="*/ 933 w 933"/>
                  <a:gd name="T9" fmla="*/ 19 h 19"/>
                  <a:gd name="T10" fmla="*/ 0 60000 65536"/>
                  <a:gd name="T11" fmla="*/ 0 60000 65536"/>
                  <a:gd name="T12" fmla="*/ 0 60000 65536"/>
                  <a:gd name="T13" fmla="*/ 0 60000 65536"/>
                  <a:gd name="T14" fmla="*/ 0 60000 65536"/>
                  <a:gd name="T15" fmla="*/ 0 w 933"/>
                  <a:gd name="T16" fmla="*/ 0 h 19"/>
                  <a:gd name="T17" fmla="*/ 933 w 933"/>
                  <a:gd name="T18" fmla="*/ 19 h 19"/>
                </a:gdLst>
                <a:ahLst/>
                <a:cxnLst>
                  <a:cxn ang="T10">
                    <a:pos x="T0" y="T1"/>
                  </a:cxn>
                  <a:cxn ang="T11">
                    <a:pos x="T2" y="T3"/>
                  </a:cxn>
                  <a:cxn ang="T12">
                    <a:pos x="T4" y="T5"/>
                  </a:cxn>
                  <a:cxn ang="T13">
                    <a:pos x="T6" y="T7"/>
                  </a:cxn>
                  <a:cxn ang="T14">
                    <a:pos x="T8" y="T9"/>
                  </a:cxn>
                </a:cxnLst>
                <a:rect l="T15" t="T16" r="T17" b="T18"/>
                <a:pathLst>
                  <a:path w="933" h="19">
                    <a:moveTo>
                      <a:pt x="933" y="19"/>
                    </a:moveTo>
                    <a:lnTo>
                      <a:pt x="5" y="19"/>
                    </a:lnTo>
                    <a:lnTo>
                      <a:pt x="0" y="0"/>
                    </a:lnTo>
                    <a:lnTo>
                      <a:pt x="933" y="0"/>
                    </a:lnTo>
                    <a:lnTo>
                      <a:pt x="933" y="19"/>
                    </a:lnTo>
                    <a:close/>
                  </a:path>
                </a:pathLst>
              </a:custGeom>
              <a:solidFill>
                <a:srgbClr val="C5AA4C"/>
              </a:solidFill>
              <a:ln w="9525">
                <a:noFill/>
                <a:round/>
                <a:headEnd/>
                <a:tailEnd/>
              </a:ln>
            </p:spPr>
            <p:txBody>
              <a:bodyPr/>
              <a:lstStyle/>
              <a:p>
                <a:endParaRPr lang="da-DK"/>
              </a:p>
            </p:txBody>
          </p:sp>
          <p:sp>
            <p:nvSpPr>
              <p:cNvPr id="248" name="Freeform 862"/>
              <p:cNvSpPr>
                <a:spLocks/>
              </p:cNvSpPr>
              <p:nvPr/>
            </p:nvSpPr>
            <p:spPr bwMode="auto">
              <a:xfrm>
                <a:off x="2554" y="2180"/>
                <a:ext cx="49" cy="1"/>
              </a:xfrm>
              <a:custGeom>
                <a:avLst/>
                <a:gdLst>
                  <a:gd name="T0" fmla="*/ 935 w 935"/>
                  <a:gd name="T1" fmla="*/ 20 h 20"/>
                  <a:gd name="T2" fmla="*/ 4 w 935"/>
                  <a:gd name="T3" fmla="*/ 20 h 20"/>
                  <a:gd name="T4" fmla="*/ 0 w 935"/>
                  <a:gd name="T5" fmla="*/ 0 h 20"/>
                  <a:gd name="T6" fmla="*/ 935 w 935"/>
                  <a:gd name="T7" fmla="*/ 0 h 20"/>
                  <a:gd name="T8" fmla="*/ 935 w 935"/>
                  <a:gd name="T9" fmla="*/ 20 h 20"/>
                  <a:gd name="T10" fmla="*/ 0 60000 65536"/>
                  <a:gd name="T11" fmla="*/ 0 60000 65536"/>
                  <a:gd name="T12" fmla="*/ 0 60000 65536"/>
                  <a:gd name="T13" fmla="*/ 0 60000 65536"/>
                  <a:gd name="T14" fmla="*/ 0 60000 65536"/>
                  <a:gd name="T15" fmla="*/ 0 w 935"/>
                  <a:gd name="T16" fmla="*/ 0 h 20"/>
                  <a:gd name="T17" fmla="*/ 935 w 935"/>
                  <a:gd name="T18" fmla="*/ 20 h 20"/>
                </a:gdLst>
                <a:ahLst/>
                <a:cxnLst>
                  <a:cxn ang="T10">
                    <a:pos x="T0" y="T1"/>
                  </a:cxn>
                  <a:cxn ang="T11">
                    <a:pos x="T2" y="T3"/>
                  </a:cxn>
                  <a:cxn ang="T12">
                    <a:pos x="T4" y="T5"/>
                  </a:cxn>
                  <a:cxn ang="T13">
                    <a:pos x="T6" y="T7"/>
                  </a:cxn>
                  <a:cxn ang="T14">
                    <a:pos x="T8" y="T9"/>
                  </a:cxn>
                </a:cxnLst>
                <a:rect l="T15" t="T16" r="T17" b="T18"/>
                <a:pathLst>
                  <a:path w="935" h="20">
                    <a:moveTo>
                      <a:pt x="935" y="20"/>
                    </a:moveTo>
                    <a:lnTo>
                      <a:pt x="4" y="20"/>
                    </a:lnTo>
                    <a:lnTo>
                      <a:pt x="0" y="0"/>
                    </a:lnTo>
                    <a:lnTo>
                      <a:pt x="935" y="0"/>
                    </a:lnTo>
                    <a:lnTo>
                      <a:pt x="935" y="20"/>
                    </a:lnTo>
                    <a:close/>
                  </a:path>
                </a:pathLst>
              </a:custGeom>
              <a:solidFill>
                <a:srgbClr val="C5AA4C"/>
              </a:solidFill>
              <a:ln w="9525">
                <a:noFill/>
                <a:round/>
                <a:headEnd/>
                <a:tailEnd/>
              </a:ln>
            </p:spPr>
            <p:txBody>
              <a:bodyPr/>
              <a:lstStyle/>
              <a:p>
                <a:endParaRPr lang="da-DK"/>
              </a:p>
            </p:txBody>
          </p:sp>
          <p:sp>
            <p:nvSpPr>
              <p:cNvPr id="249" name="Freeform 863"/>
              <p:cNvSpPr>
                <a:spLocks/>
              </p:cNvSpPr>
              <p:nvPr/>
            </p:nvSpPr>
            <p:spPr bwMode="auto">
              <a:xfrm>
                <a:off x="2554" y="2180"/>
                <a:ext cx="49" cy="1"/>
              </a:xfrm>
              <a:custGeom>
                <a:avLst/>
                <a:gdLst>
                  <a:gd name="T0" fmla="*/ 937 w 937"/>
                  <a:gd name="T1" fmla="*/ 19 h 19"/>
                  <a:gd name="T2" fmla="*/ 4 w 937"/>
                  <a:gd name="T3" fmla="*/ 19 h 19"/>
                  <a:gd name="T4" fmla="*/ 0 w 937"/>
                  <a:gd name="T5" fmla="*/ 0 h 19"/>
                  <a:gd name="T6" fmla="*/ 937 w 937"/>
                  <a:gd name="T7" fmla="*/ 0 h 19"/>
                  <a:gd name="T8" fmla="*/ 937 w 937"/>
                  <a:gd name="T9" fmla="*/ 19 h 19"/>
                  <a:gd name="T10" fmla="*/ 0 60000 65536"/>
                  <a:gd name="T11" fmla="*/ 0 60000 65536"/>
                  <a:gd name="T12" fmla="*/ 0 60000 65536"/>
                  <a:gd name="T13" fmla="*/ 0 60000 65536"/>
                  <a:gd name="T14" fmla="*/ 0 60000 65536"/>
                  <a:gd name="T15" fmla="*/ 0 w 937"/>
                  <a:gd name="T16" fmla="*/ 0 h 19"/>
                  <a:gd name="T17" fmla="*/ 937 w 937"/>
                  <a:gd name="T18" fmla="*/ 19 h 19"/>
                </a:gdLst>
                <a:ahLst/>
                <a:cxnLst>
                  <a:cxn ang="T10">
                    <a:pos x="T0" y="T1"/>
                  </a:cxn>
                  <a:cxn ang="T11">
                    <a:pos x="T2" y="T3"/>
                  </a:cxn>
                  <a:cxn ang="T12">
                    <a:pos x="T4" y="T5"/>
                  </a:cxn>
                  <a:cxn ang="T13">
                    <a:pos x="T6" y="T7"/>
                  </a:cxn>
                  <a:cxn ang="T14">
                    <a:pos x="T8" y="T9"/>
                  </a:cxn>
                </a:cxnLst>
                <a:rect l="T15" t="T16" r="T17" b="T18"/>
                <a:pathLst>
                  <a:path w="937" h="19">
                    <a:moveTo>
                      <a:pt x="937" y="19"/>
                    </a:moveTo>
                    <a:lnTo>
                      <a:pt x="4" y="19"/>
                    </a:lnTo>
                    <a:lnTo>
                      <a:pt x="0" y="0"/>
                    </a:lnTo>
                    <a:lnTo>
                      <a:pt x="937" y="0"/>
                    </a:lnTo>
                    <a:lnTo>
                      <a:pt x="937" y="19"/>
                    </a:lnTo>
                    <a:close/>
                  </a:path>
                </a:pathLst>
              </a:custGeom>
              <a:solidFill>
                <a:srgbClr val="C5AA4C"/>
              </a:solidFill>
              <a:ln w="9525">
                <a:noFill/>
                <a:round/>
                <a:headEnd/>
                <a:tailEnd/>
              </a:ln>
            </p:spPr>
            <p:txBody>
              <a:bodyPr/>
              <a:lstStyle/>
              <a:p>
                <a:endParaRPr lang="da-DK"/>
              </a:p>
            </p:txBody>
          </p:sp>
          <p:sp>
            <p:nvSpPr>
              <p:cNvPr id="250" name="Freeform 864"/>
              <p:cNvSpPr>
                <a:spLocks/>
              </p:cNvSpPr>
              <p:nvPr/>
            </p:nvSpPr>
            <p:spPr bwMode="auto">
              <a:xfrm>
                <a:off x="2554" y="2179"/>
                <a:ext cx="49" cy="1"/>
              </a:xfrm>
              <a:custGeom>
                <a:avLst/>
                <a:gdLst>
                  <a:gd name="T0" fmla="*/ 939 w 939"/>
                  <a:gd name="T1" fmla="*/ 19 h 19"/>
                  <a:gd name="T2" fmla="*/ 4 w 939"/>
                  <a:gd name="T3" fmla="*/ 19 h 19"/>
                  <a:gd name="T4" fmla="*/ 0 w 939"/>
                  <a:gd name="T5" fmla="*/ 0 h 19"/>
                  <a:gd name="T6" fmla="*/ 939 w 939"/>
                  <a:gd name="T7" fmla="*/ 0 h 19"/>
                  <a:gd name="T8" fmla="*/ 939 w 939"/>
                  <a:gd name="T9" fmla="*/ 19 h 19"/>
                  <a:gd name="T10" fmla="*/ 0 60000 65536"/>
                  <a:gd name="T11" fmla="*/ 0 60000 65536"/>
                  <a:gd name="T12" fmla="*/ 0 60000 65536"/>
                  <a:gd name="T13" fmla="*/ 0 60000 65536"/>
                  <a:gd name="T14" fmla="*/ 0 60000 65536"/>
                  <a:gd name="T15" fmla="*/ 0 w 939"/>
                  <a:gd name="T16" fmla="*/ 0 h 19"/>
                  <a:gd name="T17" fmla="*/ 939 w 939"/>
                  <a:gd name="T18" fmla="*/ 19 h 19"/>
                </a:gdLst>
                <a:ahLst/>
                <a:cxnLst>
                  <a:cxn ang="T10">
                    <a:pos x="T0" y="T1"/>
                  </a:cxn>
                  <a:cxn ang="T11">
                    <a:pos x="T2" y="T3"/>
                  </a:cxn>
                  <a:cxn ang="T12">
                    <a:pos x="T4" y="T5"/>
                  </a:cxn>
                  <a:cxn ang="T13">
                    <a:pos x="T6" y="T7"/>
                  </a:cxn>
                  <a:cxn ang="T14">
                    <a:pos x="T8" y="T9"/>
                  </a:cxn>
                </a:cxnLst>
                <a:rect l="T15" t="T16" r="T17" b="T18"/>
                <a:pathLst>
                  <a:path w="939" h="19">
                    <a:moveTo>
                      <a:pt x="939" y="19"/>
                    </a:moveTo>
                    <a:lnTo>
                      <a:pt x="4" y="19"/>
                    </a:lnTo>
                    <a:lnTo>
                      <a:pt x="0" y="0"/>
                    </a:lnTo>
                    <a:lnTo>
                      <a:pt x="939" y="0"/>
                    </a:lnTo>
                    <a:lnTo>
                      <a:pt x="939" y="19"/>
                    </a:lnTo>
                    <a:close/>
                  </a:path>
                </a:pathLst>
              </a:custGeom>
              <a:solidFill>
                <a:srgbClr val="C5AA4C"/>
              </a:solidFill>
              <a:ln w="9525">
                <a:noFill/>
                <a:round/>
                <a:headEnd/>
                <a:tailEnd/>
              </a:ln>
            </p:spPr>
            <p:txBody>
              <a:bodyPr/>
              <a:lstStyle/>
              <a:p>
                <a:endParaRPr lang="da-DK"/>
              </a:p>
            </p:txBody>
          </p:sp>
          <p:sp>
            <p:nvSpPr>
              <p:cNvPr id="251" name="Freeform 865"/>
              <p:cNvSpPr>
                <a:spLocks/>
              </p:cNvSpPr>
              <p:nvPr/>
            </p:nvSpPr>
            <p:spPr bwMode="auto">
              <a:xfrm>
                <a:off x="2553" y="2179"/>
                <a:ext cx="50" cy="1"/>
              </a:xfrm>
              <a:custGeom>
                <a:avLst/>
                <a:gdLst>
                  <a:gd name="T0" fmla="*/ 942 w 942"/>
                  <a:gd name="T1" fmla="*/ 19 h 19"/>
                  <a:gd name="T2" fmla="*/ 5 w 942"/>
                  <a:gd name="T3" fmla="*/ 19 h 19"/>
                  <a:gd name="T4" fmla="*/ 0 w 942"/>
                  <a:gd name="T5" fmla="*/ 0 h 19"/>
                  <a:gd name="T6" fmla="*/ 942 w 942"/>
                  <a:gd name="T7" fmla="*/ 0 h 19"/>
                  <a:gd name="T8" fmla="*/ 942 w 942"/>
                  <a:gd name="T9" fmla="*/ 19 h 19"/>
                  <a:gd name="T10" fmla="*/ 0 60000 65536"/>
                  <a:gd name="T11" fmla="*/ 0 60000 65536"/>
                  <a:gd name="T12" fmla="*/ 0 60000 65536"/>
                  <a:gd name="T13" fmla="*/ 0 60000 65536"/>
                  <a:gd name="T14" fmla="*/ 0 60000 65536"/>
                  <a:gd name="T15" fmla="*/ 0 w 942"/>
                  <a:gd name="T16" fmla="*/ 0 h 19"/>
                  <a:gd name="T17" fmla="*/ 942 w 942"/>
                  <a:gd name="T18" fmla="*/ 19 h 19"/>
                </a:gdLst>
                <a:ahLst/>
                <a:cxnLst>
                  <a:cxn ang="T10">
                    <a:pos x="T0" y="T1"/>
                  </a:cxn>
                  <a:cxn ang="T11">
                    <a:pos x="T2" y="T3"/>
                  </a:cxn>
                  <a:cxn ang="T12">
                    <a:pos x="T4" y="T5"/>
                  </a:cxn>
                  <a:cxn ang="T13">
                    <a:pos x="T6" y="T7"/>
                  </a:cxn>
                  <a:cxn ang="T14">
                    <a:pos x="T8" y="T9"/>
                  </a:cxn>
                </a:cxnLst>
                <a:rect l="T15" t="T16" r="T17" b="T18"/>
                <a:pathLst>
                  <a:path w="942" h="19">
                    <a:moveTo>
                      <a:pt x="942" y="19"/>
                    </a:moveTo>
                    <a:lnTo>
                      <a:pt x="5" y="19"/>
                    </a:lnTo>
                    <a:lnTo>
                      <a:pt x="0" y="0"/>
                    </a:lnTo>
                    <a:lnTo>
                      <a:pt x="942" y="0"/>
                    </a:lnTo>
                    <a:lnTo>
                      <a:pt x="942" y="19"/>
                    </a:lnTo>
                    <a:close/>
                  </a:path>
                </a:pathLst>
              </a:custGeom>
              <a:solidFill>
                <a:srgbClr val="C6AB4C"/>
              </a:solidFill>
              <a:ln w="9525">
                <a:noFill/>
                <a:round/>
                <a:headEnd/>
                <a:tailEnd/>
              </a:ln>
            </p:spPr>
            <p:txBody>
              <a:bodyPr/>
              <a:lstStyle/>
              <a:p>
                <a:endParaRPr lang="da-DK"/>
              </a:p>
            </p:txBody>
          </p:sp>
          <p:sp>
            <p:nvSpPr>
              <p:cNvPr id="252" name="Freeform 866"/>
              <p:cNvSpPr>
                <a:spLocks/>
              </p:cNvSpPr>
              <p:nvPr/>
            </p:nvSpPr>
            <p:spPr bwMode="auto">
              <a:xfrm>
                <a:off x="2553" y="2178"/>
                <a:ext cx="50" cy="1"/>
              </a:xfrm>
              <a:custGeom>
                <a:avLst/>
                <a:gdLst>
                  <a:gd name="T0" fmla="*/ 944 w 944"/>
                  <a:gd name="T1" fmla="*/ 18 h 18"/>
                  <a:gd name="T2" fmla="*/ 5 w 944"/>
                  <a:gd name="T3" fmla="*/ 18 h 18"/>
                  <a:gd name="T4" fmla="*/ 0 w 944"/>
                  <a:gd name="T5" fmla="*/ 0 h 18"/>
                  <a:gd name="T6" fmla="*/ 944 w 944"/>
                  <a:gd name="T7" fmla="*/ 0 h 18"/>
                  <a:gd name="T8" fmla="*/ 944 w 944"/>
                  <a:gd name="T9" fmla="*/ 18 h 18"/>
                  <a:gd name="T10" fmla="*/ 0 60000 65536"/>
                  <a:gd name="T11" fmla="*/ 0 60000 65536"/>
                  <a:gd name="T12" fmla="*/ 0 60000 65536"/>
                  <a:gd name="T13" fmla="*/ 0 60000 65536"/>
                  <a:gd name="T14" fmla="*/ 0 60000 65536"/>
                  <a:gd name="T15" fmla="*/ 0 w 944"/>
                  <a:gd name="T16" fmla="*/ 0 h 18"/>
                  <a:gd name="T17" fmla="*/ 944 w 944"/>
                  <a:gd name="T18" fmla="*/ 18 h 18"/>
                </a:gdLst>
                <a:ahLst/>
                <a:cxnLst>
                  <a:cxn ang="T10">
                    <a:pos x="T0" y="T1"/>
                  </a:cxn>
                  <a:cxn ang="T11">
                    <a:pos x="T2" y="T3"/>
                  </a:cxn>
                  <a:cxn ang="T12">
                    <a:pos x="T4" y="T5"/>
                  </a:cxn>
                  <a:cxn ang="T13">
                    <a:pos x="T6" y="T7"/>
                  </a:cxn>
                  <a:cxn ang="T14">
                    <a:pos x="T8" y="T9"/>
                  </a:cxn>
                </a:cxnLst>
                <a:rect l="T15" t="T16" r="T17" b="T18"/>
                <a:pathLst>
                  <a:path w="944" h="18">
                    <a:moveTo>
                      <a:pt x="944" y="18"/>
                    </a:moveTo>
                    <a:lnTo>
                      <a:pt x="5" y="18"/>
                    </a:lnTo>
                    <a:lnTo>
                      <a:pt x="0" y="0"/>
                    </a:lnTo>
                    <a:lnTo>
                      <a:pt x="944" y="0"/>
                    </a:lnTo>
                    <a:lnTo>
                      <a:pt x="944" y="18"/>
                    </a:lnTo>
                    <a:close/>
                  </a:path>
                </a:pathLst>
              </a:custGeom>
              <a:solidFill>
                <a:srgbClr val="C6AB4C"/>
              </a:solidFill>
              <a:ln w="9525">
                <a:noFill/>
                <a:round/>
                <a:headEnd/>
                <a:tailEnd/>
              </a:ln>
            </p:spPr>
            <p:txBody>
              <a:bodyPr/>
              <a:lstStyle/>
              <a:p>
                <a:endParaRPr lang="da-DK"/>
              </a:p>
            </p:txBody>
          </p:sp>
          <p:sp>
            <p:nvSpPr>
              <p:cNvPr id="253" name="Freeform 867"/>
              <p:cNvSpPr>
                <a:spLocks/>
              </p:cNvSpPr>
              <p:nvPr/>
            </p:nvSpPr>
            <p:spPr bwMode="auto">
              <a:xfrm>
                <a:off x="2553" y="2178"/>
                <a:ext cx="50" cy="1"/>
              </a:xfrm>
              <a:custGeom>
                <a:avLst/>
                <a:gdLst>
                  <a:gd name="T0" fmla="*/ 946 w 946"/>
                  <a:gd name="T1" fmla="*/ 19 h 19"/>
                  <a:gd name="T2" fmla="*/ 4 w 946"/>
                  <a:gd name="T3" fmla="*/ 19 h 19"/>
                  <a:gd name="T4" fmla="*/ 1 w 946"/>
                  <a:gd name="T5" fmla="*/ 6 h 19"/>
                  <a:gd name="T6" fmla="*/ 0 w 946"/>
                  <a:gd name="T7" fmla="*/ 0 h 19"/>
                  <a:gd name="T8" fmla="*/ 946 w 946"/>
                  <a:gd name="T9" fmla="*/ 0 h 19"/>
                  <a:gd name="T10" fmla="*/ 946 w 946"/>
                  <a:gd name="T11" fmla="*/ 19 h 19"/>
                  <a:gd name="T12" fmla="*/ 0 60000 65536"/>
                  <a:gd name="T13" fmla="*/ 0 60000 65536"/>
                  <a:gd name="T14" fmla="*/ 0 60000 65536"/>
                  <a:gd name="T15" fmla="*/ 0 60000 65536"/>
                  <a:gd name="T16" fmla="*/ 0 60000 65536"/>
                  <a:gd name="T17" fmla="*/ 0 60000 65536"/>
                  <a:gd name="T18" fmla="*/ 0 w 946"/>
                  <a:gd name="T19" fmla="*/ 0 h 19"/>
                  <a:gd name="T20" fmla="*/ 946 w 94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46" h="19">
                    <a:moveTo>
                      <a:pt x="946" y="19"/>
                    </a:moveTo>
                    <a:lnTo>
                      <a:pt x="4" y="19"/>
                    </a:lnTo>
                    <a:lnTo>
                      <a:pt x="1" y="6"/>
                    </a:lnTo>
                    <a:lnTo>
                      <a:pt x="0" y="0"/>
                    </a:lnTo>
                    <a:lnTo>
                      <a:pt x="946" y="0"/>
                    </a:lnTo>
                    <a:lnTo>
                      <a:pt x="946" y="19"/>
                    </a:lnTo>
                    <a:close/>
                  </a:path>
                </a:pathLst>
              </a:custGeom>
              <a:solidFill>
                <a:srgbClr val="C6AB4C"/>
              </a:solidFill>
              <a:ln w="9525">
                <a:noFill/>
                <a:round/>
                <a:headEnd/>
                <a:tailEnd/>
              </a:ln>
            </p:spPr>
            <p:txBody>
              <a:bodyPr/>
              <a:lstStyle/>
              <a:p>
                <a:endParaRPr lang="da-DK"/>
              </a:p>
            </p:txBody>
          </p:sp>
          <p:sp>
            <p:nvSpPr>
              <p:cNvPr id="254" name="Freeform 868"/>
              <p:cNvSpPr>
                <a:spLocks/>
              </p:cNvSpPr>
              <p:nvPr/>
            </p:nvSpPr>
            <p:spPr bwMode="auto">
              <a:xfrm>
                <a:off x="2553" y="2177"/>
                <a:ext cx="50" cy="1"/>
              </a:xfrm>
              <a:custGeom>
                <a:avLst/>
                <a:gdLst>
                  <a:gd name="T0" fmla="*/ 948 w 948"/>
                  <a:gd name="T1" fmla="*/ 19 h 19"/>
                  <a:gd name="T2" fmla="*/ 4 w 948"/>
                  <a:gd name="T3" fmla="*/ 19 h 19"/>
                  <a:gd name="T4" fmla="*/ 3 w 948"/>
                  <a:gd name="T5" fmla="*/ 15 h 19"/>
                  <a:gd name="T6" fmla="*/ 0 w 948"/>
                  <a:gd name="T7" fmla="*/ 0 h 19"/>
                  <a:gd name="T8" fmla="*/ 948 w 948"/>
                  <a:gd name="T9" fmla="*/ 0 h 19"/>
                  <a:gd name="T10" fmla="*/ 948 w 948"/>
                  <a:gd name="T11" fmla="*/ 19 h 19"/>
                  <a:gd name="T12" fmla="*/ 0 60000 65536"/>
                  <a:gd name="T13" fmla="*/ 0 60000 65536"/>
                  <a:gd name="T14" fmla="*/ 0 60000 65536"/>
                  <a:gd name="T15" fmla="*/ 0 60000 65536"/>
                  <a:gd name="T16" fmla="*/ 0 60000 65536"/>
                  <a:gd name="T17" fmla="*/ 0 60000 65536"/>
                  <a:gd name="T18" fmla="*/ 0 w 948"/>
                  <a:gd name="T19" fmla="*/ 0 h 19"/>
                  <a:gd name="T20" fmla="*/ 948 w 94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48" h="19">
                    <a:moveTo>
                      <a:pt x="948" y="19"/>
                    </a:moveTo>
                    <a:lnTo>
                      <a:pt x="4" y="19"/>
                    </a:lnTo>
                    <a:lnTo>
                      <a:pt x="3" y="15"/>
                    </a:lnTo>
                    <a:lnTo>
                      <a:pt x="0" y="0"/>
                    </a:lnTo>
                    <a:lnTo>
                      <a:pt x="948" y="0"/>
                    </a:lnTo>
                    <a:lnTo>
                      <a:pt x="948" y="19"/>
                    </a:lnTo>
                    <a:close/>
                  </a:path>
                </a:pathLst>
              </a:custGeom>
              <a:solidFill>
                <a:srgbClr val="C6AB4C"/>
              </a:solidFill>
              <a:ln w="9525">
                <a:noFill/>
                <a:round/>
                <a:headEnd/>
                <a:tailEnd/>
              </a:ln>
            </p:spPr>
            <p:txBody>
              <a:bodyPr/>
              <a:lstStyle/>
              <a:p>
                <a:endParaRPr lang="da-DK"/>
              </a:p>
            </p:txBody>
          </p:sp>
          <p:sp>
            <p:nvSpPr>
              <p:cNvPr id="255" name="Freeform 869"/>
              <p:cNvSpPr>
                <a:spLocks/>
              </p:cNvSpPr>
              <p:nvPr/>
            </p:nvSpPr>
            <p:spPr bwMode="auto">
              <a:xfrm>
                <a:off x="2553" y="2177"/>
                <a:ext cx="50" cy="1"/>
              </a:xfrm>
              <a:custGeom>
                <a:avLst/>
                <a:gdLst>
                  <a:gd name="T0" fmla="*/ 949 w 949"/>
                  <a:gd name="T1" fmla="*/ 18 h 18"/>
                  <a:gd name="T2" fmla="*/ 3 w 949"/>
                  <a:gd name="T3" fmla="*/ 18 h 18"/>
                  <a:gd name="T4" fmla="*/ 0 w 949"/>
                  <a:gd name="T5" fmla="*/ 0 h 18"/>
                  <a:gd name="T6" fmla="*/ 949 w 949"/>
                  <a:gd name="T7" fmla="*/ 0 h 18"/>
                  <a:gd name="T8" fmla="*/ 949 w 949"/>
                  <a:gd name="T9" fmla="*/ 18 h 18"/>
                  <a:gd name="T10" fmla="*/ 0 60000 65536"/>
                  <a:gd name="T11" fmla="*/ 0 60000 65536"/>
                  <a:gd name="T12" fmla="*/ 0 60000 65536"/>
                  <a:gd name="T13" fmla="*/ 0 60000 65536"/>
                  <a:gd name="T14" fmla="*/ 0 60000 65536"/>
                  <a:gd name="T15" fmla="*/ 0 w 949"/>
                  <a:gd name="T16" fmla="*/ 0 h 18"/>
                  <a:gd name="T17" fmla="*/ 949 w 949"/>
                  <a:gd name="T18" fmla="*/ 18 h 18"/>
                </a:gdLst>
                <a:ahLst/>
                <a:cxnLst>
                  <a:cxn ang="T10">
                    <a:pos x="T0" y="T1"/>
                  </a:cxn>
                  <a:cxn ang="T11">
                    <a:pos x="T2" y="T3"/>
                  </a:cxn>
                  <a:cxn ang="T12">
                    <a:pos x="T4" y="T5"/>
                  </a:cxn>
                  <a:cxn ang="T13">
                    <a:pos x="T6" y="T7"/>
                  </a:cxn>
                  <a:cxn ang="T14">
                    <a:pos x="T8" y="T9"/>
                  </a:cxn>
                </a:cxnLst>
                <a:rect l="T15" t="T16" r="T17" b="T18"/>
                <a:pathLst>
                  <a:path w="949" h="18">
                    <a:moveTo>
                      <a:pt x="949" y="18"/>
                    </a:moveTo>
                    <a:lnTo>
                      <a:pt x="3" y="18"/>
                    </a:lnTo>
                    <a:lnTo>
                      <a:pt x="0" y="0"/>
                    </a:lnTo>
                    <a:lnTo>
                      <a:pt x="949" y="0"/>
                    </a:lnTo>
                    <a:lnTo>
                      <a:pt x="949" y="18"/>
                    </a:lnTo>
                    <a:close/>
                  </a:path>
                </a:pathLst>
              </a:custGeom>
              <a:solidFill>
                <a:srgbClr val="C7AC4C"/>
              </a:solidFill>
              <a:ln w="9525">
                <a:noFill/>
                <a:round/>
                <a:headEnd/>
                <a:tailEnd/>
              </a:ln>
            </p:spPr>
            <p:txBody>
              <a:bodyPr/>
              <a:lstStyle/>
              <a:p>
                <a:endParaRPr lang="da-DK"/>
              </a:p>
            </p:txBody>
          </p:sp>
          <p:sp>
            <p:nvSpPr>
              <p:cNvPr id="256" name="Freeform 870"/>
              <p:cNvSpPr>
                <a:spLocks/>
              </p:cNvSpPr>
              <p:nvPr/>
            </p:nvSpPr>
            <p:spPr bwMode="auto">
              <a:xfrm>
                <a:off x="2553" y="2176"/>
                <a:ext cx="50" cy="1"/>
              </a:xfrm>
              <a:custGeom>
                <a:avLst/>
                <a:gdLst>
                  <a:gd name="T0" fmla="*/ 951 w 951"/>
                  <a:gd name="T1" fmla="*/ 20 h 20"/>
                  <a:gd name="T2" fmla="*/ 3 w 951"/>
                  <a:gd name="T3" fmla="*/ 20 h 20"/>
                  <a:gd name="T4" fmla="*/ 0 w 951"/>
                  <a:gd name="T5" fmla="*/ 0 h 20"/>
                  <a:gd name="T6" fmla="*/ 951 w 951"/>
                  <a:gd name="T7" fmla="*/ 0 h 20"/>
                  <a:gd name="T8" fmla="*/ 951 w 951"/>
                  <a:gd name="T9" fmla="*/ 20 h 20"/>
                  <a:gd name="T10" fmla="*/ 0 60000 65536"/>
                  <a:gd name="T11" fmla="*/ 0 60000 65536"/>
                  <a:gd name="T12" fmla="*/ 0 60000 65536"/>
                  <a:gd name="T13" fmla="*/ 0 60000 65536"/>
                  <a:gd name="T14" fmla="*/ 0 60000 65536"/>
                  <a:gd name="T15" fmla="*/ 0 w 951"/>
                  <a:gd name="T16" fmla="*/ 0 h 20"/>
                  <a:gd name="T17" fmla="*/ 951 w 951"/>
                  <a:gd name="T18" fmla="*/ 20 h 20"/>
                </a:gdLst>
                <a:ahLst/>
                <a:cxnLst>
                  <a:cxn ang="T10">
                    <a:pos x="T0" y="T1"/>
                  </a:cxn>
                  <a:cxn ang="T11">
                    <a:pos x="T2" y="T3"/>
                  </a:cxn>
                  <a:cxn ang="T12">
                    <a:pos x="T4" y="T5"/>
                  </a:cxn>
                  <a:cxn ang="T13">
                    <a:pos x="T6" y="T7"/>
                  </a:cxn>
                  <a:cxn ang="T14">
                    <a:pos x="T8" y="T9"/>
                  </a:cxn>
                </a:cxnLst>
                <a:rect l="T15" t="T16" r="T17" b="T18"/>
                <a:pathLst>
                  <a:path w="951" h="20">
                    <a:moveTo>
                      <a:pt x="951" y="20"/>
                    </a:moveTo>
                    <a:lnTo>
                      <a:pt x="3" y="20"/>
                    </a:lnTo>
                    <a:lnTo>
                      <a:pt x="0" y="0"/>
                    </a:lnTo>
                    <a:lnTo>
                      <a:pt x="951" y="0"/>
                    </a:lnTo>
                    <a:lnTo>
                      <a:pt x="951" y="20"/>
                    </a:lnTo>
                    <a:close/>
                  </a:path>
                </a:pathLst>
              </a:custGeom>
              <a:solidFill>
                <a:srgbClr val="C7AC4C"/>
              </a:solidFill>
              <a:ln w="9525">
                <a:noFill/>
                <a:round/>
                <a:headEnd/>
                <a:tailEnd/>
              </a:ln>
            </p:spPr>
            <p:txBody>
              <a:bodyPr/>
              <a:lstStyle/>
              <a:p>
                <a:endParaRPr lang="da-DK"/>
              </a:p>
            </p:txBody>
          </p:sp>
          <p:sp>
            <p:nvSpPr>
              <p:cNvPr id="257" name="Freeform 871"/>
              <p:cNvSpPr>
                <a:spLocks/>
              </p:cNvSpPr>
              <p:nvPr/>
            </p:nvSpPr>
            <p:spPr bwMode="auto">
              <a:xfrm>
                <a:off x="2553" y="2176"/>
                <a:ext cx="50" cy="1"/>
              </a:xfrm>
              <a:custGeom>
                <a:avLst/>
                <a:gdLst>
                  <a:gd name="T0" fmla="*/ 953 w 953"/>
                  <a:gd name="T1" fmla="*/ 20 h 20"/>
                  <a:gd name="T2" fmla="*/ 4 w 953"/>
                  <a:gd name="T3" fmla="*/ 20 h 20"/>
                  <a:gd name="T4" fmla="*/ 0 w 953"/>
                  <a:gd name="T5" fmla="*/ 0 h 20"/>
                  <a:gd name="T6" fmla="*/ 953 w 953"/>
                  <a:gd name="T7" fmla="*/ 0 h 20"/>
                  <a:gd name="T8" fmla="*/ 953 w 953"/>
                  <a:gd name="T9" fmla="*/ 20 h 20"/>
                  <a:gd name="T10" fmla="*/ 0 60000 65536"/>
                  <a:gd name="T11" fmla="*/ 0 60000 65536"/>
                  <a:gd name="T12" fmla="*/ 0 60000 65536"/>
                  <a:gd name="T13" fmla="*/ 0 60000 65536"/>
                  <a:gd name="T14" fmla="*/ 0 60000 65536"/>
                  <a:gd name="T15" fmla="*/ 0 w 953"/>
                  <a:gd name="T16" fmla="*/ 0 h 20"/>
                  <a:gd name="T17" fmla="*/ 953 w 953"/>
                  <a:gd name="T18" fmla="*/ 20 h 20"/>
                </a:gdLst>
                <a:ahLst/>
                <a:cxnLst>
                  <a:cxn ang="T10">
                    <a:pos x="T0" y="T1"/>
                  </a:cxn>
                  <a:cxn ang="T11">
                    <a:pos x="T2" y="T3"/>
                  </a:cxn>
                  <a:cxn ang="T12">
                    <a:pos x="T4" y="T5"/>
                  </a:cxn>
                  <a:cxn ang="T13">
                    <a:pos x="T6" y="T7"/>
                  </a:cxn>
                  <a:cxn ang="T14">
                    <a:pos x="T8" y="T9"/>
                  </a:cxn>
                </a:cxnLst>
                <a:rect l="T15" t="T16" r="T17" b="T18"/>
                <a:pathLst>
                  <a:path w="953" h="20">
                    <a:moveTo>
                      <a:pt x="953" y="20"/>
                    </a:moveTo>
                    <a:lnTo>
                      <a:pt x="4" y="20"/>
                    </a:lnTo>
                    <a:lnTo>
                      <a:pt x="0" y="0"/>
                    </a:lnTo>
                    <a:lnTo>
                      <a:pt x="953" y="0"/>
                    </a:lnTo>
                    <a:lnTo>
                      <a:pt x="953" y="20"/>
                    </a:lnTo>
                    <a:close/>
                  </a:path>
                </a:pathLst>
              </a:custGeom>
              <a:solidFill>
                <a:srgbClr val="C7AC4C"/>
              </a:solidFill>
              <a:ln w="9525">
                <a:noFill/>
                <a:round/>
                <a:headEnd/>
                <a:tailEnd/>
              </a:ln>
            </p:spPr>
            <p:txBody>
              <a:bodyPr/>
              <a:lstStyle/>
              <a:p>
                <a:endParaRPr lang="da-DK"/>
              </a:p>
            </p:txBody>
          </p:sp>
          <p:sp>
            <p:nvSpPr>
              <p:cNvPr id="258" name="Freeform 872"/>
              <p:cNvSpPr>
                <a:spLocks/>
              </p:cNvSpPr>
              <p:nvPr/>
            </p:nvSpPr>
            <p:spPr bwMode="auto">
              <a:xfrm>
                <a:off x="2553" y="2175"/>
                <a:ext cx="50" cy="1"/>
              </a:xfrm>
              <a:custGeom>
                <a:avLst/>
                <a:gdLst>
                  <a:gd name="T0" fmla="*/ 955 w 955"/>
                  <a:gd name="T1" fmla="*/ 18 h 18"/>
                  <a:gd name="T2" fmla="*/ 4 w 955"/>
                  <a:gd name="T3" fmla="*/ 18 h 18"/>
                  <a:gd name="T4" fmla="*/ 0 w 955"/>
                  <a:gd name="T5" fmla="*/ 0 h 18"/>
                  <a:gd name="T6" fmla="*/ 955 w 955"/>
                  <a:gd name="T7" fmla="*/ 0 h 18"/>
                  <a:gd name="T8" fmla="*/ 955 w 955"/>
                  <a:gd name="T9" fmla="*/ 18 h 18"/>
                  <a:gd name="T10" fmla="*/ 0 60000 65536"/>
                  <a:gd name="T11" fmla="*/ 0 60000 65536"/>
                  <a:gd name="T12" fmla="*/ 0 60000 65536"/>
                  <a:gd name="T13" fmla="*/ 0 60000 65536"/>
                  <a:gd name="T14" fmla="*/ 0 60000 65536"/>
                  <a:gd name="T15" fmla="*/ 0 w 955"/>
                  <a:gd name="T16" fmla="*/ 0 h 18"/>
                  <a:gd name="T17" fmla="*/ 955 w 955"/>
                  <a:gd name="T18" fmla="*/ 18 h 18"/>
                </a:gdLst>
                <a:ahLst/>
                <a:cxnLst>
                  <a:cxn ang="T10">
                    <a:pos x="T0" y="T1"/>
                  </a:cxn>
                  <a:cxn ang="T11">
                    <a:pos x="T2" y="T3"/>
                  </a:cxn>
                  <a:cxn ang="T12">
                    <a:pos x="T4" y="T5"/>
                  </a:cxn>
                  <a:cxn ang="T13">
                    <a:pos x="T6" y="T7"/>
                  </a:cxn>
                  <a:cxn ang="T14">
                    <a:pos x="T8" y="T9"/>
                  </a:cxn>
                </a:cxnLst>
                <a:rect l="T15" t="T16" r="T17" b="T18"/>
                <a:pathLst>
                  <a:path w="955" h="18">
                    <a:moveTo>
                      <a:pt x="955" y="18"/>
                    </a:moveTo>
                    <a:lnTo>
                      <a:pt x="4" y="18"/>
                    </a:lnTo>
                    <a:lnTo>
                      <a:pt x="0" y="0"/>
                    </a:lnTo>
                    <a:lnTo>
                      <a:pt x="955" y="0"/>
                    </a:lnTo>
                    <a:lnTo>
                      <a:pt x="955" y="18"/>
                    </a:lnTo>
                    <a:close/>
                  </a:path>
                </a:pathLst>
              </a:custGeom>
              <a:solidFill>
                <a:srgbClr val="C7AC4C"/>
              </a:solidFill>
              <a:ln w="9525">
                <a:noFill/>
                <a:round/>
                <a:headEnd/>
                <a:tailEnd/>
              </a:ln>
            </p:spPr>
            <p:txBody>
              <a:bodyPr/>
              <a:lstStyle/>
              <a:p>
                <a:endParaRPr lang="da-DK"/>
              </a:p>
            </p:txBody>
          </p:sp>
          <p:sp>
            <p:nvSpPr>
              <p:cNvPr id="259" name="Freeform 873"/>
              <p:cNvSpPr>
                <a:spLocks/>
              </p:cNvSpPr>
              <p:nvPr/>
            </p:nvSpPr>
            <p:spPr bwMode="auto">
              <a:xfrm>
                <a:off x="2553" y="2175"/>
                <a:ext cx="50" cy="1"/>
              </a:xfrm>
              <a:custGeom>
                <a:avLst/>
                <a:gdLst>
                  <a:gd name="T0" fmla="*/ 957 w 957"/>
                  <a:gd name="T1" fmla="*/ 19 h 19"/>
                  <a:gd name="T2" fmla="*/ 4 w 957"/>
                  <a:gd name="T3" fmla="*/ 19 h 19"/>
                  <a:gd name="T4" fmla="*/ 0 w 957"/>
                  <a:gd name="T5" fmla="*/ 0 h 19"/>
                  <a:gd name="T6" fmla="*/ 957 w 957"/>
                  <a:gd name="T7" fmla="*/ 0 h 19"/>
                  <a:gd name="T8" fmla="*/ 957 w 957"/>
                  <a:gd name="T9" fmla="*/ 19 h 19"/>
                  <a:gd name="T10" fmla="*/ 0 60000 65536"/>
                  <a:gd name="T11" fmla="*/ 0 60000 65536"/>
                  <a:gd name="T12" fmla="*/ 0 60000 65536"/>
                  <a:gd name="T13" fmla="*/ 0 60000 65536"/>
                  <a:gd name="T14" fmla="*/ 0 60000 65536"/>
                  <a:gd name="T15" fmla="*/ 0 w 957"/>
                  <a:gd name="T16" fmla="*/ 0 h 19"/>
                  <a:gd name="T17" fmla="*/ 957 w 957"/>
                  <a:gd name="T18" fmla="*/ 19 h 19"/>
                </a:gdLst>
                <a:ahLst/>
                <a:cxnLst>
                  <a:cxn ang="T10">
                    <a:pos x="T0" y="T1"/>
                  </a:cxn>
                  <a:cxn ang="T11">
                    <a:pos x="T2" y="T3"/>
                  </a:cxn>
                  <a:cxn ang="T12">
                    <a:pos x="T4" y="T5"/>
                  </a:cxn>
                  <a:cxn ang="T13">
                    <a:pos x="T6" y="T7"/>
                  </a:cxn>
                  <a:cxn ang="T14">
                    <a:pos x="T8" y="T9"/>
                  </a:cxn>
                </a:cxnLst>
                <a:rect l="T15" t="T16" r="T17" b="T18"/>
                <a:pathLst>
                  <a:path w="957" h="19">
                    <a:moveTo>
                      <a:pt x="957" y="19"/>
                    </a:moveTo>
                    <a:lnTo>
                      <a:pt x="4" y="19"/>
                    </a:lnTo>
                    <a:lnTo>
                      <a:pt x="0" y="0"/>
                    </a:lnTo>
                    <a:lnTo>
                      <a:pt x="957" y="0"/>
                    </a:lnTo>
                    <a:lnTo>
                      <a:pt x="957" y="19"/>
                    </a:lnTo>
                    <a:close/>
                  </a:path>
                </a:pathLst>
              </a:custGeom>
              <a:solidFill>
                <a:srgbClr val="C8AD4C"/>
              </a:solidFill>
              <a:ln w="9525">
                <a:noFill/>
                <a:round/>
                <a:headEnd/>
                <a:tailEnd/>
              </a:ln>
            </p:spPr>
            <p:txBody>
              <a:bodyPr/>
              <a:lstStyle/>
              <a:p>
                <a:endParaRPr lang="da-DK"/>
              </a:p>
            </p:txBody>
          </p:sp>
          <p:sp>
            <p:nvSpPr>
              <p:cNvPr id="260" name="Freeform 874"/>
              <p:cNvSpPr>
                <a:spLocks/>
              </p:cNvSpPr>
              <p:nvPr/>
            </p:nvSpPr>
            <p:spPr bwMode="auto">
              <a:xfrm>
                <a:off x="2552" y="2174"/>
                <a:ext cx="51" cy="1"/>
              </a:xfrm>
              <a:custGeom>
                <a:avLst/>
                <a:gdLst>
                  <a:gd name="T0" fmla="*/ 959 w 959"/>
                  <a:gd name="T1" fmla="*/ 19 h 19"/>
                  <a:gd name="T2" fmla="*/ 4 w 959"/>
                  <a:gd name="T3" fmla="*/ 19 h 19"/>
                  <a:gd name="T4" fmla="*/ 0 w 959"/>
                  <a:gd name="T5" fmla="*/ 0 h 19"/>
                  <a:gd name="T6" fmla="*/ 959 w 959"/>
                  <a:gd name="T7" fmla="*/ 0 h 19"/>
                  <a:gd name="T8" fmla="*/ 959 w 959"/>
                  <a:gd name="T9" fmla="*/ 19 h 19"/>
                  <a:gd name="T10" fmla="*/ 0 60000 65536"/>
                  <a:gd name="T11" fmla="*/ 0 60000 65536"/>
                  <a:gd name="T12" fmla="*/ 0 60000 65536"/>
                  <a:gd name="T13" fmla="*/ 0 60000 65536"/>
                  <a:gd name="T14" fmla="*/ 0 60000 65536"/>
                  <a:gd name="T15" fmla="*/ 0 w 959"/>
                  <a:gd name="T16" fmla="*/ 0 h 19"/>
                  <a:gd name="T17" fmla="*/ 959 w 959"/>
                  <a:gd name="T18" fmla="*/ 19 h 19"/>
                </a:gdLst>
                <a:ahLst/>
                <a:cxnLst>
                  <a:cxn ang="T10">
                    <a:pos x="T0" y="T1"/>
                  </a:cxn>
                  <a:cxn ang="T11">
                    <a:pos x="T2" y="T3"/>
                  </a:cxn>
                  <a:cxn ang="T12">
                    <a:pos x="T4" y="T5"/>
                  </a:cxn>
                  <a:cxn ang="T13">
                    <a:pos x="T6" y="T7"/>
                  </a:cxn>
                  <a:cxn ang="T14">
                    <a:pos x="T8" y="T9"/>
                  </a:cxn>
                </a:cxnLst>
                <a:rect l="T15" t="T16" r="T17" b="T18"/>
                <a:pathLst>
                  <a:path w="959" h="19">
                    <a:moveTo>
                      <a:pt x="959" y="19"/>
                    </a:moveTo>
                    <a:lnTo>
                      <a:pt x="4" y="19"/>
                    </a:lnTo>
                    <a:lnTo>
                      <a:pt x="0" y="0"/>
                    </a:lnTo>
                    <a:lnTo>
                      <a:pt x="959" y="0"/>
                    </a:lnTo>
                    <a:lnTo>
                      <a:pt x="959" y="19"/>
                    </a:lnTo>
                    <a:close/>
                  </a:path>
                </a:pathLst>
              </a:custGeom>
              <a:solidFill>
                <a:srgbClr val="C8AD4C"/>
              </a:solidFill>
              <a:ln w="9525">
                <a:noFill/>
                <a:round/>
                <a:headEnd/>
                <a:tailEnd/>
              </a:ln>
            </p:spPr>
            <p:txBody>
              <a:bodyPr/>
              <a:lstStyle/>
              <a:p>
                <a:endParaRPr lang="da-DK"/>
              </a:p>
            </p:txBody>
          </p:sp>
          <p:sp>
            <p:nvSpPr>
              <p:cNvPr id="261" name="Freeform 875"/>
              <p:cNvSpPr>
                <a:spLocks/>
              </p:cNvSpPr>
              <p:nvPr/>
            </p:nvSpPr>
            <p:spPr bwMode="auto">
              <a:xfrm>
                <a:off x="2552" y="2174"/>
                <a:ext cx="51" cy="1"/>
              </a:xfrm>
              <a:custGeom>
                <a:avLst/>
                <a:gdLst>
                  <a:gd name="T0" fmla="*/ 962 w 962"/>
                  <a:gd name="T1" fmla="*/ 18 h 18"/>
                  <a:gd name="T2" fmla="*/ 5 w 962"/>
                  <a:gd name="T3" fmla="*/ 18 h 18"/>
                  <a:gd name="T4" fmla="*/ 0 w 962"/>
                  <a:gd name="T5" fmla="*/ 0 h 18"/>
                  <a:gd name="T6" fmla="*/ 962 w 962"/>
                  <a:gd name="T7" fmla="*/ 0 h 18"/>
                  <a:gd name="T8" fmla="*/ 962 w 962"/>
                  <a:gd name="T9" fmla="*/ 18 h 18"/>
                  <a:gd name="T10" fmla="*/ 0 60000 65536"/>
                  <a:gd name="T11" fmla="*/ 0 60000 65536"/>
                  <a:gd name="T12" fmla="*/ 0 60000 65536"/>
                  <a:gd name="T13" fmla="*/ 0 60000 65536"/>
                  <a:gd name="T14" fmla="*/ 0 60000 65536"/>
                  <a:gd name="T15" fmla="*/ 0 w 962"/>
                  <a:gd name="T16" fmla="*/ 0 h 18"/>
                  <a:gd name="T17" fmla="*/ 962 w 962"/>
                  <a:gd name="T18" fmla="*/ 18 h 18"/>
                </a:gdLst>
                <a:ahLst/>
                <a:cxnLst>
                  <a:cxn ang="T10">
                    <a:pos x="T0" y="T1"/>
                  </a:cxn>
                  <a:cxn ang="T11">
                    <a:pos x="T2" y="T3"/>
                  </a:cxn>
                  <a:cxn ang="T12">
                    <a:pos x="T4" y="T5"/>
                  </a:cxn>
                  <a:cxn ang="T13">
                    <a:pos x="T6" y="T7"/>
                  </a:cxn>
                  <a:cxn ang="T14">
                    <a:pos x="T8" y="T9"/>
                  </a:cxn>
                </a:cxnLst>
                <a:rect l="T15" t="T16" r="T17" b="T18"/>
                <a:pathLst>
                  <a:path w="962" h="18">
                    <a:moveTo>
                      <a:pt x="962" y="18"/>
                    </a:moveTo>
                    <a:lnTo>
                      <a:pt x="5" y="18"/>
                    </a:lnTo>
                    <a:lnTo>
                      <a:pt x="0" y="0"/>
                    </a:lnTo>
                    <a:lnTo>
                      <a:pt x="962" y="0"/>
                    </a:lnTo>
                    <a:lnTo>
                      <a:pt x="962" y="18"/>
                    </a:lnTo>
                    <a:close/>
                  </a:path>
                </a:pathLst>
              </a:custGeom>
              <a:solidFill>
                <a:srgbClr val="C8AD4C"/>
              </a:solidFill>
              <a:ln w="9525">
                <a:noFill/>
                <a:round/>
                <a:headEnd/>
                <a:tailEnd/>
              </a:ln>
            </p:spPr>
            <p:txBody>
              <a:bodyPr/>
              <a:lstStyle/>
              <a:p>
                <a:endParaRPr lang="da-DK"/>
              </a:p>
            </p:txBody>
          </p:sp>
          <p:sp>
            <p:nvSpPr>
              <p:cNvPr id="262" name="Freeform 876"/>
              <p:cNvSpPr>
                <a:spLocks/>
              </p:cNvSpPr>
              <p:nvPr/>
            </p:nvSpPr>
            <p:spPr bwMode="auto">
              <a:xfrm>
                <a:off x="2552" y="2173"/>
                <a:ext cx="51" cy="1"/>
              </a:xfrm>
              <a:custGeom>
                <a:avLst/>
                <a:gdLst>
                  <a:gd name="T0" fmla="*/ 964 w 964"/>
                  <a:gd name="T1" fmla="*/ 19 h 19"/>
                  <a:gd name="T2" fmla="*/ 5 w 964"/>
                  <a:gd name="T3" fmla="*/ 19 h 19"/>
                  <a:gd name="T4" fmla="*/ 0 w 964"/>
                  <a:gd name="T5" fmla="*/ 0 h 19"/>
                  <a:gd name="T6" fmla="*/ 964 w 964"/>
                  <a:gd name="T7" fmla="*/ 0 h 19"/>
                  <a:gd name="T8" fmla="*/ 964 w 964"/>
                  <a:gd name="T9" fmla="*/ 19 h 19"/>
                  <a:gd name="T10" fmla="*/ 0 60000 65536"/>
                  <a:gd name="T11" fmla="*/ 0 60000 65536"/>
                  <a:gd name="T12" fmla="*/ 0 60000 65536"/>
                  <a:gd name="T13" fmla="*/ 0 60000 65536"/>
                  <a:gd name="T14" fmla="*/ 0 60000 65536"/>
                  <a:gd name="T15" fmla="*/ 0 w 964"/>
                  <a:gd name="T16" fmla="*/ 0 h 19"/>
                  <a:gd name="T17" fmla="*/ 964 w 964"/>
                  <a:gd name="T18" fmla="*/ 19 h 19"/>
                </a:gdLst>
                <a:ahLst/>
                <a:cxnLst>
                  <a:cxn ang="T10">
                    <a:pos x="T0" y="T1"/>
                  </a:cxn>
                  <a:cxn ang="T11">
                    <a:pos x="T2" y="T3"/>
                  </a:cxn>
                  <a:cxn ang="T12">
                    <a:pos x="T4" y="T5"/>
                  </a:cxn>
                  <a:cxn ang="T13">
                    <a:pos x="T6" y="T7"/>
                  </a:cxn>
                  <a:cxn ang="T14">
                    <a:pos x="T8" y="T9"/>
                  </a:cxn>
                </a:cxnLst>
                <a:rect l="T15" t="T16" r="T17" b="T18"/>
                <a:pathLst>
                  <a:path w="964" h="19">
                    <a:moveTo>
                      <a:pt x="964" y="19"/>
                    </a:moveTo>
                    <a:lnTo>
                      <a:pt x="5" y="19"/>
                    </a:lnTo>
                    <a:lnTo>
                      <a:pt x="0" y="0"/>
                    </a:lnTo>
                    <a:lnTo>
                      <a:pt x="964" y="0"/>
                    </a:lnTo>
                    <a:lnTo>
                      <a:pt x="964" y="19"/>
                    </a:lnTo>
                    <a:close/>
                  </a:path>
                </a:pathLst>
              </a:custGeom>
              <a:solidFill>
                <a:srgbClr val="C8AD4C"/>
              </a:solidFill>
              <a:ln w="9525">
                <a:noFill/>
                <a:round/>
                <a:headEnd/>
                <a:tailEnd/>
              </a:ln>
            </p:spPr>
            <p:txBody>
              <a:bodyPr/>
              <a:lstStyle/>
              <a:p>
                <a:endParaRPr lang="da-DK"/>
              </a:p>
            </p:txBody>
          </p:sp>
          <p:sp>
            <p:nvSpPr>
              <p:cNvPr id="263" name="Freeform 877"/>
              <p:cNvSpPr>
                <a:spLocks/>
              </p:cNvSpPr>
              <p:nvPr/>
            </p:nvSpPr>
            <p:spPr bwMode="auto">
              <a:xfrm>
                <a:off x="2552" y="2173"/>
                <a:ext cx="51" cy="1"/>
              </a:xfrm>
              <a:custGeom>
                <a:avLst/>
                <a:gdLst>
                  <a:gd name="T0" fmla="*/ 965 w 965"/>
                  <a:gd name="T1" fmla="*/ 19 h 19"/>
                  <a:gd name="T2" fmla="*/ 3 w 965"/>
                  <a:gd name="T3" fmla="*/ 19 h 19"/>
                  <a:gd name="T4" fmla="*/ 0 w 965"/>
                  <a:gd name="T5" fmla="*/ 0 h 19"/>
                  <a:gd name="T6" fmla="*/ 965 w 965"/>
                  <a:gd name="T7" fmla="*/ 0 h 19"/>
                  <a:gd name="T8" fmla="*/ 965 w 965"/>
                  <a:gd name="T9" fmla="*/ 9 h 19"/>
                  <a:gd name="T10" fmla="*/ 965 w 965"/>
                  <a:gd name="T11" fmla="*/ 19 h 19"/>
                  <a:gd name="T12" fmla="*/ 0 60000 65536"/>
                  <a:gd name="T13" fmla="*/ 0 60000 65536"/>
                  <a:gd name="T14" fmla="*/ 0 60000 65536"/>
                  <a:gd name="T15" fmla="*/ 0 60000 65536"/>
                  <a:gd name="T16" fmla="*/ 0 60000 65536"/>
                  <a:gd name="T17" fmla="*/ 0 60000 65536"/>
                  <a:gd name="T18" fmla="*/ 0 w 965"/>
                  <a:gd name="T19" fmla="*/ 0 h 19"/>
                  <a:gd name="T20" fmla="*/ 965 w 96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65" h="19">
                    <a:moveTo>
                      <a:pt x="965" y="19"/>
                    </a:moveTo>
                    <a:lnTo>
                      <a:pt x="3" y="19"/>
                    </a:lnTo>
                    <a:lnTo>
                      <a:pt x="0" y="0"/>
                    </a:lnTo>
                    <a:lnTo>
                      <a:pt x="965" y="0"/>
                    </a:lnTo>
                    <a:lnTo>
                      <a:pt x="965" y="9"/>
                    </a:lnTo>
                    <a:lnTo>
                      <a:pt x="965" y="19"/>
                    </a:lnTo>
                    <a:close/>
                  </a:path>
                </a:pathLst>
              </a:custGeom>
              <a:solidFill>
                <a:srgbClr val="C9AD4C"/>
              </a:solidFill>
              <a:ln w="9525">
                <a:noFill/>
                <a:round/>
                <a:headEnd/>
                <a:tailEnd/>
              </a:ln>
            </p:spPr>
            <p:txBody>
              <a:bodyPr/>
              <a:lstStyle/>
              <a:p>
                <a:endParaRPr lang="da-DK"/>
              </a:p>
            </p:txBody>
          </p:sp>
          <p:sp>
            <p:nvSpPr>
              <p:cNvPr id="264" name="Freeform 878"/>
              <p:cNvSpPr>
                <a:spLocks/>
              </p:cNvSpPr>
              <p:nvPr/>
            </p:nvSpPr>
            <p:spPr bwMode="auto">
              <a:xfrm>
                <a:off x="2552" y="2172"/>
                <a:ext cx="51" cy="1"/>
              </a:xfrm>
              <a:custGeom>
                <a:avLst/>
                <a:gdLst>
                  <a:gd name="T0" fmla="*/ 967 w 967"/>
                  <a:gd name="T1" fmla="*/ 19 h 19"/>
                  <a:gd name="T2" fmla="*/ 3 w 967"/>
                  <a:gd name="T3" fmla="*/ 19 h 19"/>
                  <a:gd name="T4" fmla="*/ 0 w 967"/>
                  <a:gd name="T5" fmla="*/ 0 h 19"/>
                  <a:gd name="T6" fmla="*/ 967 w 967"/>
                  <a:gd name="T7" fmla="*/ 0 h 19"/>
                  <a:gd name="T8" fmla="*/ 967 w 967"/>
                  <a:gd name="T9" fmla="*/ 19 h 19"/>
                  <a:gd name="T10" fmla="*/ 967 w 967"/>
                  <a:gd name="T11" fmla="*/ 19 h 19"/>
                  <a:gd name="T12" fmla="*/ 0 60000 65536"/>
                  <a:gd name="T13" fmla="*/ 0 60000 65536"/>
                  <a:gd name="T14" fmla="*/ 0 60000 65536"/>
                  <a:gd name="T15" fmla="*/ 0 60000 65536"/>
                  <a:gd name="T16" fmla="*/ 0 60000 65536"/>
                  <a:gd name="T17" fmla="*/ 0 60000 65536"/>
                  <a:gd name="T18" fmla="*/ 0 w 967"/>
                  <a:gd name="T19" fmla="*/ 0 h 19"/>
                  <a:gd name="T20" fmla="*/ 967 w 96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67" h="19">
                    <a:moveTo>
                      <a:pt x="967" y="19"/>
                    </a:moveTo>
                    <a:lnTo>
                      <a:pt x="3" y="19"/>
                    </a:lnTo>
                    <a:lnTo>
                      <a:pt x="0" y="0"/>
                    </a:lnTo>
                    <a:lnTo>
                      <a:pt x="967" y="0"/>
                    </a:lnTo>
                    <a:lnTo>
                      <a:pt x="967" y="19"/>
                    </a:lnTo>
                    <a:close/>
                  </a:path>
                </a:pathLst>
              </a:custGeom>
              <a:solidFill>
                <a:srgbClr val="C9AD4C"/>
              </a:solidFill>
              <a:ln w="9525">
                <a:noFill/>
                <a:round/>
                <a:headEnd/>
                <a:tailEnd/>
              </a:ln>
            </p:spPr>
            <p:txBody>
              <a:bodyPr/>
              <a:lstStyle/>
              <a:p>
                <a:endParaRPr lang="da-DK"/>
              </a:p>
            </p:txBody>
          </p:sp>
          <p:sp>
            <p:nvSpPr>
              <p:cNvPr id="265" name="Freeform 879"/>
              <p:cNvSpPr>
                <a:spLocks/>
              </p:cNvSpPr>
              <p:nvPr/>
            </p:nvSpPr>
            <p:spPr bwMode="auto">
              <a:xfrm>
                <a:off x="2552" y="2172"/>
                <a:ext cx="51" cy="1"/>
              </a:xfrm>
              <a:custGeom>
                <a:avLst/>
                <a:gdLst>
                  <a:gd name="T0" fmla="*/ 969 w 970"/>
                  <a:gd name="T1" fmla="*/ 19 h 19"/>
                  <a:gd name="T2" fmla="*/ 4 w 970"/>
                  <a:gd name="T3" fmla="*/ 19 h 19"/>
                  <a:gd name="T4" fmla="*/ 0 w 970"/>
                  <a:gd name="T5" fmla="*/ 0 h 19"/>
                  <a:gd name="T6" fmla="*/ 970 w 970"/>
                  <a:gd name="T7" fmla="*/ 0 h 19"/>
                  <a:gd name="T8" fmla="*/ 969 w 970"/>
                  <a:gd name="T9" fmla="*/ 19 h 19"/>
                  <a:gd name="T10" fmla="*/ 0 60000 65536"/>
                  <a:gd name="T11" fmla="*/ 0 60000 65536"/>
                  <a:gd name="T12" fmla="*/ 0 60000 65536"/>
                  <a:gd name="T13" fmla="*/ 0 60000 65536"/>
                  <a:gd name="T14" fmla="*/ 0 60000 65536"/>
                  <a:gd name="T15" fmla="*/ 0 w 970"/>
                  <a:gd name="T16" fmla="*/ 0 h 19"/>
                  <a:gd name="T17" fmla="*/ 970 w 970"/>
                  <a:gd name="T18" fmla="*/ 19 h 19"/>
                </a:gdLst>
                <a:ahLst/>
                <a:cxnLst>
                  <a:cxn ang="T10">
                    <a:pos x="T0" y="T1"/>
                  </a:cxn>
                  <a:cxn ang="T11">
                    <a:pos x="T2" y="T3"/>
                  </a:cxn>
                  <a:cxn ang="T12">
                    <a:pos x="T4" y="T5"/>
                  </a:cxn>
                  <a:cxn ang="T13">
                    <a:pos x="T6" y="T7"/>
                  </a:cxn>
                  <a:cxn ang="T14">
                    <a:pos x="T8" y="T9"/>
                  </a:cxn>
                </a:cxnLst>
                <a:rect l="T15" t="T16" r="T17" b="T18"/>
                <a:pathLst>
                  <a:path w="970" h="19">
                    <a:moveTo>
                      <a:pt x="969" y="19"/>
                    </a:moveTo>
                    <a:lnTo>
                      <a:pt x="4" y="19"/>
                    </a:lnTo>
                    <a:lnTo>
                      <a:pt x="0" y="0"/>
                    </a:lnTo>
                    <a:lnTo>
                      <a:pt x="970" y="0"/>
                    </a:lnTo>
                    <a:lnTo>
                      <a:pt x="969" y="19"/>
                    </a:lnTo>
                    <a:close/>
                  </a:path>
                </a:pathLst>
              </a:custGeom>
              <a:solidFill>
                <a:srgbClr val="C9AD4C"/>
              </a:solidFill>
              <a:ln w="9525">
                <a:noFill/>
                <a:round/>
                <a:headEnd/>
                <a:tailEnd/>
              </a:ln>
            </p:spPr>
            <p:txBody>
              <a:bodyPr/>
              <a:lstStyle/>
              <a:p>
                <a:endParaRPr lang="da-DK"/>
              </a:p>
            </p:txBody>
          </p:sp>
          <p:sp>
            <p:nvSpPr>
              <p:cNvPr id="266" name="Freeform 880"/>
              <p:cNvSpPr>
                <a:spLocks/>
              </p:cNvSpPr>
              <p:nvPr/>
            </p:nvSpPr>
            <p:spPr bwMode="auto">
              <a:xfrm>
                <a:off x="2552" y="2171"/>
                <a:ext cx="51" cy="1"/>
              </a:xfrm>
              <a:custGeom>
                <a:avLst/>
                <a:gdLst>
                  <a:gd name="T0" fmla="*/ 971 w 972"/>
                  <a:gd name="T1" fmla="*/ 19 h 19"/>
                  <a:gd name="T2" fmla="*/ 4 w 972"/>
                  <a:gd name="T3" fmla="*/ 19 h 19"/>
                  <a:gd name="T4" fmla="*/ 0 w 972"/>
                  <a:gd name="T5" fmla="*/ 0 h 19"/>
                  <a:gd name="T6" fmla="*/ 972 w 972"/>
                  <a:gd name="T7" fmla="*/ 0 h 19"/>
                  <a:gd name="T8" fmla="*/ 971 w 972"/>
                  <a:gd name="T9" fmla="*/ 19 h 19"/>
                  <a:gd name="T10" fmla="*/ 0 60000 65536"/>
                  <a:gd name="T11" fmla="*/ 0 60000 65536"/>
                  <a:gd name="T12" fmla="*/ 0 60000 65536"/>
                  <a:gd name="T13" fmla="*/ 0 60000 65536"/>
                  <a:gd name="T14" fmla="*/ 0 60000 65536"/>
                  <a:gd name="T15" fmla="*/ 0 w 972"/>
                  <a:gd name="T16" fmla="*/ 0 h 19"/>
                  <a:gd name="T17" fmla="*/ 972 w 972"/>
                  <a:gd name="T18" fmla="*/ 19 h 19"/>
                </a:gdLst>
                <a:ahLst/>
                <a:cxnLst>
                  <a:cxn ang="T10">
                    <a:pos x="T0" y="T1"/>
                  </a:cxn>
                  <a:cxn ang="T11">
                    <a:pos x="T2" y="T3"/>
                  </a:cxn>
                  <a:cxn ang="T12">
                    <a:pos x="T4" y="T5"/>
                  </a:cxn>
                  <a:cxn ang="T13">
                    <a:pos x="T6" y="T7"/>
                  </a:cxn>
                  <a:cxn ang="T14">
                    <a:pos x="T8" y="T9"/>
                  </a:cxn>
                </a:cxnLst>
                <a:rect l="T15" t="T16" r="T17" b="T18"/>
                <a:pathLst>
                  <a:path w="972" h="19">
                    <a:moveTo>
                      <a:pt x="971" y="19"/>
                    </a:moveTo>
                    <a:lnTo>
                      <a:pt x="4" y="19"/>
                    </a:lnTo>
                    <a:lnTo>
                      <a:pt x="0" y="0"/>
                    </a:lnTo>
                    <a:lnTo>
                      <a:pt x="972" y="0"/>
                    </a:lnTo>
                    <a:lnTo>
                      <a:pt x="971" y="19"/>
                    </a:lnTo>
                    <a:close/>
                  </a:path>
                </a:pathLst>
              </a:custGeom>
              <a:solidFill>
                <a:srgbClr val="C9AD4C"/>
              </a:solidFill>
              <a:ln w="9525">
                <a:noFill/>
                <a:round/>
                <a:headEnd/>
                <a:tailEnd/>
              </a:ln>
            </p:spPr>
            <p:txBody>
              <a:bodyPr/>
              <a:lstStyle/>
              <a:p>
                <a:endParaRPr lang="da-DK"/>
              </a:p>
            </p:txBody>
          </p:sp>
          <p:sp>
            <p:nvSpPr>
              <p:cNvPr id="267" name="Freeform 881"/>
              <p:cNvSpPr>
                <a:spLocks/>
              </p:cNvSpPr>
              <p:nvPr/>
            </p:nvSpPr>
            <p:spPr bwMode="auto">
              <a:xfrm>
                <a:off x="2552" y="2171"/>
                <a:ext cx="51" cy="1"/>
              </a:xfrm>
              <a:custGeom>
                <a:avLst/>
                <a:gdLst>
                  <a:gd name="T0" fmla="*/ 973 w 973"/>
                  <a:gd name="T1" fmla="*/ 19 h 19"/>
                  <a:gd name="T2" fmla="*/ 3 w 973"/>
                  <a:gd name="T3" fmla="*/ 19 h 19"/>
                  <a:gd name="T4" fmla="*/ 1 w 973"/>
                  <a:gd name="T5" fmla="*/ 8 h 19"/>
                  <a:gd name="T6" fmla="*/ 0 w 973"/>
                  <a:gd name="T7" fmla="*/ 0 h 19"/>
                  <a:gd name="T8" fmla="*/ 973 w 973"/>
                  <a:gd name="T9" fmla="*/ 0 h 19"/>
                  <a:gd name="T10" fmla="*/ 973 w 973"/>
                  <a:gd name="T11" fmla="*/ 19 h 19"/>
                  <a:gd name="T12" fmla="*/ 0 60000 65536"/>
                  <a:gd name="T13" fmla="*/ 0 60000 65536"/>
                  <a:gd name="T14" fmla="*/ 0 60000 65536"/>
                  <a:gd name="T15" fmla="*/ 0 60000 65536"/>
                  <a:gd name="T16" fmla="*/ 0 60000 65536"/>
                  <a:gd name="T17" fmla="*/ 0 60000 65536"/>
                  <a:gd name="T18" fmla="*/ 0 w 973"/>
                  <a:gd name="T19" fmla="*/ 0 h 19"/>
                  <a:gd name="T20" fmla="*/ 973 w 97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73" h="19">
                    <a:moveTo>
                      <a:pt x="973" y="19"/>
                    </a:moveTo>
                    <a:lnTo>
                      <a:pt x="3" y="19"/>
                    </a:lnTo>
                    <a:lnTo>
                      <a:pt x="1" y="8"/>
                    </a:lnTo>
                    <a:lnTo>
                      <a:pt x="0" y="0"/>
                    </a:lnTo>
                    <a:lnTo>
                      <a:pt x="973" y="0"/>
                    </a:lnTo>
                    <a:lnTo>
                      <a:pt x="973" y="19"/>
                    </a:lnTo>
                    <a:close/>
                  </a:path>
                </a:pathLst>
              </a:custGeom>
              <a:solidFill>
                <a:srgbClr val="CAAE4C"/>
              </a:solidFill>
              <a:ln w="9525">
                <a:noFill/>
                <a:round/>
                <a:headEnd/>
                <a:tailEnd/>
              </a:ln>
            </p:spPr>
            <p:txBody>
              <a:bodyPr/>
              <a:lstStyle/>
              <a:p>
                <a:endParaRPr lang="da-DK"/>
              </a:p>
            </p:txBody>
          </p:sp>
          <p:sp>
            <p:nvSpPr>
              <p:cNvPr id="268" name="Freeform 882"/>
              <p:cNvSpPr>
                <a:spLocks/>
              </p:cNvSpPr>
              <p:nvPr/>
            </p:nvSpPr>
            <p:spPr bwMode="auto">
              <a:xfrm>
                <a:off x="2552" y="2170"/>
                <a:ext cx="51" cy="1"/>
              </a:xfrm>
              <a:custGeom>
                <a:avLst/>
                <a:gdLst>
                  <a:gd name="T0" fmla="*/ 973 w 973"/>
                  <a:gd name="T1" fmla="*/ 18 h 18"/>
                  <a:gd name="T2" fmla="*/ 1 w 973"/>
                  <a:gd name="T3" fmla="*/ 18 h 18"/>
                  <a:gd name="T4" fmla="*/ 1 w 973"/>
                  <a:gd name="T5" fmla="*/ 17 h 18"/>
                  <a:gd name="T6" fmla="*/ 0 w 973"/>
                  <a:gd name="T7" fmla="*/ 0 h 18"/>
                  <a:gd name="T8" fmla="*/ 973 w 973"/>
                  <a:gd name="T9" fmla="*/ 0 h 18"/>
                  <a:gd name="T10" fmla="*/ 973 w 973"/>
                  <a:gd name="T11" fmla="*/ 18 h 18"/>
                  <a:gd name="T12" fmla="*/ 0 60000 65536"/>
                  <a:gd name="T13" fmla="*/ 0 60000 65536"/>
                  <a:gd name="T14" fmla="*/ 0 60000 65536"/>
                  <a:gd name="T15" fmla="*/ 0 60000 65536"/>
                  <a:gd name="T16" fmla="*/ 0 60000 65536"/>
                  <a:gd name="T17" fmla="*/ 0 60000 65536"/>
                  <a:gd name="T18" fmla="*/ 0 w 973"/>
                  <a:gd name="T19" fmla="*/ 0 h 18"/>
                  <a:gd name="T20" fmla="*/ 973 w 97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73" h="18">
                    <a:moveTo>
                      <a:pt x="973" y="18"/>
                    </a:moveTo>
                    <a:lnTo>
                      <a:pt x="1" y="18"/>
                    </a:lnTo>
                    <a:lnTo>
                      <a:pt x="1" y="17"/>
                    </a:lnTo>
                    <a:lnTo>
                      <a:pt x="0" y="0"/>
                    </a:lnTo>
                    <a:lnTo>
                      <a:pt x="973" y="0"/>
                    </a:lnTo>
                    <a:lnTo>
                      <a:pt x="973" y="18"/>
                    </a:lnTo>
                    <a:close/>
                  </a:path>
                </a:pathLst>
              </a:custGeom>
              <a:solidFill>
                <a:srgbClr val="CAAE4C"/>
              </a:solidFill>
              <a:ln w="9525">
                <a:noFill/>
                <a:round/>
                <a:headEnd/>
                <a:tailEnd/>
              </a:ln>
            </p:spPr>
            <p:txBody>
              <a:bodyPr/>
              <a:lstStyle/>
              <a:p>
                <a:endParaRPr lang="da-DK"/>
              </a:p>
            </p:txBody>
          </p:sp>
          <p:sp>
            <p:nvSpPr>
              <p:cNvPr id="269" name="Freeform 883"/>
              <p:cNvSpPr>
                <a:spLocks/>
              </p:cNvSpPr>
              <p:nvPr/>
            </p:nvSpPr>
            <p:spPr bwMode="auto">
              <a:xfrm>
                <a:off x="2552" y="2170"/>
                <a:ext cx="51" cy="1"/>
              </a:xfrm>
              <a:custGeom>
                <a:avLst/>
                <a:gdLst>
                  <a:gd name="T0" fmla="*/ 974 w 974"/>
                  <a:gd name="T1" fmla="*/ 19 h 19"/>
                  <a:gd name="T2" fmla="*/ 1 w 974"/>
                  <a:gd name="T3" fmla="*/ 19 h 19"/>
                  <a:gd name="T4" fmla="*/ 0 w 974"/>
                  <a:gd name="T5" fmla="*/ 0 h 19"/>
                  <a:gd name="T6" fmla="*/ 974 w 974"/>
                  <a:gd name="T7" fmla="*/ 0 h 19"/>
                  <a:gd name="T8" fmla="*/ 974 w 974"/>
                  <a:gd name="T9" fmla="*/ 19 h 19"/>
                  <a:gd name="T10" fmla="*/ 0 60000 65536"/>
                  <a:gd name="T11" fmla="*/ 0 60000 65536"/>
                  <a:gd name="T12" fmla="*/ 0 60000 65536"/>
                  <a:gd name="T13" fmla="*/ 0 60000 65536"/>
                  <a:gd name="T14" fmla="*/ 0 60000 65536"/>
                  <a:gd name="T15" fmla="*/ 0 w 974"/>
                  <a:gd name="T16" fmla="*/ 0 h 19"/>
                  <a:gd name="T17" fmla="*/ 974 w 974"/>
                  <a:gd name="T18" fmla="*/ 19 h 19"/>
                </a:gdLst>
                <a:ahLst/>
                <a:cxnLst>
                  <a:cxn ang="T10">
                    <a:pos x="T0" y="T1"/>
                  </a:cxn>
                  <a:cxn ang="T11">
                    <a:pos x="T2" y="T3"/>
                  </a:cxn>
                  <a:cxn ang="T12">
                    <a:pos x="T4" y="T5"/>
                  </a:cxn>
                  <a:cxn ang="T13">
                    <a:pos x="T6" y="T7"/>
                  </a:cxn>
                  <a:cxn ang="T14">
                    <a:pos x="T8" y="T9"/>
                  </a:cxn>
                </a:cxnLst>
                <a:rect l="T15" t="T16" r="T17" b="T18"/>
                <a:pathLst>
                  <a:path w="974" h="19">
                    <a:moveTo>
                      <a:pt x="974" y="19"/>
                    </a:moveTo>
                    <a:lnTo>
                      <a:pt x="1" y="19"/>
                    </a:lnTo>
                    <a:lnTo>
                      <a:pt x="0" y="0"/>
                    </a:lnTo>
                    <a:lnTo>
                      <a:pt x="974" y="0"/>
                    </a:lnTo>
                    <a:lnTo>
                      <a:pt x="974" y="19"/>
                    </a:lnTo>
                    <a:close/>
                  </a:path>
                </a:pathLst>
              </a:custGeom>
              <a:solidFill>
                <a:srgbClr val="CAAE4C"/>
              </a:solidFill>
              <a:ln w="9525">
                <a:noFill/>
                <a:round/>
                <a:headEnd/>
                <a:tailEnd/>
              </a:ln>
            </p:spPr>
            <p:txBody>
              <a:bodyPr/>
              <a:lstStyle/>
              <a:p>
                <a:endParaRPr lang="da-DK"/>
              </a:p>
            </p:txBody>
          </p:sp>
          <p:sp>
            <p:nvSpPr>
              <p:cNvPr id="270" name="Freeform 884"/>
              <p:cNvSpPr>
                <a:spLocks/>
              </p:cNvSpPr>
              <p:nvPr/>
            </p:nvSpPr>
            <p:spPr bwMode="auto">
              <a:xfrm>
                <a:off x="2552" y="2169"/>
                <a:ext cx="51" cy="1"/>
              </a:xfrm>
              <a:custGeom>
                <a:avLst/>
                <a:gdLst>
                  <a:gd name="T0" fmla="*/ 975 w 976"/>
                  <a:gd name="T1" fmla="*/ 19 h 19"/>
                  <a:gd name="T2" fmla="*/ 2 w 976"/>
                  <a:gd name="T3" fmla="*/ 19 h 19"/>
                  <a:gd name="T4" fmla="*/ 0 w 976"/>
                  <a:gd name="T5" fmla="*/ 0 h 19"/>
                  <a:gd name="T6" fmla="*/ 976 w 976"/>
                  <a:gd name="T7" fmla="*/ 0 h 19"/>
                  <a:gd name="T8" fmla="*/ 975 w 976"/>
                  <a:gd name="T9" fmla="*/ 19 h 19"/>
                  <a:gd name="T10" fmla="*/ 0 60000 65536"/>
                  <a:gd name="T11" fmla="*/ 0 60000 65536"/>
                  <a:gd name="T12" fmla="*/ 0 60000 65536"/>
                  <a:gd name="T13" fmla="*/ 0 60000 65536"/>
                  <a:gd name="T14" fmla="*/ 0 60000 65536"/>
                  <a:gd name="T15" fmla="*/ 0 w 976"/>
                  <a:gd name="T16" fmla="*/ 0 h 19"/>
                  <a:gd name="T17" fmla="*/ 976 w 976"/>
                  <a:gd name="T18" fmla="*/ 19 h 19"/>
                </a:gdLst>
                <a:ahLst/>
                <a:cxnLst>
                  <a:cxn ang="T10">
                    <a:pos x="T0" y="T1"/>
                  </a:cxn>
                  <a:cxn ang="T11">
                    <a:pos x="T2" y="T3"/>
                  </a:cxn>
                  <a:cxn ang="T12">
                    <a:pos x="T4" y="T5"/>
                  </a:cxn>
                  <a:cxn ang="T13">
                    <a:pos x="T6" y="T7"/>
                  </a:cxn>
                  <a:cxn ang="T14">
                    <a:pos x="T8" y="T9"/>
                  </a:cxn>
                </a:cxnLst>
                <a:rect l="T15" t="T16" r="T17" b="T18"/>
                <a:pathLst>
                  <a:path w="976" h="19">
                    <a:moveTo>
                      <a:pt x="975" y="19"/>
                    </a:moveTo>
                    <a:lnTo>
                      <a:pt x="2" y="19"/>
                    </a:lnTo>
                    <a:lnTo>
                      <a:pt x="0" y="0"/>
                    </a:lnTo>
                    <a:lnTo>
                      <a:pt x="976" y="0"/>
                    </a:lnTo>
                    <a:lnTo>
                      <a:pt x="975" y="19"/>
                    </a:lnTo>
                    <a:close/>
                  </a:path>
                </a:pathLst>
              </a:custGeom>
              <a:solidFill>
                <a:srgbClr val="CAAE4C"/>
              </a:solidFill>
              <a:ln w="9525">
                <a:noFill/>
                <a:round/>
                <a:headEnd/>
                <a:tailEnd/>
              </a:ln>
            </p:spPr>
            <p:txBody>
              <a:bodyPr/>
              <a:lstStyle/>
              <a:p>
                <a:endParaRPr lang="da-DK"/>
              </a:p>
            </p:txBody>
          </p:sp>
          <p:sp>
            <p:nvSpPr>
              <p:cNvPr id="271" name="Freeform 885"/>
              <p:cNvSpPr>
                <a:spLocks/>
              </p:cNvSpPr>
              <p:nvPr/>
            </p:nvSpPr>
            <p:spPr bwMode="auto">
              <a:xfrm>
                <a:off x="2552" y="2169"/>
                <a:ext cx="51" cy="1"/>
              </a:xfrm>
              <a:custGeom>
                <a:avLst/>
                <a:gdLst>
                  <a:gd name="T0" fmla="*/ 975 w 976"/>
                  <a:gd name="T1" fmla="*/ 18 h 18"/>
                  <a:gd name="T2" fmla="*/ 1 w 976"/>
                  <a:gd name="T3" fmla="*/ 18 h 18"/>
                  <a:gd name="T4" fmla="*/ 0 w 976"/>
                  <a:gd name="T5" fmla="*/ 0 h 18"/>
                  <a:gd name="T6" fmla="*/ 976 w 976"/>
                  <a:gd name="T7" fmla="*/ 0 h 18"/>
                  <a:gd name="T8" fmla="*/ 975 w 976"/>
                  <a:gd name="T9" fmla="*/ 18 h 18"/>
                  <a:gd name="T10" fmla="*/ 0 60000 65536"/>
                  <a:gd name="T11" fmla="*/ 0 60000 65536"/>
                  <a:gd name="T12" fmla="*/ 0 60000 65536"/>
                  <a:gd name="T13" fmla="*/ 0 60000 65536"/>
                  <a:gd name="T14" fmla="*/ 0 60000 65536"/>
                  <a:gd name="T15" fmla="*/ 0 w 976"/>
                  <a:gd name="T16" fmla="*/ 0 h 18"/>
                  <a:gd name="T17" fmla="*/ 976 w 976"/>
                  <a:gd name="T18" fmla="*/ 18 h 18"/>
                </a:gdLst>
                <a:ahLst/>
                <a:cxnLst>
                  <a:cxn ang="T10">
                    <a:pos x="T0" y="T1"/>
                  </a:cxn>
                  <a:cxn ang="T11">
                    <a:pos x="T2" y="T3"/>
                  </a:cxn>
                  <a:cxn ang="T12">
                    <a:pos x="T4" y="T5"/>
                  </a:cxn>
                  <a:cxn ang="T13">
                    <a:pos x="T6" y="T7"/>
                  </a:cxn>
                  <a:cxn ang="T14">
                    <a:pos x="T8" y="T9"/>
                  </a:cxn>
                </a:cxnLst>
                <a:rect l="T15" t="T16" r="T17" b="T18"/>
                <a:pathLst>
                  <a:path w="976" h="18">
                    <a:moveTo>
                      <a:pt x="975" y="18"/>
                    </a:moveTo>
                    <a:lnTo>
                      <a:pt x="1" y="18"/>
                    </a:lnTo>
                    <a:lnTo>
                      <a:pt x="0" y="0"/>
                    </a:lnTo>
                    <a:lnTo>
                      <a:pt x="976" y="0"/>
                    </a:lnTo>
                    <a:lnTo>
                      <a:pt x="975" y="18"/>
                    </a:lnTo>
                    <a:close/>
                  </a:path>
                </a:pathLst>
              </a:custGeom>
              <a:solidFill>
                <a:srgbClr val="CBAF4C"/>
              </a:solidFill>
              <a:ln w="9525">
                <a:noFill/>
                <a:round/>
                <a:headEnd/>
                <a:tailEnd/>
              </a:ln>
            </p:spPr>
            <p:txBody>
              <a:bodyPr/>
              <a:lstStyle/>
              <a:p>
                <a:endParaRPr lang="da-DK"/>
              </a:p>
            </p:txBody>
          </p:sp>
          <p:sp>
            <p:nvSpPr>
              <p:cNvPr id="272" name="Freeform 886"/>
              <p:cNvSpPr>
                <a:spLocks/>
              </p:cNvSpPr>
              <p:nvPr/>
            </p:nvSpPr>
            <p:spPr bwMode="auto">
              <a:xfrm>
                <a:off x="2552" y="2168"/>
                <a:ext cx="51" cy="1"/>
              </a:xfrm>
              <a:custGeom>
                <a:avLst/>
                <a:gdLst>
                  <a:gd name="T0" fmla="*/ 977 w 977"/>
                  <a:gd name="T1" fmla="*/ 20 h 20"/>
                  <a:gd name="T2" fmla="*/ 1 w 977"/>
                  <a:gd name="T3" fmla="*/ 20 h 20"/>
                  <a:gd name="T4" fmla="*/ 0 w 977"/>
                  <a:gd name="T5" fmla="*/ 0 h 20"/>
                  <a:gd name="T6" fmla="*/ 977 w 977"/>
                  <a:gd name="T7" fmla="*/ 0 h 20"/>
                  <a:gd name="T8" fmla="*/ 977 w 977"/>
                  <a:gd name="T9" fmla="*/ 20 h 20"/>
                  <a:gd name="T10" fmla="*/ 0 60000 65536"/>
                  <a:gd name="T11" fmla="*/ 0 60000 65536"/>
                  <a:gd name="T12" fmla="*/ 0 60000 65536"/>
                  <a:gd name="T13" fmla="*/ 0 60000 65536"/>
                  <a:gd name="T14" fmla="*/ 0 60000 65536"/>
                  <a:gd name="T15" fmla="*/ 0 w 977"/>
                  <a:gd name="T16" fmla="*/ 0 h 20"/>
                  <a:gd name="T17" fmla="*/ 977 w 977"/>
                  <a:gd name="T18" fmla="*/ 20 h 20"/>
                </a:gdLst>
                <a:ahLst/>
                <a:cxnLst>
                  <a:cxn ang="T10">
                    <a:pos x="T0" y="T1"/>
                  </a:cxn>
                  <a:cxn ang="T11">
                    <a:pos x="T2" y="T3"/>
                  </a:cxn>
                  <a:cxn ang="T12">
                    <a:pos x="T4" y="T5"/>
                  </a:cxn>
                  <a:cxn ang="T13">
                    <a:pos x="T6" y="T7"/>
                  </a:cxn>
                  <a:cxn ang="T14">
                    <a:pos x="T8" y="T9"/>
                  </a:cxn>
                </a:cxnLst>
                <a:rect l="T15" t="T16" r="T17" b="T18"/>
                <a:pathLst>
                  <a:path w="977" h="20">
                    <a:moveTo>
                      <a:pt x="977" y="20"/>
                    </a:moveTo>
                    <a:lnTo>
                      <a:pt x="1" y="20"/>
                    </a:lnTo>
                    <a:lnTo>
                      <a:pt x="0" y="0"/>
                    </a:lnTo>
                    <a:lnTo>
                      <a:pt x="977" y="0"/>
                    </a:lnTo>
                    <a:lnTo>
                      <a:pt x="977" y="20"/>
                    </a:lnTo>
                    <a:close/>
                  </a:path>
                </a:pathLst>
              </a:custGeom>
              <a:solidFill>
                <a:srgbClr val="CBAF4C"/>
              </a:solidFill>
              <a:ln w="9525">
                <a:noFill/>
                <a:round/>
                <a:headEnd/>
                <a:tailEnd/>
              </a:ln>
            </p:spPr>
            <p:txBody>
              <a:bodyPr/>
              <a:lstStyle/>
              <a:p>
                <a:endParaRPr lang="da-DK"/>
              </a:p>
            </p:txBody>
          </p:sp>
          <p:sp>
            <p:nvSpPr>
              <p:cNvPr id="273" name="Freeform 887"/>
              <p:cNvSpPr>
                <a:spLocks/>
              </p:cNvSpPr>
              <p:nvPr/>
            </p:nvSpPr>
            <p:spPr bwMode="auto">
              <a:xfrm>
                <a:off x="2552" y="2168"/>
                <a:ext cx="51" cy="1"/>
              </a:xfrm>
              <a:custGeom>
                <a:avLst/>
                <a:gdLst>
                  <a:gd name="T0" fmla="*/ 977 w 977"/>
                  <a:gd name="T1" fmla="*/ 20 h 20"/>
                  <a:gd name="T2" fmla="*/ 1 w 977"/>
                  <a:gd name="T3" fmla="*/ 20 h 20"/>
                  <a:gd name="T4" fmla="*/ 0 w 977"/>
                  <a:gd name="T5" fmla="*/ 0 h 20"/>
                  <a:gd name="T6" fmla="*/ 977 w 977"/>
                  <a:gd name="T7" fmla="*/ 0 h 20"/>
                  <a:gd name="T8" fmla="*/ 977 w 977"/>
                  <a:gd name="T9" fmla="*/ 20 h 20"/>
                  <a:gd name="T10" fmla="*/ 0 60000 65536"/>
                  <a:gd name="T11" fmla="*/ 0 60000 65536"/>
                  <a:gd name="T12" fmla="*/ 0 60000 65536"/>
                  <a:gd name="T13" fmla="*/ 0 60000 65536"/>
                  <a:gd name="T14" fmla="*/ 0 60000 65536"/>
                  <a:gd name="T15" fmla="*/ 0 w 977"/>
                  <a:gd name="T16" fmla="*/ 0 h 20"/>
                  <a:gd name="T17" fmla="*/ 977 w 977"/>
                  <a:gd name="T18" fmla="*/ 20 h 20"/>
                </a:gdLst>
                <a:ahLst/>
                <a:cxnLst>
                  <a:cxn ang="T10">
                    <a:pos x="T0" y="T1"/>
                  </a:cxn>
                  <a:cxn ang="T11">
                    <a:pos x="T2" y="T3"/>
                  </a:cxn>
                  <a:cxn ang="T12">
                    <a:pos x="T4" y="T5"/>
                  </a:cxn>
                  <a:cxn ang="T13">
                    <a:pos x="T6" y="T7"/>
                  </a:cxn>
                  <a:cxn ang="T14">
                    <a:pos x="T8" y="T9"/>
                  </a:cxn>
                </a:cxnLst>
                <a:rect l="T15" t="T16" r="T17" b="T18"/>
                <a:pathLst>
                  <a:path w="977" h="20">
                    <a:moveTo>
                      <a:pt x="977" y="20"/>
                    </a:moveTo>
                    <a:lnTo>
                      <a:pt x="1" y="20"/>
                    </a:lnTo>
                    <a:lnTo>
                      <a:pt x="0" y="0"/>
                    </a:lnTo>
                    <a:lnTo>
                      <a:pt x="977" y="0"/>
                    </a:lnTo>
                    <a:lnTo>
                      <a:pt x="977" y="20"/>
                    </a:lnTo>
                    <a:close/>
                  </a:path>
                </a:pathLst>
              </a:custGeom>
              <a:solidFill>
                <a:srgbClr val="CBAF4B"/>
              </a:solidFill>
              <a:ln w="9525">
                <a:noFill/>
                <a:round/>
                <a:headEnd/>
                <a:tailEnd/>
              </a:ln>
            </p:spPr>
            <p:txBody>
              <a:bodyPr/>
              <a:lstStyle/>
              <a:p>
                <a:endParaRPr lang="da-DK"/>
              </a:p>
            </p:txBody>
          </p:sp>
          <p:sp>
            <p:nvSpPr>
              <p:cNvPr id="274" name="Freeform 888"/>
              <p:cNvSpPr>
                <a:spLocks/>
              </p:cNvSpPr>
              <p:nvPr/>
            </p:nvSpPr>
            <p:spPr bwMode="auto">
              <a:xfrm>
                <a:off x="2552" y="2167"/>
                <a:ext cx="51" cy="1"/>
              </a:xfrm>
              <a:custGeom>
                <a:avLst/>
                <a:gdLst>
                  <a:gd name="T0" fmla="*/ 978 w 979"/>
                  <a:gd name="T1" fmla="*/ 18 h 18"/>
                  <a:gd name="T2" fmla="*/ 1 w 979"/>
                  <a:gd name="T3" fmla="*/ 18 h 18"/>
                  <a:gd name="T4" fmla="*/ 0 w 979"/>
                  <a:gd name="T5" fmla="*/ 0 h 18"/>
                  <a:gd name="T6" fmla="*/ 979 w 979"/>
                  <a:gd name="T7" fmla="*/ 0 h 18"/>
                  <a:gd name="T8" fmla="*/ 978 w 979"/>
                  <a:gd name="T9" fmla="*/ 18 h 18"/>
                  <a:gd name="T10" fmla="*/ 0 60000 65536"/>
                  <a:gd name="T11" fmla="*/ 0 60000 65536"/>
                  <a:gd name="T12" fmla="*/ 0 60000 65536"/>
                  <a:gd name="T13" fmla="*/ 0 60000 65536"/>
                  <a:gd name="T14" fmla="*/ 0 60000 65536"/>
                  <a:gd name="T15" fmla="*/ 0 w 979"/>
                  <a:gd name="T16" fmla="*/ 0 h 18"/>
                  <a:gd name="T17" fmla="*/ 979 w 979"/>
                  <a:gd name="T18" fmla="*/ 18 h 18"/>
                </a:gdLst>
                <a:ahLst/>
                <a:cxnLst>
                  <a:cxn ang="T10">
                    <a:pos x="T0" y="T1"/>
                  </a:cxn>
                  <a:cxn ang="T11">
                    <a:pos x="T2" y="T3"/>
                  </a:cxn>
                  <a:cxn ang="T12">
                    <a:pos x="T4" y="T5"/>
                  </a:cxn>
                  <a:cxn ang="T13">
                    <a:pos x="T6" y="T7"/>
                  </a:cxn>
                  <a:cxn ang="T14">
                    <a:pos x="T8" y="T9"/>
                  </a:cxn>
                </a:cxnLst>
                <a:rect l="T15" t="T16" r="T17" b="T18"/>
                <a:pathLst>
                  <a:path w="979" h="18">
                    <a:moveTo>
                      <a:pt x="978" y="18"/>
                    </a:moveTo>
                    <a:lnTo>
                      <a:pt x="1" y="18"/>
                    </a:lnTo>
                    <a:lnTo>
                      <a:pt x="0" y="0"/>
                    </a:lnTo>
                    <a:lnTo>
                      <a:pt x="979" y="0"/>
                    </a:lnTo>
                    <a:lnTo>
                      <a:pt x="978" y="18"/>
                    </a:lnTo>
                    <a:close/>
                  </a:path>
                </a:pathLst>
              </a:custGeom>
              <a:solidFill>
                <a:srgbClr val="CBAF4B"/>
              </a:solidFill>
              <a:ln w="9525">
                <a:noFill/>
                <a:round/>
                <a:headEnd/>
                <a:tailEnd/>
              </a:ln>
            </p:spPr>
            <p:txBody>
              <a:bodyPr/>
              <a:lstStyle/>
              <a:p>
                <a:endParaRPr lang="da-DK"/>
              </a:p>
            </p:txBody>
          </p:sp>
          <p:sp>
            <p:nvSpPr>
              <p:cNvPr id="275" name="Freeform 889"/>
              <p:cNvSpPr>
                <a:spLocks/>
              </p:cNvSpPr>
              <p:nvPr/>
            </p:nvSpPr>
            <p:spPr bwMode="auto">
              <a:xfrm>
                <a:off x="2552" y="2167"/>
                <a:ext cx="51" cy="1"/>
              </a:xfrm>
              <a:custGeom>
                <a:avLst/>
                <a:gdLst>
                  <a:gd name="T0" fmla="*/ 979 w 980"/>
                  <a:gd name="T1" fmla="*/ 19 h 19"/>
                  <a:gd name="T2" fmla="*/ 2 w 980"/>
                  <a:gd name="T3" fmla="*/ 19 h 19"/>
                  <a:gd name="T4" fmla="*/ 0 w 980"/>
                  <a:gd name="T5" fmla="*/ 0 h 19"/>
                  <a:gd name="T6" fmla="*/ 980 w 980"/>
                  <a:gd name="T7" fmla="*/ 0 h 19"/>
                  <a:gd name="T8" fmla="*/ 979 w 980"/>
                  <a:gd name="T9" fmla="*/ 19 h 19"/>
                  <a:gd name="T10" fmla="*/ 0 60000 65536"/>
                  <a:gd name="T11" fmla="*/ 0 60000 65536"/>
                  <a:gd name="T12" fmla="*/ 0 60000 65536"/>
                  <a:gd name="T13" fmla="*/ 0 60000 65536"/>
                  <a:gd name="T14" fmla="*/ 0 60000 65536"/>
                  <a:gd name="T15" fmla="*/ 0 w 980"/>
                  <a:gd name="T16" fmla="*/ 0 h 19"/>
                  <a:gd name="T17" fmla="*/ 980 w 980"/>
                  <a:gd name="T18" fmla="*/ 19 h 19"/>
                </a:gdLst>
                <a:ahLst/>
                <a:cxnLst>
                  <a:cxn ang="T10">
                    <a:pos x="T0" y="T1"/>
                  </a:cxn>
                  <a:cxn ang="T11">
                    <a:pos x="T2" y="T3"/>
                  </a:cxn>
                  <a:cxn ang="T12">
                    <a:pos x="T4" y="T5"/>
                  </a:cxn>
                  <a:cxn ang="T13">
                    <a:pos x="T6" y="T7"/>
                  </a:cxn>
                  <a:cxn ang="T14">
                    <a:pos x="T8" y="T9"/>
                  </a:cxn>
                </a:cxnLst>
                <a:rect l="T15" t="T16" r="T17" b="T18"/>
                <a:pathLst>
                  <a:path w="980" h="19">
                    <a:moveTo>
                      <a:pt x="979" y="19"/>
                    </a:moveTo>
                    <a:lnTo>
                      <a:pt x="2" y="19"/>
                    </a:lnTo>
                    <a:lnTo>
                      <a:pt x="0" y="0"/>
                    </a:lnTo>
                    <a:lnTo>
                      <a:pt x="980" y="0"/>
                    </a:lnTo>
                    <a:lnTo>
                      <a:pt x="979" y="19"/>
                    </a:lnTo>
                    <a:close/>
                  </a:path>
                </a:pathLst>
              </a:custGeom>
              <a:solidFill>
                <a:srgbClr val="CCB04B"/>
              </a:solidFill>
              <a:ln w="9525">
                <a:noFill/>
                <a:round/>
                <a:headEnd/>
                <a:tailEnd/>
              </a:ln>
            </p:spPr>
            <p:txBody>
              <a:bodyPr/>
              <a:lstStyle/>
              <a:p>
                <a:endParaRPr lang="da-DK"/>
              </a:p>
            </p:txBody>
          </p:sp>
          <p:sp>
            <p:nvSpPr>
              <p:cNvPr id="276" name="Freeform 890"/>
              <p:cNvSpPr>
                <a:spLocks/>
              </p:cNvSpPr>
              <p:nvPr/>
            </p:nvSpPr>
            <p:spPr bwMode="auto">
              <a:xfrm>
                <a:off x="2552" y="2166"/>
                <a:ext cx="51" cy="1"/>
              </a:xfrm>
              <a:custGeom>
                <a:avLst/>
                <a:gdLst>
                  <a:gd name="T0" fmla="*/ 980 w 980"/>
                  <a:gd name="T1" fmla="*/ 19 h 19"/>
                  <a:gd name="T2" fmla="*/ 1 w 980"/>
                  <a:gd name="T3" fmla="*/ 19 h 19"/>
                  <a:gd name="T4" fmla="*/ 0 w 980"/>
                  <a:gd name="T5" fmla="*/ 0 h 19"/>
                  <a:gd name="T6" fmla="*/ 980 w 980"/>
                  <a:gd name="T7" fmla="*/ 0 h 19"/>
                  <a:gd name="T8" fmla="*/ 980 w 980"/>
                  <a:gd name="T9" fmla="*/ 19 h 19"/>
                  <a:gd name="T10" fmla="*/ 0 60000 65536"/>
                  <a:gd name="T11" fmla="*/ 0 60000 65536"/>
                  <a:gd name="T12" fmla="*/ 0 60000 65536"/>
                  <a:gd name="T13" fmla="*/ 0 60000 65536"/>
                  <a:gd name="T14" fmla="*/ 0 60000 65536"/>
                  <a:gd name="T15" fmla="*/ 0 w 980"/>
                  <a:gd name="T16" fmla="*/ 0 h 19"/>
                  <a:gd name="T17" fmla="*/ 980 w 980"/>
                  <a:gd name="T18" fmla="*/ 19 h 19"/>
                </a:gdLst>
                <a:ahLst/>
                <a:cxnLst>
                  <a:cxn ang="T10">
                    <a:pos x="T0" y="T1"/>
                  </a:cxn>
                  <a:cxn ang="T11">
                    <a:pos x="T2" y="T3"/>
                  </a:cxn>
                  <a:cxn ang="T12">
                    <a:pos x="T4" y="T5"/>
                  </a:cxn>
                  <a:cxn ang="T13">
                    <a:pos x="T6" y="T7"/>
                  </a:cxn>
                  <a:cxn ang="T14">
                    <a:pos x="T8" y="T9"/>
                  </a:cxn>
                </a:cxnLst>
                <a:rect l="T15" t="T16" r="T17" b="T18"/>
                <a:pathLst>
                  <a:path w="980" h="19">
                    <a:moveTo>
                      <a:pt x="980" y="19"/>
                    </a:moveTo>
                    <a:lnTo>
                      <a:pt x="1" y="19"/>
                    </a:lnTo>
                    <a:lnTo>
                      <a:pt x="0" y="0"/>
                    </a:lnTo>
                    <a:lnTo>
                      <a:pt x="980" y="0"/>
                    </a:lnTo>
                    <a:lnTo>
                      <a:pt x="980" y="19"/>
                    </a:lnTo>
                    <a:close/>
                  </a:path>
                </a:pathLst>
              </a:custGeom>
              <a:solidFill>
                <a:srgbClr val="CCB04B"/>
              </a:solidFill>
              <a:ln w="9525">
                <a:noFill/>
                <a:round/>
                <a:headEnd/>
                <a:tailEnd/>
              </a:ln>
            </p:spPr>
            <p:txBody>
              <a:bodyPr/>
              <a:lstStyle/>
              <a:p>
                <a:endParaRPr lang="da-DK"/>
              </a:p>
            </p:txBody>
          </p:sp>
          <p:sp>
            <p:nvSpPr>
              <p:cNvPr id="277" name="Freeform 891"/>
              <p:cNvSpPr>
                <a:spLocks/>
              </p:cNvSpPr>
              <p:nvPr/>
            </p:nvSpPr>
            <p:spPr bwMode="auto">
              <a:xfrm>
                <a:off x="2551" y="2166"/>
                <a:ext cx="52" cy="1"/>
              </a:xfrm>
              <a:custGeom>
                <a:avLst/>
                <a:gdLst>
                  <a:gd name="T0" fmla="*/ 981 w 981"/>
                  <a:gd name="T1" fmla="*/ 18 h 18"/>
                  <a:gd name="T2" fmla="*/ 1 w 981"/>
                  <a:gd name="T3" fmla="*/ 18 h 18"/>
                  <a:gd name="T4" fmla="*/ 0 w 981"/>
                  <a:gd name="T5" fmla="*/ 0 h 18"/>
                  <a:gd name="T6" fmla="*/ 981 w 981"/>
                  <a:gd name="T7" fmla="*/ 0 h 18"/>
                  <a:gd name="T8" fmla="*/ 981 w 981"/>
                  <a:gd name="T9" fmla="*/ 18 h 18"/>
                  <a:gd name="T10" fmla="*/ 0 60000 65536"/>
                  <a:gd name="T11" fmla="*/ 0 60000 65536"/>
                  <a:gd name="T12" fmla="*/ 0 60000 65536"/>
                  <a:gd name="T13" fmla="*/ 0 60000 65536"/>
                  <a:gd name="T14" fmla="*/ 0 60000 65536"/>
                  <a:gd name="T15" fmla="*/ 0 w 981"/>
                  <a:gd name="T16" fmla="*/ 0 h 18"/>
                  <a:gd name="T17" fmla="*/ 981 w 981"/>
                  <a:gd name="T18" fmla="*/ 18 h 18"/>
                </a:gdLst>
                <a:ahLst/>
                <a:cxnLst>
                  <a:cxn ang="T10">
                    <a:pos x="T0" y="T1"/>
                  </a:cxn>
                  <a:cxn ang="T11">
                    <a:pos x="T2" y="T3"/>
                  </a:cxn>
                  <a:cxn ang="T12">
                    <a:pos x="T4" y="T5"/>
                  </a:cxn>
                  <a:cxn ang="T13">
                    <a:pos x="T6" y="T7"/>
                  </a:cxn>
                  <a:cxn ang="T14">
                    <a:pos x="T8" y="T9"/>
                  </a:cxn>
                </a:cxnLst>
                <a:rect l="T15" t="T16" r="T17" b="T18"/>
                <a:pathLst>
                  <a:path w="981" h="18">
                    <a:moveTo>
                      <a:pt x="981" y="18"/>
                    </a:moveTo>
                    <a:lnTo>
                      <a:pt x="1" y="18"/>
                    </a:lnTo>
                    <a:lnTo>
                      <a:pt x="0" y="0"/>
                    </a:lnTo>
                    <a:lnTo>
                      <a:pt x="981" y="0"/>
                    </a:lnTo>
                    <a:lnTo>
                      <a:pt x="981" y="18"/>
                    </a:lnTo>
                    <a:close/>
                  </a:path>
                </a:pathLst>
              </a:custGeom>
              <a:solidFill>
                <a:srgbClr val="CCB04B"/>
              </a:solidFill>
              <a:ln w="9525">
                <a:noFill/>
                <a:round/>
                <a:headEnd/>
                <a:tailEnd/>
              </a:ln>
            </p:spPr>
            <p:txBody>
              <a:bodyPr/>
              <a:lstStyle/>
              <a:p>
                <a:endParaRPr lang="da-DK"/>
              </a:p>
            </p:txBody>
          </p:sp>
          <p:sp>
            <p:nvSpPr>
              <p:cNvPr id="278" name="Freeform 892"/>
              <p:cNvSpPr>
                <a:spLocks/>
              </p:cNvSpPr>
              <p:nvPr/>
            </p:nvSpPr>
            <p:spPr bwMode="auto">
              <a:xfrm>
                <a:off x="2551" y="2165"/>
                <a:ext cx="52" cy="1"/>
              </a:xfrm>
              <a:custGeom>
                <a:avLst/>
                <a:gdLst>
                  <a:gd name="T0" fmla="*/ 982 w 982"/>
                  <a:gd name="T1" fmla="*/ 19 h 19"/>
                  <a:gd name="T2" fmla="*/ 2 w 982"/>
                  <a:gd name="T3" fmla="*/ 19 h 19"/>
                  <a:gd name="T4" fmla="*/ 0 w 982"/>
                  <a:gd name="T5" fmla="*/ 0 h 19"/>
                  <a:gd name="T6" fmla="*/ 982 w 982"/>
                  <a:gd name="T7" fmla="*/ 0 h 19"/>
                  <a:gd name="T8" fmla="*/ 982 w 982"/>
                  <a:gd name="T9" fmla="*/ 19 h 19"/>
                  <a:gd name="T10" fmla="*/ 0 60000 65536"/>
                  <a:gd name="T11" fmla="*/ 0 60000 65536"/>
                  <a:gd name="T12" fmla="*/ 0 60000 65536"/>
                  <a:gd name="T13" fmla="*/ 0 60000 65536"/>
                  <a:gd name="T14" fmla="*/ 0 60000 65536"/>
                  <a:gd name="T15" fmla="*/ 0 w 982"/>
                  <a:gd name="T16" fmla="*/ 0 h 19"/>
                  <a:gd name="T17" fmla="*/ 982 w 982"/>
                  <a:gd name="T18" fmla="*/ 19 h 19"/>
                </a:gdLst>
                <a:ahLst/>
                <a:cxnLst>
                  <a:cxn ang="T10">
                    <a:pos x="T0" y="T1"/>
                  </a:cxn>
                  <a:cxn ang="T11">
                    <a:pos x="T2" y="T3"/>
                  </a:cxn>
                  <a:cxn ang="T12">
                    <a:pos x="T4" y="T5"/>
                  </a:cxn>
                  <a:cxn ang="T13">
                    <a:pos x="T6" y="T7"/>
                  </a:cxn>
                  <a:cxn ang="T14">
                    <a:pos x="T8" y="T9"/>
                  </a:cxn>
                </a:cxnLst>
                <a:rect l="T15" t="T16" r="T17" b="T18"/>
                <a:pathLst>
                  <a:path w="982" h="19">
                    <a:moveTo>
                      <a:pt x="982" y="19"/>
                    </a:moveTo>
                    <a:lnTo>
                      <a:pt x="2" y="19"/>
                    </a:lnTo>
                    <a:lnTo>
                      <a:pt x="0" y="0"/>
                    </a:lnTo>
                    <a:lnTo>
                      <a:pt x="982" y="0"/>
                    </a:lnTo>
                    <a:lnTo>
                      <a:pt x="982" y="19"/>
                    </a:lnTo>
                    <a:close/>
                  </a:path>
                </a:pathLst>
              </a:custGeom>
              <a:solidFill>
                <a:srgbClr val="CCB04B"/>
              </a:solidFill>
              <a:ln w="9525">
                <a:noFill/>
                <a:round/>
                <a:headEnd/>
                <a:tailEnd/>
              </a:ln>
            </p:spPr>
            <p:txBody>
              <a:bodyPr/>
              <a:lstStyle/>
              <a:p>
                <a:endParaRPr lang="da-DK"/>
              </a:p>
            </p:txBody>
          </p:sp>
          <p:sp>
            <p:nvSpPr>
              <p:cNvPr id="279" name="Freeform 893"/>
              <p:cNvSpPr>
                <a:spLocks/>
              </p:cNvSpPr>
              <p:nvPr/>
            </p:nvSpPr>
            <p:spPr bwMode="auto">
              <a:xfrm>
                <a:off x="2551" y="2165"/>
                <a:ext cx="52" cy="1"/>
              </a:xfrm>
              <a:custGeom>
                <a:avLst/>
                <a:gdLst>
                  <a:gd name="T0" fmla="*/ 982 w 983"/>
                  <a:gd name="T1" fmla="*/ 19 h 19"/>
                  <a:gd name="T2" fmla="*/ 1 w 983"/>
                  <a:gd name="T3" fmla="*/ 19 h 19"/>
                  <a:gd name="T4" fmla="*/ 0 w 983"/>
                  <a:gd name="T5" fmla="*/ 0 h 19"/>
                  <a:gd name="T6" fmla="*/ 983 w 983"/>
                  <a:gd name="T7" fmla="*/ 0 h 19"/>
                  <a:gd name="T8" fmla="*/ 982 w 983"/>
                  <a:gd name="T9" fmla="*/ 19 h 19"/>
                  <a:gd name="T10" fmla="*/ 0 60000 65536"/>
                  <a:gd name="T11" fmla="*/ 0 60000 65536"/>
                  <a:gd name="T12" fmla="*/ 0 60000 65536"/>
                  <a:gd name="T13" fmla="*/ 0 60000 65536"/>
                  <a:gd name="T14" fmla="*/ 0 60000 65536"/>
                  <a:gd name="T15" fmla="*/ 0 w 983"/>
                  <a:gd name="T16" fmla="*/ 0 h 19"/>
                  <a:gd name="T17" fmla="*/ 983 w 983"/>
                  <a:gd name="T18" fmla="*/ 19 h 19"/>
                </a:gdLst>
                <a:ahLst/>
                <a:cxnLst>
                  <a:cxn ang="T10">
                    <a:pos x="T0" y="T1"/>
                  </a:cxn>
                  <a:cxn ang="T11">
                    <a:pos x="T2" y="T3"/>
                  </a:cxn>
                  <a:cxn ang="T12">
                    <a:pos x="T4" y="T5"/>
                  </a:cxn>
                  <a:cxn ang="T13">
                    <a:pos x="T6" y="T7"/>
                  </a:cxn>
                  <a:cxn ang="T14">
                    <a:pos x="T8" y="T9"/>
                  </a:cxn>
                </a:cxnLst>
                <a:rect l="T15" t="T16" r="T17" b="T18"/>
                <a:pathLst>
                  <a:path w="983" h="19">
                    <a:moveTo>
                      <a:pt x="982" y="19"/>
                    </a:moveTo>
                    <a:lnTo>
                      <a:pt x="1" y="19"/>
                    </a:lnTo>
                    <a:lnTo>
                      <a:pt x="0" y="0"/>
                    </a:lnTo>
                    <a:lnTo>
                      <a:pt x="983" y="0"/>
                    </a:lnTo>
                    <a:lnTo>
                      <a:pt x="982" y="19"/>
                    </a:lnTo>
                    <a:close/>
                  </a:path>
                </a:pathLst>
              </a:custGeom>
              <a:solidFill>
                <a:srgbClr val="CDB14C"/>
              </a:solidFill>
              <a:ln w="9525">
                <a:noFill/>
                <a:round/>
                <a:headEnd/>
                <a:tailEnd/>
              </a:ln>
            </p:spPr>
            <p:txBody>
              <a:bodyPr/>
              <a:lstStyle/>
              <a:p>
                <a:endParaRPr lang="da-DK"/>
              </a:p>
            </p:txBody>
          </p:sp>
          <p:sp>
            <p:nvSpPr>
              <p:cNvPr id="280" name="Freeform 894"/>
              <p:cNvSpPr>
                <a:spLocks/>
              </p:cNvSpPr>
              <p:nvPr/>
            </p:nvSpPr>
            <p:spPr bwMode="auto">
              <a:xfrm>
                <a:off x="2551" y="2164"/>
                <a:ext cx="52" cy="1"/>
              </a:xfrm>
              <a:custGeom>
                <a:avLst/>
                <a:gdLst>
                  <a:gd name="T0" fmla="*/ 983 w 984"/>
                  <a:gd name="T1" fmla="*/ 18 h 18"/>
                  <a:gd name="T2" fmla="*/ 1 w 984"/>
                  <a:gd name="T3" fmla="*/ 18 h 18"/>
                  <a:gd name="T4" fmla="*/ 0 w 984"/>
                  <a:gd name="T5" fmla="*/ 0 h 18"/>
                  <a:gd name="T6" fmla="*/ 984 w 984"/>
                  <a:gd name="T7" fmla="*/ 0 h 18"/>
                  <a:gd name="T8" fmla="*/ 983 w 984"/>
                  <a:gd name="T9" fmla="*/ 18 h 18"/>
                  <a:gd name="T10" fmla="*/ 0 60000 65536"/>
                  <a:gd name="T11" fmla="*/ 0 60000 65536"/>
                  <a:gd name="T12" fmla="*/ 0 60000 65536"/>
                  <a:gd name="T13" fmla="*/ 0 60000 65536"/>
                  <a:gd name="T14" fmla="*/ 0 60000 65536"/>
                  <a:gd name="T15" fmla="*/ 0 w 984"/>
                  <a:gd name="T16" fmla="*/ 0 h 18"/>
                  <a:gd name="T17" fmla="*/ 984 w 984"/>
                  <a:gd name="T18" fmla="*/ 18 h 18"/>
                </a:gdLst>
                <a:ahLst/>
                <a:cxnLst>
                  <a:cxn ang="T10">
                    <a:pos x="T0" y="T1"/>
                  </a:cxn>
                  <a:cxn ang="T11">
                    <a:pos x="T2" y="T3"/>
                  </a:cxn>
                  <a:cxn ang="T12">
                    <a:pos x="T4" y="T5"/>
                  </a:cxn>
                  <a:cxn ang="T13">
                    <a:pos x="T6" y="T7"/>
                  </a:cxn>
                  <a:cxn ang="T14">
                    <a:pos x="T8" y="T9"/>
                  </a:cxn>
                </a:cxnLst>
                <a:rect l="T15" t="T16" r="T17" b="T18"/>
                <a:pathLst>
                  <a:path w="984" h="18">
                    <a:moveTo>
                      <a:pt x="983" y="18"/>
                    </a:moveTo>
                    <a:lnTo>
                      <a:pt x="1" y="18"/>
                    </a:lnTo>
                    <a:lnTo>
                      <a:pt x="0" y="0"/>
                    </a:lnTo>
                    <a:lnTo>
                      <a:pt x="984" y="0"/>
                    </a:lnTo>
                    <a:lnTo>
                      <a:pt x="983" y="18"/>
                    </a:lnTo>
                    <a:close/>
                  </a:path>
                </a:pathLst>
              </a:custGeom>
              <a:solidFill>
                <a:srgbClr val="CDB14C"/>
              </a:solidFill>
              <a:ln w="9525">
                <a:noFill/>
                <a:round/>
                <a:headEnd/>
                <a:tailEnd/>
              </a:ln>
            </p:spPr>
            <p:txBody>
              <a:bodyPr/>
              <a:lstStyle/>
              <a:p>
                <a:endParaRPr lang="da-DK"/>
              </a:p>
            </p:txBody>
          </p:sp>
          <p:sp>
            <p:nvSpPr>
              <p:cNvPr id="281" name="Freeform 895"/>
              <p:cNvSpPr>
                <a:spLocks/>
              </p:cNvSpPr>
              <p:nvPr/>
            </p:nvSpPr>
            <p:spPr bwMode="auto">
              <a:xfrm>
                <a:off x="2551" y="2164"/>
                <a:ext cx="52" cy="1"/>
              </a:xfrm>
              <a:custGeom>
                <a:avLst/>
                <a:gdLst>
                  <a:gd name="T0" fmla="*/ 984 w 984"/>
                  <a:gd name="T1" fmla="*/ 20 h 20"/>
                  <a:gd name="T2" fmla="*/ 1 w 984"/>
                  <a:gd name="T3" fmla="*/ 20 h 20"/>
                  <a:gd name="T4" fmla="*/ 0 w 984"/>
                  <a:gd name="T5" fmla="*/ 0 h 20"/>
                  <a:gd name="T6" fmla="*/ 984 w 984"/>
                  <a:gd name="T7" fmla="*/ 0 h 20"/>
                  <a:gd name="T8" fmla="*/ 984 w 984"/>
                  <a:gd name="T9" fmla="*/ 20 h 20"/>
                  <a:gd name="T10" fmla="*/ 0 60000 65536"/>
                  <a:gd name="T11" fmla="*/ 0 60000 65536"/>
                  <a:gd name="T12" fmla="*/ 0 60000 65536"/>
                  <a:gd name="T13" fmla="*/ 0 60000 65536"/>
                  <a:gd name="T14" fmla="*/ 0 60000 65536"/>
                  <a:gd name="T15" fmla="*/ 0 w 984"/>
                  <a:gd name="T16" fmla="*/ 0 h 20"/>
                  <a:gd name="T17" fmla="*/ 984 w 984"/>
                  <a:gd name="T18" fmla="*/ 20 h 20"/>
                </a:gdLst>
                <a:ahLst/>
                <a:cxnLst>
                  <a:cxn ang="T10">
                    <a:pos x="T0" y="T1"/>
                  </a:cxn>
                  <a:cxn ang="T11">
                    <a:pos x="T2" y="T3"/>
                  </a:cxn>
                  <a:cxn ang="T12">
                    <a:pos x="T4" y="T5"/>
                  </a:cxn>
                  <a:cxn ang="T13">
                    <a:pos x="T6" y="T7"/>
                  </a:cxn>
                  <a:cxn ang="T14">
                    <a:pos x="T8" y="T9"/>
                  </a:cxn>
                </a:cxnLst>
                <a:rect l="T15" t="T16" r="T17" b="T18"/>
                <a:pathLst>
                  <a:path w="984" h="20">
                    <a:moveTo>
                      <a:pt x="984" y="20"/>
                    </a:moveTo>
                    <a:lnTo>
                      <a:pt x="1" y="20"/>
                    </a:lnTo>
                    <a:lnTo>
                      <a:pt x="0" y="0"/>
                    </a:lnTo>
                    <a:lnTo>
                      <a:pt x="984" y="0"/>
                    </a:lnTo>
                    <a:lnTo>
                      <a:pt x="984" y="20"/>
                    </a:lnTo>
                    <a:close/>
                  </a:path>
                </a:pathLst>
              </a:custGeom>
              <a:solidFill>
                <a:srgbClr val="CDB14C"/>
              </a:solidFill>
              <a:ln w="9525">
                <a:noFill/>
                <a:round/>
                <a:headEnd/>
                <a:tailEnd/>
              </a:ln>
            </p:spPr>
            <p:txBody>
              <a:bodyPr/>
              <a:lstStyle/>
              <a:p>
                <a:endParaRPr lang="da-DK"/>
              </a:p>
            </p:txBody>
          </p:sp>
          <p:sp>
            <p:nvSpPr>
              <p:cNvPr id="282" name="Freeform 896"/>
              <p:cNvSpPr>
                <a:spLocks/>
              </p:cNvSpPr>
              <p:nvPr/>
            </p:nvSpPr>
            <p:spPr bwMode="auto">
              <a:xfrm>
                <a:off x="2551" y="2163"/>
                <a:ext cx="52" cy="1"/>
              </a:xfrm>
              <a:custGeom>
                <a:avLst/>
                <a:gdLst>
                  <a:gd name="T0" fmla="*/ 985 w 985"/>
                  <a:gd name="T1" fmla="*/ 20 h 20"/>
                  <a:gd name="T2" fmla="*/ 1 w 985"/>
                  <a:gd name="T3" fmla="*/ 20 h 20"/>
                  <a:gd name="T4" fmla="*/ 0 w 985"/>
                  <a:gd name="T5" fmla="*/ 0 h 20"/>
                  <a:gd name="T6" fmla="*/ 985 w 985"/>
                  <a:gd name="T7" fmla="*/ 0 h 20"/>
                  <a:gd name="T8" fmla="*/ 985 w 985"/>
                  <a:gd name="T9" fmla="*/ 20 h 20"/>
                  <a:gd name="T10" fmla="*/ 0 60000 65536"/>
                  <a:gd name="T11" fmla="*/ 0 60000 65536"/>
                  <a:gd name="T12" fmla="*/ 0 60000 65536"/>
                  <a:gd name="T13" fmla="*/ 0 60000 65536"/>
                  <a:gd name="T14" fmla="*/ 0 60000 65536"/>
                  <a:gd name="T15" fmla="*/ 0 w 985"/>
                  <a:gd name="T16" fmla="*/ 0 h 20"/>
                  <a:gd name="T17" fmla="*/ 985 w 985"/>
                  <a:gd name="T18" fmla="*/ 20 h 20"/>
                </a:gdLst>
                <a:ahLst/>
                <a:cxnLst>
                  <a:cxn ang="T10">
                    <a:pos x="T0" y="T1"/>
                  </a:cxn>
                  <a:cxn ang="T11">
                    <a:pos x="T2" y="T3"/>
                  </a:cxn>
                  <a:cxn ang="T12">
                    <a:pos x="T4" y="T5"/>
                  </a:cxn>
                  <a:cxn ang="T13">
                    <a:pos x="T6" y="T7"/>
                  </a:cxn>
                  <a:cxn ang="T14">
                    <a:pos x="T8" y="T9"/>
                  </a:cxn>
                </a:cxnLst>
                <a:rect l="T15" t="T16" r="T17" b="T18"/>
                <a:pathLst>
                  <a:path w="985" h="20">
                    <a:moveTo>
                      <a:pt x="985" y="20"/>
                    </a:moveTo>
                    <a:lnTo>
                      <a:pt x="1" y="20"/>
                    </a:lnTo>
                    <a:lnTo>
                      <a:pt x="0" y="0"/>
                    </a:lnTo>
                    <a:lnTo>
                      <a:pt x="985" y="0"/>
                    </a:lnTo>
                    <a:lnTo>
                      <a:pt x="985" y="20"/>
                    </a:lnTo>
                    <a:close/>
                  </a:path>
                </a:pathLst>
              </a:custGeom>
              <a:solidFill>
                <a:srgbClr val="CDB14C"/>
              </a:solidFill>
              <a:ln w="9525">
                <a:noFill/>
                <a:round/>
                <a:headEnd/>
                <a:tailEnd/>
              </a:ln>
            </p:spPr>
            <p:txBody>
              <a:bodyPr/>
              <a:lstStyle/>
              <a:p>
                <a:endParaRPr lang="da-DK"/>
              </a:p>
            </p:txBody>
          </p:sp>
          <p:sp>
            <p:nvSpPr>
              <p:cNvPr id="283" name="Freeform 897"/>
              <p:cNvSpPr>
                <a:spLocks/>
              </p:cNvSpPr>
              <p:nvPr/>
            </p:nvSpPr>
            <p:spPr bwMode="auto">
              <a:xfrm>
                <a:off x="2551" y="2163"/>
                <a:ext cx="52" cy="1"/>
              </a:xfrm>
              <a:custGeom>
                <a:avLst/>
                <a:gdLst>
                  <a:gd name="T0" fmla="*/ 986 w 986"/>
                  <a:gd name="T1" fmla="*/ 18 h 18"/>
                  <a:gd name="T2" fmla="*/ 2 w 986"/>
                  <a:gd name="T3" fmla="*/ 18 h 18"/>
                  <a:gd name="T4" fmla="*/ 0 w 986"/>
                  <a:gd name="T5" fmla="*/ 0 h 18"/>
                  <a:gd name="T6" fmla="*/ 986 w 986"/>
                  <a:gd name="T7" fmla="*/ 0 h 18"/>
                  <a:gd name="T8" fmla="*/ 986 w 986"/>
                  <a:gd name="T9" fmla="*/ 18 h 18"/>
                  <a:gd name="T10" fmla="*/ 0 60000 65536"/>
                  <a:gd name="T11" fmla="*/ 0 60000 65536"/>
                  <a:gd name="T12" fmla="*/ 0 60000 65536"/>
                  <a:gd name="T13" fmla="*/ 0 60000 65536"/>
                  <a:gd name="T14" fmla="*/ 0 60000 65536"/>
                  <a:gd name="T15" fmla="*/ 0 w 986"/>
                  <a:gd name="T16" fmla="*/ 0 h 18"/>
                  <a:gd name="T17" fmla="*/ 986 w 986"/>
                  <a:gd name="T18" fmla="*/ 18 h 18"/>
                </a:gdLst>
                <a:ahLst/>
                <a:cxnLst>
                  <a:cxn ang="T10">
                    <a:pos x="T0" y="T1"/>
                  </a:cxn>
                  <a:cxn ang="T11">
                    <a:pos x="T2" y="T3"/>
                  </a:cxn>
                  <a:cxn ang="T12">
                    <a:pos x="T4" y="T5"/>
                  </a:cxn>
                  <a:cxn ang="T13">
                    <a:pos x="T6" y="T7"/>
                  </a:cxn>
                  <a:cxn ang="T14">
                    <a:pos x="T8" y="T9"/>
                  </a:cxn>
                </a:cxnLst>
                <a:rect l="T15" t="T16" r="T17" b="T18"/>
                <a:pathLst>
                  <a:path w="986" h="18">
                    <a:moveTo>
                      <a:pt x="986" y="18"/>
                    </a:moveTo>
                    <a:lnTo>
                      <a:pt x="2" y="18"/>
                    </a:lnTo>
                    <a:lnTo>
                      <a:pt x="0" y="0"/>
                    </a:lnTo>
                    <a:lnTo>
                      <a:pt x="986" y="0"/>
                    </a:lnTo>
                    <a:lnTo>
                      <a:pt x="986" y="18"/>
                    </a:lnTo>
                    <a:close/>
                  </a:path>
                </a:pathLst>
              </a:custGeom>
              <a:solidFill>
                <a:srgbClr val="CEB14C"/>
              </a:solidFill>
              <a:ln w="9525">
                <a:noFill/>
                <a:round/>
                <a:headEnd/>
                <a:tailEnd/>
              </a:ln>
            </p:spPr>
            <p:txBody>
              <a:bodyPr/>
              <a:lstStyle/>
              <a:p>
                <a:endParaRPr lang="da-DK"/>
              </a:p>
            </p:txBody>
          </p:sp>
          <p:sp>
            <p:nvSpPr>
              <p:cNvPr id="284" name="Freeform 898"/>
              <p:cNvSpPr>
                <a:spLocks/>
              </p:cNvSpPr>
              <p:nvPr/>
            </p:nvSpPr>
            <p:spPr bwMode="auto">
              <a:xfrm>
                <a:off x="2551" y="2162"/>
                <a:ext cx="52" cy="1"/>
              </a:xfrm>
              <a:custGeom>
                <a:avLst/>
                <a:gdLst>
                  <a:gd name="T0" fmla="*/ 986 w 987"/>
                  <a:gd name="T1" fmla="*/ 19 h 19"/>
                  <a:gd name="T2" fmla="*/ 1 w 987"/>
                  <a:gd name="T3" fmla="*/ 19 h 19"/>
                  <a:gd name="T4" fmla="*/ 0 w 987"/>
                  <a:gd name="T5" fmla="*/ 0 h 19"/>
                  <a:gd name="T6" fmla="*/ 987 w 987"/>
                  <a:gd name="T7" fmla="*/ 0 h 19"/>
                  <a:gd name="T8" fmla="*/ 986 w 987"/>
                  <a:gd name="T9" fmla="*/ 19 h 19"/>
                  <a:gd name="T10" fmla="*/ 0 60000 65536"/>
                  <a:gd name="T11" fmla="*/ 0 60000 65536"/>
                  <a:gd name="T12" fmla="*/ 0 60000 65536"/>
                  <a:gd name="T13" fmla="*/ 0 60000 65536"/>
                  <a:gd name="T14" fmla="*/ 0 60000 65536"/>
                  <a:gd name="T15" fmla="*/ 0 w 987"/>
                  <a:gd name="T16" fmla="*/ 0 h 19"/>
                  <a:gd name="T17" fmla="*/ 987 w 987"/>
                  <a:gd name="T18" fmla="*/ 19 h 19"/>
                </a:gdLst>
                <a:ahLst/>
                <a:cxnLst>
                  <a:cxn ang="T10">
                    <a:pos x="T0" y="T1"/>
                  </a:cxn>
                  <a:cxn ang="T11">
                    <a:pos x="T2" y="T3"/>
                  </a:cxn>
                  <a:cxn ang="T12">
                    <a:pos x="T4" y="T5"/>
                  </a:cxn>
                  <a:cxn ang="T13">
                    <a:pos x="T6" y="T7"/>
                  </a:cxn>
                  <a:cxn ang="T14">
                    <a:pos x="T8" y="T9"/>
                  </a:cxn>
                </a:cxnLst>
                <a:rect l="T15" t="T16" r="T17" b="T18"/>
                <a:pathLst>
                  <a:path w="987" h="19">
                    <a:moveTo>
                      <a:pt x="986" y="19"/>
                    </a:moveTo>
                    <a:lnTo>
                      <a:pt x="1" y="19"/>
                    </a:lnTo>
                    <a:lnTo>
                      <a:pt x="0" y="0"/>
                    </a:lnTo>
                    <a:lnTo>
                      <a:pt x="987" y="0"/>
                    </a:lnTo>
                    <a:lnTo>
                      <a:pt x="986" y="19"/>
                    </a:lnTo>
                    <a:close/>
                  </a:path>
                </a:pathLst>
              </a:custGeom>
              <a:solidFill>
                <a:srgbClr val="CEB14C"/>
              </a:solidFill>
              <a:ln w="9525">
                <a:noFill/>
                <a:round/>
                <a:headEnd/>
                <a:tailEnd/>
              </a:ln>
            </p:spPr>
            <p:txBody>
              <a:bodyPr/>
              <a:lstStyle/>
              <a:p>
                <a:endParaRPr lang="da-DK"/>
              </a:p>
            </p:txBody>
          </p:sp>
          <p:sp>
            <p:nvSpPr>
              <p:cNvPr id="285" name="Freeform 899"/>
              <p:cNvSpPr>
                <a:spLocks/>
              </p:cNvSpPr>
              <p:nvPr/>
            </p:nvSpPr>
            <p:spPr bwMode="auto">
              <a:xfrm>
                <a:off x="2551" y="2162"/>
                <a:ext cx="52" cy="1"/>
              </a:xfrm>
              <a:custGeom>
                <a:avLst/>
                <a:gdLst>
                  <a:gd name="T0" fmla="*/ 987 w 988"/>
                  <a:gd name="T1" fmla="*/ 19 h 19"/>
                  <a:gd name="T2" fmla="*/ 1 w 988"/>
                  <a:gd name="T3" fmla="*/ 19 h 19"/>
                  <a:gd name="T4" fmla="*/ 0 w 988"/>
                  <a:gd name="T5" fmla="*/ 0 h 19"/>
                  <a:gd name="T6" fmla="*/ 988 w 988"/>
                  <a:gd name="T7" fmla="*/ 0 h 19"/>
                  <a:gd name="T8" fmla="*/ 987 w 988"/>
                  <a:gd name="T9" fmla="*/ 19 h 19"/>
                  <a:gd name="T10" fmla="*/ 0 60000 65536"/>
                  <a:gd name="T11" fmla="*/ 0 60000 65536"/>
                  <a:gd name="T12" fmla="*/ 0 60000 65536"/>
                  <a:gd name="T13" fmla="*/ 0 60000 65536"/>
                  <a:gd name="T14" fmla="*/ 0 60000 65536"/>
                  <a:gd name="T15" fmla="*/ 0 w 988"/>
                  <a:gd name="T16" fmla="*/ 0 h 19"/>
                  <a:gd name="T17" fmla="*/ 988 w 988"/>
                  <a:gd name="T18" fmla="*/ 19 h 19"/>
                </a:gdLst>
                <a:ahLst/>
                <a:cxnLst>
                  <a:cxn ang="T10">
                    <a:pos x="T0" y="T1"/>
                  </a:cxn>
                  <a:cxn ang="T11">
                    <a:pos x="T2" y="T3"/>
                  </a:cxn>
                  <a:cxn ang="T12">
                    <a:pos x="T4" y="T5"/>
                  </a:cxn>
                  <a:cxn ang="T13">
                    <a:pos x="T6" y="T7"/>
                  </a:cxn>
                  <a:cxn ang="T14">
                    <a:pos x="T8" y="T9"/>
                  </a:cxn>
                </a:cxnLst>
                <a:rect l="T15" t="T16" r="T17" b="T18"/>
                <a:pathLst>
                  <a:path w="988" h="19">
                    <a:moveTo>
                      <a:pt x="987" y="19"/>
                    </a:moveTo>
                    <a:lnTo>
                      <a:pt x="1" y="19"/>
                    </a:lnTo>
                    <a:lnTo>
                      <a:pt x="0" y="0"/>
                    </a:lnTo>
                    <a:lnTo>
                      <a:pt x="988" y="0"/>
                    </a:lnTo>
                    <a:lnTo>
                      <a:pt x="987" y="19"/>
                    </a:lnTo>
                    <a:close/>
                  </a:path>
                </a:pathLst>
              </a:custGeom>
              <a:solidFill>
                <a:srgbClr val="CEB14C"/>
              </a:solidFill>
              <a:ln w="9525">
                <a:noFill/>
                <a:round/>
                <a:headEnd/>
                <a:tailEnd/>
              </a:ln>
            </p:spPr>
            <p:txBody>
              <a:bodyPr/>
              <a:lstStyle/>
              <a:p>
                <a:endParaRPr lang="da-DK"/>
              </a:p>
            </p:txBody>
          </p:sp>
          <p:sp>
            <p:nvSpPr>
              <p:cNvPr id="286" name="Freeform 900"/>
              <p:cNvSpPr>
                <a:spLocks/>
              </p:cNvSpPr>
              <p:nvPr/>
            </p:nvSpPr>
            <p:spPr bwMode="auto">
              <a:xfrm>
                <a:off x="2551" y="2161"/>
                <a:ext cx="52" cy="1"/>
              </a:xfrm>
              <a:custGeom>
                <a:avLst/>
                <a:gdLst>
                  <a:gd name="T0" fmla="*/ 989 w 989"/>
                  <a:gd name="T1" fmla="*/ 18 h 18"/>
                  <a:gd name="T2" fmla="*/ 2 w 989"/>
                  <a:gd name="T3" fmla="*/ 18 h 18"/>
                  <a:gd name="T4" fmla="*/ 0 w 989"/>
                  <a:gd name="T5" fmla="*/ 0 h 18"/>
                  <a:gd name="T6" fmla="*/ 989 w 989"/>
                  <a:gd name="T7" fmla="*/ 0 h 18"/>
                  <a:gd name="T8" fmla="*/ 989 w 989"/>
                  <a:gd name="T9" fmla="*/ 18 h 18"/>
                  <a:gd name="T10" fmla="*/ 0 60000 65536"/>
                  <a:gd name="T11" fmla="*/ 0 60000 65536"/>
                  <a:gd name="T12" fmla="*/ 0 60000 65536"/>
                  <a:gd name="T13" fmla="*/ 0 60000 65536"/>
                  <a:gd name="T14" fmla="*/ 0 60000 65536"/>
                  <a:gd name="T15" fmla="*/ 0 w 989"/>
                  <a:gd name="T16" fmla="*/ 0 h 18"/>
                  <a:gd name="T17" fmla="*/ 989 w 989"/>
                  <a:gd name="T18" fmla="*/ 18 h 18"/>
                </a:gdLst>
                <a:ahLst/>
                <a:cxnLst>
                  <a:cxn ang="T10">
                    <a:pos x="T0" y="T1"/>
                  </a:cxn>
                  <a:cxn ang="T11">
                    <a:pos x="T2" y="T3"/>
                  </a:cxn>
                  <a:cxn ang="T12">
                    <a:pos x="T4" y="T5"/>
                  </a:cxn>
                  <a:cxn ang="T13">
                    <a:pos x="T6" y="T7"/>
                  </a:cxn>
                  <a:cxn ang="T14">
                    <a:pos x="T8" y="T9"/>
                  </a:cxn>
                </a:cxnLst>
                <a:rect l="T15" t="T16" r="T17" b="T18"/>
                <a:pathLst>
                  <a:path w="989" h="18">
                    <a:moveTo>
                      <a:pt x="989" y="18"/>
                    </a:moveTo>
                    <a:lnTo>
                      <a:pt x="2" y="18"/>
                    </a:lnTo>
                    <a:lnTo>
                      <a:pt x="0" y="0"/>
                    </a:lnTo>
                    <a:lnTo>
                      <a:pt x="989" y="0"/>
                    </a:lnTo>
                    <a:lnTo>
                      <a:pt x="989" y="18"/>
                    </a:lnTo>
                    <a:close/>
                  </a:path>
                </a:pathLst>
              </a:custGeom>
              <a:solidFill>
                <a:srgbClr val="CEB14C"/>
              </a:solidFill>
              <a:ln w="9525">
                <a:noFill/>
                <a:round/>
                <a:headEnd/>
                <a:tailEnd/>
              </a:ln>
            </p:spPr>
            <p:txBody>
              <a:bodyPr/>
              <a:lstStyle/>
              <a:p>
                <a:endParaRPr lang="da-DK"/>
              </a:p>
            </p:txBody>
          </p:sp>
          <p:sp>
            <p:nvSpPr>
              <p:cNvPr id="287" name="Freeform 901"/>
              <p:cNvSpPr>
                <a:spLocks/>
              </p:cNvSpPr>
              <p:nvPr/>
            </p:nvSpPr>
            <p:spPr bwMode="auto">
              <a:xfrm>
                <a:off x="2551" y="2161"/>
                <a:ext cx="52" cy="1"/>
              </a:xfrm>
              <a:custGeom>
                <a:avLst/>
                <a:gdLst>
                  <a:gd name="T0" fmla="*/ 989 w 989"/>
                  <a:gd name="T1" fmla="*/ 18 h 18"/>
                  <a:gd name="T2" fmla="*/ 1 w 989"/>
                  <a:gd name="T3" fmla="*/ 18 h 18"/>
                  <a:gd name="T4" fmla="*/ 0 w 989"/>
                  <a:gd name="T5" fmla="*/ 0 h 18"/>
                  <a:gd name="T6" fmla="*/ 989 w 989"/>
                  <a:gd name="T7" fmla="*/ 0 h 18"/>
                  <a:gd name="T8" fmla="*/ 989 w 989"/>
                  <a:gd name="T9" fmla="*/ 18 h 18"/>
                  <a:gd name="T10" fmla="*/ 0 60000 65536"/>
                  <a:gd name="T11" fmla="*/ 0 60000 65536"/>
                  <a:gd name="T12" fmla="*/ 0 60000 65536"/>
                  <a:gd name="T13" fmla="*/ 0 60000 65536"/>
                  <a:gd name="T14" fmla="*/ 0 60000 65536"/>
                  <a:gd name="T15" fmla="*/ 0 w 989"/>
                  <a:gd name="T16" fmla="*/ 0 h 18"/>
                  <a:gd name="T17" fmla="*/ 989 w 989"/>
                  <a:gd name="T18" fmla="*/ 18 h 18"/>
                </a:gdLst>
                <a:ahLst/>
                <a:cxnLst>
                  <a:cxn ang="T10">
                    <a:pos x="T0" y="T1"/>
                  </a:cxn>
                  <a:cxn ang="T11">
                    <a:pos x="T2" y="T3"/>
                  </a:cxn>
                  <a:cxn ang="T12">
                    <a:pos x="T4" y="T5"/>
                  </a:cxn>
                  <a:cxn ang="T13">
                    <a:pos x="T6" y="T7"/>
                  </a:cxn>
                  <a:cxn ang="T14">
                    <a:pos x="T8" y="T9"/>
                  </a:cxn>
                </a:cxnLst>
                <a:rect l="T15" t="T16" r="T17" b="T18"/>
                <a:pathLst>
                  <a:path w="989" h="18">
                    <a:moveTo>
                      <a:pt x="989" y="18"/>
                    </a:moveTo>
                    <a:lnTo>
                      <a:pt x="1" y="18"/>
                    </a:lnTo>
                    <a:lnTo>
                      <a:pt x="0" y="0"/>
                    </a:lnTo>
                    <a:lnTo>
                      <a:pt x="989" y="0"/>
                    </a:lnTo>
                    <a:lnTo>
                      <a:pt x="989" y="18"/>
                    </a:lnTo>
                    <a:close/>
                  </a:path>
                </a:pathLst>
              </a:custGeom>
              <a:solidFill>
                <a:srgbClr val="CFB24B"/>
              </a:solidFill>
              <a:ln w="9525">
                <a:noFill/>
                <a:round/>
                <a:headEnd/>
                <a:tailEnd/>
              </a:ln>
            </p:spPr>
            <p:txBody>
              <a:bodyPr/>
              <a:lstStyle/>
              <a:p>
                <a:endParaRPr lang="da-DK"/>
              </a:p>
            </p:txBody>
          </p:sp>
          <p:sp>
            <p:nvSpPr>
              <p:cNvPr id="288" name="Freeform 902"/>
              <p:cNvSpPr>
                <a:spLocks/>
              </p:cNvSpPr>
              <p:nvPr/>
            </p:nvSpPr>
            <p:spPr bwMode="auto">
              <a:xfrm>
                <a:off x="2551" y="2160"/>
                <a:ext cx="52" cy="1"/>
              </a:xfrm>
              <a:custGeom>
                <a:avLst/>
                <a:gdLst>
                  <a:gd name="T0" fmla="*/ 990 w 991"/>
                  <a:gd name="T1" fmla="*/ 19 h 19"/>
                  <a:gd name="T2" fmla="*/ 1 w 991"/>
                  <a:gd name="T3" fmla="*/ 19 h 19"/>
                  <a:gd name="T4" fmla="*/ 0 w 991"/>
                  <a:gd name="T5" fmla="*/ 0 h 19"/>
                  <a:gd name="T6" fmla="*/ 991 w 991"/>
                  <a:gd name="T7" fmla="*/ 0 h 19"/>
                  <a:gd name="T8" fmla="*/ 990 w 991"/>
                  <a:gd name="T9" fmla="*/ 19 h 19"/>
                  <a:gd name="T10" fmla="*/ 0 60000 65536"/>
                  <a:gd name="T11" fmla="*/ 0 60000 65536"/>
                  <a:gd name="T12" fmla="*/ 0 60000 65536"/>
                  <a:gd name="T13" fmla="*/ 0 60000 65536"/>
                  <a:gd name="T14" fmla="*/ 0 60000 65536"/>
                  <a:gd name="T15" fmla="*/ 0 w 991"/>
                  <a:gd name="T16" fmla="*/ 0 h 19"/>
                  <a:gd name="T17" fmla="*/ 991 w 991"/>
                  <a:gd name="T18" fmla="*/ 19 h 19"/>
                </a:gdLst>
                <a:ahLst/>
                <a:cxnLst>
                  <a:cxn ang="T10">
                    <a:pos x="T0" y="T1"/>
                  </a:cxn>
                  <a:cxn ang="T11">
                    <a:pos x="T2" y="T3"/>
                  </a:cxn>
                  <a:cxn ang="T12">
                    <a:pos x="T4" y="T5"/>
                  </a:cxn>
                  <a:cxn ang="T13">
                    <a:pos x="T6" y="T7"/>
                  </a:cxn>
                  <a:cxn ang="T14">
                    <a:pos x="T8" y="T9"/>
                  </a:cxn>
                </a:cxnLst>
                <a:rect l="T15" t="T16" r="T17" b="T18"/>
                <a:pathLst>
                  <a:path w="991" h="19">
                    <a:moveTo>
                      <a:pt x="990" y="19"/>
                    </a:moveTo>
                    <a:lnTo>
                      <a:pt x="1" y="19"/>
                    </a:lnTo>
                    <a:lnTo>
                      <a:pt x="0" y="0"/>
                    </a:lnTo>
                    <a:lnTo>
                      <a:pt x="991" y="0"/>
                    </a:lnTo>
                    <a:lnTo>
                      <a:pt x="990" y="19"/>
                    </a:lnTo>
                    <a:close/>
                  </a:path>
                </a:pathLst>
              </a:custGeom>
              <a:solidFill>
                <a:srgbClr val="CFB24B"/>
              </a:solidFill>
              <a:ln w="9525">
                <a:noFill/>
                <a:round/>
                <a:headEnd/>
                <a:tailEnd/>
              </a:ln>
            </p:spPr>
            <p:txBody>
              <a:bodyPr/>
              <a:lstStyle/>
              <a:p>
                <a:endParaRPr lang="da-DK"/>
              </a:p>
            </p:txBody>
          </p:sp>
          <p:sp>
            <p:nvSpPr>
              <p:cNvPr id="289" name="Freeform 903"/>
              <p:cNvSpPr>
                <a:spLocks/>
              </p:cNvSpPr>
              <p:nvPr/>
            </p:nvSpPr>
            <p:spPr bwMode="auto">
              <a:xfrm>
                <a:off x="2551" y="2160"/>
                <a:ext cx="52" cy="1"/>
              </a:xfrm>
              <a:custGeom>
                <a:avLst/>
                <a:gdLst>
                  <a:gd name="T0" fmla="*/ 990 w 991"/>
                  <a:gd name="T1" fmla="*/ 20 h 20"/>
                  <a:gd name="T2" fmla="*/ 1 w 991"/>
                  <a:gd name="T3" fmla="*/ 20 h 20"/>
                  <a:gd name="T4" fmla="*/ 0 w 991"/>
                  <a:gd name="T5" fmla="*/ 0 h 20"/>
                  <a:gd name="T6" fmla="*/ 991 w 991"/>
                  <a:gd name="T7" fmla="*/ 0 h 20"/>
                  <a:gd name="T8" fmla="*/ 990 w 991"/>
                  <a:gd name="T9" fmla="*/ 20 h 20"/>
                  <a:gd name="T10" fmla="*/ 0 60000 65536"/>
                  <a:gd name="T11" fmla="*/ 0 60000 65536"/>
                  <a:gd name="T12" fmla="*/ 0 60000 65536"/>
                  <a:gd name="T13" fmla="*/ 0 60000 65536"/>
                  <a:gd name="T14" fmla="*/ 0 60000 65536"/>
                  <a:gd name="T15" fmla="*/ 0 w 991"/>
                  <a:gd name="T16" fmla="*/ 0 h 20"/>
                  <a:gd name="T17" fmla="*/ 991 w 991"/>
                  <a:gd name="T18" fmla="*/ 20 h 20"/>
                </a:gdLst>
                <a:ahLst/>
                <a:cxnLst>
                  <a:cxn ang="T10">
                    <a:pos x="T0" y="T1"/>
                  </a:cxn>
                  <a:cxn ang="T11">
                    <a:pos x="T2" y="T3"/>
                  </a:cxn>
                  <a:cxn ang="T12">
                    <a:pos x="T4" y="T5"/>
                  </a:cxn>
                  <a:cxn ang="T13">
                    <a:pos x="T6" y="T7"/>
                  </a:cxn>
                  <a:cxn ang="T14">
                    <a:pos x="T8" y="T9"/>
                  </a:cxn>
                </a:cxnLst>
                <a:rect l="T15" t="T16" r="T17" b="T18"/>
                <a:pathLst>
                  <a:path w="991" h="20">
                    <a:moveTo>
                      <a:pt x="990" y="20"/>
                    </a:moveTo>
                    <a:lnTo>
                      <a:pt x="1" y="20"/>
                    </a:lnTo>
                    <a:lnTo>
                      <a:pt x="0" y="0"/>
                    </a:lnTo>
                    <a:lnTo>
                      <a:pt x="991" y="0"/>
                    </a:lnTo>
                    <a:lnTo>
                      <a:pt x="990" y="20"/>
                    </a:lnTo>
                    <a:close/>
                  </a:path>
                </a:pathLst>
              </a:custGeom>
              <a:solidFill>
                <a:srgbClr val="CFB24B"/>
              </a:solidFill>
              <a:ln w="9525">
                <a:noFill/>
                <a:round/>
                <a:headEnd/>
                <a:tailEnd/>
              </a:ln>
            </p:spPr>
            <p:txBody>
              <a:bodyPr/>
              <a:lstStyle/>
              <a:p>
                <a:endParaRPr lang="da-DK"/>
              </a:p>
            </p:txBody>
          </p:sp>
          <p:sp>
            <p:nvSpPr>
              <p:cNvPr id="290" name="Freeform 904"/>
              <p:cNvSpPr>
                <a:spLocks/>
              </p:cNvSpPr>
              <p:nvPr/>
            </p:nvSpPr>
            <p:spPr bwMode="auto">
              <a:xfrm>
                <a:off x="2551" y="2159"/>
                <a:ext cx="52" cy="1"/>
              </a:xfrm>
              <a:custGeom>
                <a:avLst/>
                <a:gdLst>
                  <a:gd name="T0" fmla="*/ 992 w 992"/>
                  <a:gd name="T1" fmla="*/ 19 h 19"/>
                  <a:gd name="T2" fmla="*/ 1 w 992"/>
                  <a:gd name="T3" fmla="*/ 19 h 19"/>
                  <a:gd name="T4" fmla="*/ 0 w 992"/>
                  <a:gd name="T5" fmla="*/ 0 h 19"/>
                  <a:gd name="T6" fmla="*/ 992 w 992"/>
                  <a:gd name="T7" fmla="*/ 0 h 19"/>
                  <a:gd name="T8" fmla="*/ 992 w 992"/>
                  <a:gd name="T9" fmla="*/ 19 h 19"/>
                  <a:gd name="T10" fmla="*/ 0 60000 65536"/>
                  <a:gd name="T11" fmla="*/ 0 60000 65536"/>
                  <a:gd name="T12" fmla="*/ 0 60000 65536"/>
                  <a:gd name="T13" fmla="*/ 0 60000 65536"/>
                  <a:gd name="T14" fmla="*/ 0 60000 65536"/>
                  <a:gd name="T15" fmla="*/ 0 w 992"/>
                  <a:gd name="T16" fmla="*/ 0 h 19"/>
                  <a:gd name="T17" fmla="*/ 992 w 992"/>
                  <a:gd name="T18" fmla="*/ 19 h 19"/>
                </a:gdLst>
                <a:ahLst/>
                <a:cxnLst>
                  <a:cxn ang="T10">
                    <a:pos x="T0" y="T1"/>
                  </a:cxn>
                  <a:cxn ang="T11">
                    <a:pos x="T2" y="T3"/>
                  </a:cxn>
                  <a:cxn ang="T12">
                    <a:pos x="T4" y="T5"/>
                  </a:cxn>
                  <a:cxn ang="T13">
                    <a:pos x="T6" y="T7"/>
                  </a:cxn>
                  <a:cxn ang="T14">
                    <a:pos x="T8" y="T9"/>
                  </a:cxn>
                </a:cxnLst>
                <a:rect l="T15" t="T16" r="T17" b="T18"/>
                <a:pathLst>
                  <a:path w="992" h="19">
                    <a:moveTo>
                      <a:pt x="992" y="19"/>
                    </a:moveTo>
                    <a:lnTo>
                      <a:pt x="1" y="19"/>
                    </a:lnTo>
                    <a:lnTo>
                      <a:pt x="0" y="0"/>
                    </a:lnTo>
                    <a:lnTo>
                      <a:pt x="992" y="0"/>
                    </a:lnTo>
                    <a:lnTo>
                      <a:pt x="992" y="19"/>
                    </a:lnTo>
                    <a:close/>
                  </a:path>
                </a:pathLst>
              </a:custGeom>
              <a:solidFill>
                <a:srgbClr val="CFB24B"/>
              </a:solidFill>
              <a:ln w="9525">
                <a:noFill/>
                <a:round/>
                <a:headEnd/>
                <a:tailEnd/>
              </a:ln>
            </p:spPr>
            <p:txBody>
              <a:bodyPr/>
              <a:lstStyle/>
              <a:p>
                <a:endParaRPr lang="da-DK"/>
              </a:p>
            </p:txBody>
          </p:sp>
          <p:sp>
            <p:nvSpPr>
              <p:cNvPr id="291" name="Freeform 905"/>
              <p:cNvSpPr>
                <a:spLocks/>
              </p:cNvSpPr>
              <p:nvPr/>
            </p:nvSpPr>
            <p:spPr bwMode="auto">
              <a:xfrm>
                <a:off x="2551" y="2159"/>
                <a:ext cx="52" cy="1"/>
              </a:xfrm>
              <a:custGeom>
                <a:avLst/>
                <a:gdLst>
                  <a:gd name="T0" fmla="*/ 993 w 993"/>
                  <a:gd name="T1" fmla="*/ 19 h 19"/>
                  <a:gd name="T2" fmla="*/ 2 w 993"/>
                  <a:gd name="T3" fmla="*/ 19 h 19"/>
                  <a:gd name="T4" fmla="*/ 0 w 993"/>
                  <a:gd name="T5" fmla="*/ 0 h 19"/>
                  <a:gd name="T6" fmla="*/ 993 w 993"/>
                  <a:gd name="T7" fmla="*/ 0 h 19"/>
                  <a:gd name="T8" fmla="*/ 993 w 993"/>
                  <a:gd name="T9" fmla="*/ 19 h 19"/>
                  <a:gd name="T10" fmla="*/ 0 60000 65536"/>
                  <a:gd name="T11" fmla="*/ 0 60000 65536"/>
                  <a:gd name="T12" fmla="*/ 0 60000 65536"/>
                  <a:gd name="T13" fmla="*/ 0 60000 65536"/>
                  <a:gd name="T14" fmla="*/ 0 60000 65536"/>
                  <a:gd name="T15" fmla="*/ 0 w 993"/>
                  <a:gd name="T16" fmla="*/ 0 h 19"/>
                  <a:gd name="T17" fmla="*/ 993 w 993"/>
                  <a:gd name="T18" fmla="*/ 19 h 19"/>
                </a:gdLst>
                <a:ahLst/>
                <a:cxnLst>
                  <a:cxn ang="T10">
                    <a:pos x="T0" y="T1"/>
                  </a:cxn>
                  <a:cxn ang="T11">
                    <a:pos x="T2" y="T3"/>
                  </a:cxn>
                  <a:cxn ang="T12">
                    <a:pos x="T4" y="T5"/>
                  </a:cxn>
                  <a:cxn ang="T13">
                    <a:pos x="T6" y="T7"/>
                  </a:cxn>
                  <a:cxn ang="T14">
                    <a:pos x="T8" y="T9"/>
                  </a:cxn>
                </a:cxnLst>
                <a:rect l="T15" t="T16" r="T17" b="T18"/>
                <a:pathLst>
                  <a:path w="993" h="19">
                    <a:moveTo>
                      <a:pt x="993" y="19"/>
                    </a:moveTo>
                    <a:lnTo>
                      <a:pt x="2" y="19"/>
                    </a:lnTo>
                    <a:lnTo>
                      <a:pt x="0" y="0"/>
                    </a:lnTo>
                    <a:lnTo>
                      <a:pt x="993" y="0"/>
                    </a:lnTo>
                    <a:lnTo>
                      <a:pt x="993" y="19"/>
                    </a:lnTo>
                    <a:close/>
                  </a:path>
                </a:pathLst>
              </a:custGeom>
              <a:solidFill>
                <a:srgbClr val="D0B34B"/>
              </a:solidFill>
              <a:ln w="9525">
                <a:noFill/>
                <a:round/>
                <a:headEnd/>
                <a:tailEnd/>
              </a:ln>
            </p:spPr>
            <p:txBody>
              <a:bodyPr/>
              <a:lstStyle/>
              <a:p>
                <a:endParaRPr lang="da-DK"/>
              </a:p>
            </p:txBody>
          </p:sp>
          <p:sp>
            <p:nvSpPr>
              <p:cNvPr id="292" name="Freeform 906"/>
              <p:cNvSpPr>
                <a:spLocks/>
              </p:cNvSpPr>
              <p:nvPr/>
            </p:nvSpPr>
            <p:spPr bwMode="auto">
              <a:xfrm>
                <a:off x="2551" y="2158"/>
                <a:ext cx="52" cy="1"/>
              </a:xfrm>
              <a:custGeom>
                <a:avLst/>
                <a:gdLst>
                  <a:gd name="T0" fmla="*/ 993 w 994"/>
                  <a:gd name="T1" fmla="*/ 19 h 19"/>
                  <a:gd name="T2" fmla="*/ 1 w 994"/>
                  <a:gd name="T3" fmla="*/ 19 h 19"/>
                  <a:gd name="T4" fmla="*/ 0 w 994"/>
                  <a:gd name="T5" fmla="*/ 1 h 19"/>
                  <a:gd name="T6" fmla="*/ 0 w 994"/>
                  <a:gd name="T7" fmla="*/ 0 h 19"/>
                  <a:gd name="T8" fmla="*/ 994 w 994"/>
                  <a:gd name="T9" fmla="*/ 0 h 19"/>
                  <a:gd name="T10" fmla="*/ 993 w 994"/>
                  <a:gd name="T11" fmla="*/ 8 h 19"/>
                  <a:gd name="T12" fmla="*/ 993 w 994"/>
                  <a:gd name="T13" fmla="*/ 19 h 19"/>
                  <a:gd name="T14" fmla="*/ 0 60000 65536"/>
                  <a:gd name="T15" fmla="*/ 0 60000 65536"/>
                  <a:gd name="T16" fmla="*/ 0 60000 65536"/>
                  <a:gd name="T17" fmla="*/ 0 60000 65536"/>
                  <a:gd name="T18" fmla="*/ 0 60000 65536"/>
                  <a:gd name="T19" fmla="*/ 0 60000 65536"/>
                  <a:gd name="T20" fmla="*/ 0 60000 65536"/>
                  <a:gd name="T21" fmla="*/ 0 w 994"/>
                  <a:gd name="T22" fmla="*/ 0 h 19"/>
                  <a:gd name="T23" fmla="*/ 994 w 99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4" h="19">
                    <a:moveTo>
                      <a:pt x="993" y="19"/>
                    </a:moveTo>
                    <a:lnTo>
                      <a:pt x="1" y="19"/>
                    </a:lnTo>
                    <a:lnTo>
                      <a:pt x="0" y="1"/>
                    </a:lnTo>
                    <a:lnTo>
                      <a:pt x="0" y="0"/>
                    </a:lnTo>
                    <a:lnTo>
                      <a:pt x="994" y="0"/>
                    </a:lnTo>
                    <a:lnTo>
                      <a:pt x="993" y="8"/>
                    </a:lnTo>
                    <a:lnTo>
                      <a:pt x="993" y="19"/>
                    </a:lnTo>
                    <a:close/>
                  </a:path>
                </a:pathLst>
              </a:custGeom>
              <a:solidFill>
                <a:srgbClr val="D0B34B"/>
              </a:solidFill>
              <a:ln w="9525">
                <a:noFill/>
                <a:round/>
                <a:headEnd/>
                <a:tailEnd/>
              </a:ln>
            </p:spPr>
            <p:txBody>
              <a:bodyPr/>
              <a:lstStyle/>
              <a:p>
                <a:endParaRPr lang="da-DK"/>
              </a:p>
            </p:txBody>
          </p:sp>
          <p:sp>
            <p:nvSpPr>
              <p:cNvPr id="293" name="Freeform 907"/>
              <p:cNvSpPr>
                <a:spLocks/>
              </p:cNvSpPr>
              <p:nvPr/>
            </p:nvSpPr>
            <p:spPr bwMode="auto">
              <a:xfrm>
                <a:off x="2551" y="2158"/>
                <a:ext cx="52" cy="1"/>
              </a:xfrm>
              <a:custGeom>
                <a:avLst/>
                <a:gdLst>
                  <a:gd name="T0" fmla="*/ 993 w 994"/>
                  <a:gd name="T1" fmla="*/ 18 h 18"/>
                  <a:gd name="T2" fmla="*/ 0 w 994"/>
                  <a:gd name="T3" fmla="*/ 18 h 18"/>
                  <a:gd name="T4" fmla="*/ 0 w 994"/>
                  <a:gd name="T5" fmla="*/ 10 h 18"/>
                  <a:gd name="T6" fmla="*/ 0 w 994"/>
                  <a:gd name="T7" fmla="*/ 0 h 18"/>
                  <a:gd name="T8" fmla="*/ 994 w 994"/>
                  <a:gd name="T9" fmla="*/ 0 h 18"/>
                  <a:gd name="T10" fmla="*/ 993 w 994"/>
                  <a:gd name="T11" fmla="*/ 17 h 18"/>
                  <a:gd name="T12" fmla="*/ 993 w 994"/>
                  <a:gd name="T13" fmla="*/ 18 h 18"/>
                  <a:gd name="T14" fmla="*/ 0 60000 65536"/>
                  <a:gd name="T15" fmla="*/ 0 60000 65536"/>
                  <a:gd name="T16" fmla="*/ 0 60000 65536"/>
                  <a:gd name="T17" fmla="*/ 0 60000 65536"/>
                  <a:gd name="T18" fmla="*/ 0 60000 65536"/>
                  <a:gd name="T19" fmla="*/ 0 60000 65536"/>
                  <a:gd name="T20" fmla="*/ 0 60000 65536"/>
                  <a:gd name="T21" fmla="*/ 0 w 994"/>
                  <a:gd name="T22" fmla="*/ 0 h 18"/>
                  <a:gd name="T23" fmla="*/ 994 w 99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4" h="18">
                    <a:moveTo>
                      <a:pt x="993" y="18"/>
                    </a:moveTo>
                    <a:lnTo>
                      <a:pt x="0" y="18"/>
                    </a:lnTo>
                    <a:lnTo>
                      <a:pt x="0" y="10"/>
                    </a:lnTo>
                    <a:lnTo>
                      <a:pt x="0" y="0"/>
                    </a:lnTo>
                    <a:lnTo>
                      <a:pt x="994" y="0"/>
                    </a:lnTo>
                    <a:lnTo>
                      <a:pt x="993" y="17"/>
                    </a:lnTo>
                    <a:lnTo>
                      <a:pt x="993" y="18"/>
                    </a:lnTo>
                    <a:close/>
                  </a:path>
                </a:pathLst>
              </a:custGeom>
              <a:solidFill>
                <a:srgbClr val="D0B34B"/>
              </a:solidFill>
              <a:ln w="9525">
                <a:noFill/>
                <a:round/>
                <a:headEnd/>
                <a:tailEnd/>
              </a:ln>
            </p:spPr>
            <p:txBody>
              <a:bodyPr/>
              <a:lstStyle/>
              <a:p>
                <a:endParaRPr lang="da-DK"/>
              </a:p>
            </p:txBody>
          </p:sp>
          <p:sp>
            <p:nvSpPr>
              <p:cNvPr id="294" name="Freeform 908"/>
              <p:cNvSpPr>
                <a:spLocks/>
              </p:cNvSpPr>
              <p:nvPr/>
            </p:nvSpPr>
            <p:spPr bwMode="auto">
              <a:xfrm>
                <a:off x="2551" y="2157"/>
                <a:ext cx="52" cy="1"/>
              </a:xfrm>
              <a:custGeom>
                <a:avLst/>
                <a:gdLst>
                  <a:gd name="T0" fmla="*/ 994 w 995"/>
                  <a:gd name="T1" fmla="*/ 19 h 19"/>
                  <a:gd name="T2" fmla="*/ 0 w 995"/>
                  <a:gd name="T3" fmla="*/ 19 h 19"/>
                  <a:gd name="T4" fmla="*/ 1 w 995"/>
                  <a:gd name="T5" fmla="*/ 0 h 19"/>
                  <a:gd name="T6" fmla="*/ 995 w 995"/>
                  <a:gd name="T7" fmla="*/ 0 h 19"/>
                  <a:gd name="T8" fmla="*/ 994 w 995"/>
                  <a:gd name="T9" fmla="*/ 19 h 19"/>
                  <a:gd name="T10" fmla="*/ 0 60000 65536"/>
                  <a:gd name="T11" fmla="*/ 0 60000 65536"/>
                  <a:gd name="T12" fmla="*/ 0 60000 65536"/>
                  <a:gd name="T13" fmla="*/ 0 60000 65536"/>
                  <a:gd name="T14" fmla="*/ 0 60000 65536"/>
                  <a:gd name="T15" fmla="*/ 0 w 995"/>
                  <a:gd name="T16" fmla="*/ 0 h 19"/>
                  <a:gd name="T17" fmla="*/ 995 w 995"/>
                  <a:gd name="T18" fmla="*/ 19 h 19"/>
                </a:gdLst>
                <a:ahLst/>
                <a:cxnLst>
                  <a:cxn ang="T10">
                    <a:pos x="T0" y="T1"/>
                  </a:cxn>
                  <a:cxn ang="T11">
                    <a:pos x="T2" y="T3"/>
                  </a:cxn>
                  <a:cxn ang="T12">
                    <a:pos x="T4" y="T5"/>
                  </a:cxn>
                  <a:cxn ang="T13">
                    <a:pos x="T6" y="T7"/>
                  </a:cxn>
                  <a:cxn ang="T14">
                    <a:pos x="T8" y="T9"/>
                  </a:cxn>
                </a:cxnLst>
                <a:rect l="T15" t="T16" r="T17" b="T18"/>
                <a:pathLst>
                  <a:path w="995" h="19">
                    <a:moveTo>
                      <a:pt x="994" y="19"/>
                    </a:moveTo>
                    <a:lnTo>
                      <a:pt x="0" y="19"/>
                    </a:lnTo>
                    <a:lnTo>
                      <a:pt x="1" y="0"/>
                    </a:lnTo>
                    <a:lnTo>
                      <a:pt x="995" y="0"/>
                    </a:lnTo>
                    <a:lnTo>
                      <a:pt x="994" y="19"/>
                    </a:lnTo>
                    <a:close/>
                  </a:path>
                </a:pathLst>
              </a:custGeom>
              <a:solidFill>
                <a:srgbClr val="D0B34B"/>
              </a:solidFill>
              <a:ln w="9525">
                <a:noFill/>
                <a:round/>
                <a:headEnd/>
                <a:tailEnd/>
              </a:ln>
            </p:spPr>
            <p:txBody>
              <a:bodyPr/>
              <a:lstStyle/>
              <a:p>
                <a:endParaRPr lang="da-DK"/>
              </a:p>
            </p:txBody>
          </p:sp>
          <p:sp>
            <p:nvSpPr>
              <p:cNvPr id="295" name="Freeform 909"/>
              <p:cNvSpPr>
                <a:spLocks/>
              </p:cNvSpPr>
              <p:nvPr/>
            </p:nvSpPr>
            <p:spPr bwMode="auto">
              <a:xfrm>
                <a:off x="2551" y="2157"/>
                <a:ext cx="52" cy="1"/>
              </a:xfrm>
              <a:custGeom>
                <a:avLst/>
                <a:gdLst>
                  <a:gd name="T0" fmla="*/ 994 w 995"/>
                  <a:gd name="T1" fmla="*/ 19 h 19"/>
                  <a:gd name="T2" fmla="*/ 0 w 995"/>
                  <a:gd name="T3" fmla="*/ 19 h 19"/>
                  <a:gd name="T4" fmla="*/ 1 w 995"/>
                  <a:gd name="T5" fmla="*/ 0 h 19"/>
                  <a:gd name="T6" fmla="*/ 995 w 995"/>
                  <a:gd name="T7" fmla="*/ 0 h 19"/>
                  <a:gd name="T8" fmla="*/ 994 w 995"/>
                  <a:gd name="T9" fmla="*/ 19 h 19"/>
                  <a:gd name="T10" fmla="*/ 0 60000 65536"/>
                  <a:gd name="T11" fmla="*/ 0 60000 65536"/>
                  <a:gd name="T12" fmla="*/ 0 60000 65536"/>
                  <a:gd name="T13" fmla="*/ 0 60000 65536"/>
                  <a:gd name="T14" fmla="*/ 0 60000 65536"/>
                  <a:gd name="T15" fmla="*/ 0 w 995"/>
                  <a:gd name="T16" fmla="*/ 0 h 19"/>
                  <a:gd name="T17" fmla="*/ 995 w 995"/>
                  <a:gd name="T18" fmla="*/ 19 h 19"/>
                </a:gdLst>
                <a:ahLst/>
                <a:cxnLst>
                  <a:cxn ang="T10">
                    <a:pos x="T0" y="T1"/>
                  </a:cxn>
                  <a:cxn ang="T11">
                    <a:pos x="T2" y="T3"/>
                  </a:cxn>
                  <a:cxn ang="T12">
                    <a:pos x="T4" y="T5"/>
                  </a:cxn>
                  <a:cxn ang="T13">
                    <a:pos x="T6" y="T7"/>
                  </a:cxn>
                  <a:cxn ang="T14">
                    <a:pos x="T8" y="T9"/>
                  </a:cxn>
                </a:cxnLst>
                <a:rect l="T15" t="T16" r="T17" b="T18"/>
                <a:pathLst>
                  <a:path w="995" h="19">
                    <a:moveTo>
                      <a:pt x="994" y="19"/>
                    </a:moveTo>
                    <a:lnTo>
                      <a:pt x="0" y="19"/>
                    </a:lnTo>
                    <a:lnTo>
                      <a:pt x="1" y="0"/>
                    </a:lnTo>
                    <a:lnTo>
                      <a:pt x="995" y="0"/>
                    </a:lnTo>
                    <a:lnTo>
                      <a:pt x="994" y="19"/>
                    </a:lnTo>
                    <a:close/>
                  </a:path>
                </a:pathLst>
              </a:custGeom>
              <a:solidFill>
                <a:srgbClr val="D1B34B"/>
              </a:solidFill>
              <a:ln w="9525">
                <a:noFill/>
                <a:round/>
                <a:headEnd/>
                <a:tailEnd/>
              </a:ln>
            </p:spPr>
            <p:txBody>
              <a:bodyPr/>
              <a:lstStyle/>
              <a:p>
                <a:endParaRPr lang="da-DK"/>
              </a:p>
            </p:txBody>
          </p:sp>
          <p:sp>
            <p:nvSpPr>
              <p:cNvPr id="296" name="Freeform 910"/>
              <p:cNvSpPr>
                <a:spLocks/>
              </p:cNvSpPr>
              <p:nvPr/>
            </p:nvSpPr>
            <p:spPr bwMode="auto">
              <a:xfrm>
                <a:off x="2551" y="2157"/>
                <a:ext cx="52" cy="1"/>
              </a:xfrm>
              <a:custGeom>
                <a:avLst/>
                <a:gdLst>
                  <a:gd name="T0" fmla="*/ 994 w 995"/>
                  <a:gd name="T1" fmla="*/ 18 h 18"/>
                  <a:gd name="T2" fmla="*/ 0 w 995"/>
                  <a:gd name="T3" fmla="*/ 18 h 18"/>
                  <a:gd name="T4" fmla="*/ 0 w 995"/>
                  <a:gd name="T5" fmla="*/ 0 h 18"/>
                  <a:gd name="T6" fmla="*/ 995 w 995"/>
                  <a:gd name="T7" fmla="*/ 0 h 18"/>
                  <a:gd name="T8" fmla="*/ 994 w 995"/>
                  <a:gd name="T9" fmla="*/ 18 h 18"/>
                  <a:gd name="T10" fmla="*/ 0 60000 65536"/>
                  <a:gd name="T11" fmla="*/ 0 60000 65536"/>
                  <a:gd name="T12" fmla="*/ 0 60000 65536"/>
                  <a:gd name="T13" fmla="*/ 0 60000 65536"/>
                  <a:gd name="T14" fmla="*/ 0 60000 65536"/>
                  <a:gd name="T15" fmla="*/ 0 w 995"/>
                  <a:gd name="T16" fmla="*/ 0 h 18"/>
                  <a:gd name="T17" fmla="*/ 995 w 995"/>
                  <a:gd name="T18" fmla="*/ 18 h 18"/>
                </a:gdLst>
                <a:ahLst/>
                <a:cxnLst>
                  <a:cxn ang="T10">
                    <a:pos x="T0" y="T1"/>
                  </a:cxn>
                  <a:cxn ang="T11">
                    <a:pos x="T2" y="T3"/>
                  </a:cxn>
                  <a:cxn ang="T12">
                    <a:pos x="T4" y="T5"/>
                  </a:cxn>
                  <a:cxn ang="T13">
                    <a:pos x="T6" y="T7"/>
                  </a:cxn>
                  <a:cxn ang="T14">
                    <a:pos x="T8" y="T9"/>
                  </a:cxn>
                </a:cxnLst>
                <a:rect l="T15" t="T16" r="T17" b="T18"/>
                <a:pathLst>
                  <a:path w="995" h="18">
                    <a:moveTo>
                      <a:pt x="994" y="18"/>
                    </a:moveTo>
                    <a:lnTo>
                      <a:pt x="0" y="18"/>
                    </a:lnTo>
                    <a:lnTo>
                      <a:pt x="0" y="0"/>
                    </a:lnTo>
                    <a:lnTo>
                      <a:pt x="995" y="0"/>
                    </a:lnTo>
                    <a:lnTo>
                      <a:pt x="994" y="18"/>
                    </a:lnTo>
                    <a:close/>
                  </a:path>
                </a:pathLst>
              </a:custGeom>
              <a:solidFill>
                <a:srgbClr val="D1B34B"/>
              </a:solidFill>
              <a:ln w="9525">
                <a:noFill/>
                <a:round/>
                <a:headEnd/>
                <a:tailEnd/>
              </a:ln>
            </p:spPr>
            <p:txBody>
              <a:bodyPr/>
              <a:lstStyle/>
              <a:p>
                <a:endParaRPr lang="da-DK"/>
              </a:p>
            </p:txBody>
          </p:sp>
          <p:sp>
            <p:nvSpPr>
              <p:cNvPr id="297" name="Freeform 911"/>
              <p:cNvSpPr>
                <a:spLocks/>
              </p:cNvSpPr>
              <p:nvPr/>
            </p:nvSpPr>
            <p:spPr bwMode="auto">
              <a:xfrm>
                <a:off x="2551" y="2156"/>
                <a:ext cx="52" cy="1"/>
              </a:xfrm>
              <a:custGeom>
                <a:avLst/>
                <a:gdLst>
                  <a:gd name="T0" fmla="*/ 994 w 995"/>
                  <a:gd name="T1" fmla="*/ 20 h 20"/>
                  <a:gd name="T2" fmla="*/ 0 w 995"/>
                  <a:gd name="T3" fmla="*/ 20 h 20"/>
                  <a:gd name="T4" fmla="*/ 1 w 995"/>
                  <a:gd name="T5" fmla="*/ 0 h 20"/>
                  <a:gd name="T6" fmla="*/ 995 w 995"/>
                  <a:gd name="T7" fmla="*/ 0 h 20"/>
                  <a:gd name="T8" fmla="*/ 994 w 995"/>
                  <a:gd name="T9" fmla="*/ 20 h 20"/>
                  <a:gd name="T10" fmla="*/ 0 60000 65536"/>
                  <a:gd name="T11" fmla="*/ 0 60000 65536"/>
                  <a:gd name="T12" fmla="*/ 0 60000 65536"/>
                  <a:gd name="T13" fmla="*/ 0 60000 65536"/>
                  <a:gd name="T14" fmla="*/ 0 60000 65536"/>
                  <a:gd name="T15" fmla="*/ 0 w 995"/>
                  <a:gd name="T16" fmla="*/ 0 h 20"/>
                  <a:gd name="T17" fmla="*/ 995 w 995"/>
                  <a:gd name="T18" fmla="*/ 20 h 20"/>
                </a:gdLst>
                <a:ahLst/>
                <a:cxnLst>
                  <a:cxn ang="T10">
                    <a:pos x="T0" y="T1"/>
                  </a:cxn>
                  <a:cxn ang="T11">
                    <a:pos x="T2" y="T3"/>
                  </a:cxn>
                  <a:cxn ang="T12">
                    <a:pos x="T4" y="T5"/>
                  </a:cxn>
                  <a:cxn ang="T13">
                    <a:pos x="T6" y="T7"/>
                  </a:cxn>
                  <a:cxn ang="T14">
                    <a:pos x="T8" y="T9"/>
                  </a:cxn>
                </a:cxnLst>
                <a:rect l="T15" t="T16" r="T17" b="T18"/>
                <a:pathLst>
                  <a:path w="995" h="20">
                    <a:moveTo>
                      <a:pt x="994" y="20"/>
                    </a:moveTo>
                    <a:lnTo>
                      <a:pt x="0" y="20"/>
                    </a:lnTo>
                    <a:lnTo>
                      <a:pt x="1" y="0"/>
                    </a:lnTo>
                    <a:lnTo>
                      <a:pt x="995" y="0"/>
                    </a:lnTo>
                    <a:lnTo>
                      <a:pt x="994" y="20"/>
                    </a:lnTo>
                    <a:close/>
                  </a:path>
                </a:pathLst>
              </a:custGeom>
              <a:solidFill>
                <a:srgbClr val="D1B34B"/>
              </a:solidFill>
              <a:ln w="9525">
                <a:noFill/>
                <a:round/>
                <a:headEnd/>
                <a:tailEnd/>
              </a:ln>
            </p:spPr>
            <p:txBody>
              <a:bodyPr/>
              <a:lstStyle/>
              <a:p>
                <a:endParaRPr lang="da-DK"/>
              </a:p>
            </p:txBody>
          </p:sp>
          <p:sp>
            <p:nvSpPr>
              <p:cNvPr id="298" name="Freeform 912"/>
              <p:cNvSpPr>
                <a:spLocks/>
              </p:cNvSpPr>
              <p:nvPr/>
            </p:nvSpPr>
            <p:spPr bwMode="auto">
              <a:xfrm>
                <a:off x="2551" y="2155"/>
                <a:ext cx="52" cy="2"/>
              </a:xfrm>
              <a:custGeom>
                <a:avLst/>
                <a:gdLst>
                  <a:gd name="T0" fmla="*/ 995 w 996"/>
                  <a:gd name="T1" fmla="*/ 20 h 20"/>
                  <a:gd name="T2" fmla="*/ 0 w 996"/>
                  <a:gd name="T3" fmla="*/ 20 h 20"/>
                  <a:gd name="T4" fmla="*/ 1 w 996"/>
                  <a:gd name="T5" fmla="*/ 0 h 20"/>
                  <a:gd name="T6" fmla="*/ 996 w 996"/>
                  <a:gd name="T7" fmla="*/ 0 h 20"/>
                  <a:gd name="T8" fmla="*/ 995 w 996"/>
                  <a:gd name="T9" fmla="*/ 20 h 20"/>
                  <a:gd name="T10" fmla="*/ 0 60000 65536"/>
                  <a:gd name="T11" fmla="*/ 0 60000 65536"/>
                  <a:gd name="T12" fmla="*/ 0 60000 65536"/>
                  <a:gd name="T13" fmla="*/ 0 60000 65536"/>
                  <a:gd name="T14" fmla="*/ 0 60000 65536"/>
                  <a:gd name="T15" fmla="*/ 0 w 996"/>
                  <a:gd name="T16" fmla="*/ 0 h 20"/>
                  <a:gd name="T17" fmla="*/ 996 w 996"/>
                  <a:gd name="T18" fmla="*/ 20 h 20"/>
                </a:gdLst>
                <a:ahLst/>
                <a:cxnLst>
                  <a:cxn ang="T10">
                    <a:pos x="T0" y="T1"/>
                  </a:cxn>
                  <a:cxn ang="T11">
                    <a:pos x="T2" y="T3"/>
                  </a:cxn>
                  <a:cxn ang="T12">
                    <a:pos x="T4" y="T5"/>
                  </a:cxn>
                  <a:cxn ang="T13">
                    <a:pos x="T6" y="T7"/>
                  </a:cxn>
                  <a:cxn ang="T14">
                    <a:pos x="T8" y="T9"/>
                  </a:cxn>
                </a:cxnLst>
                <a:rect l="T15" t="T16" r="T17" b="T18"/>
                <a:pathLst>
                  <a:path w="996" h="20">
                    <a:moveTo>
                      <a:pt x="995" y="20"/>
                    </a:moveTo>
                    <a:lnTo>
                      <a:pt x="0" y="20"/>
                    </a:lnTo>
                    <a:lnTo>
                      <a:pt x="1" y="0"/>
                    </a:lnTo>
                    <a:lnTo>
                      <a:pt x="996" y="0"/>
                    </a:lnTo>
                    <a:lnTo>
                      <a:pt x="995" y="20"/>
                    </a:lnTo>
                    <a:close/>
                  </a:path>
                </a:pathLst>
              </a:custGeom>
              <a:solidFill>
                <a:srgbClr val="D1B34B"/>
              </a:solidFill>
              <a:ln w="9525">
                <a:noFill/>
                <a:round/>
                <a:headEnd/>
                <a:tailEnd/>
              </a:ln>
            </p:spPr>
            <p:txBody>
              <a:bodyPr/>
              <a:lstStyle/>
              <a:p>
                <a:endParaRPr lang="da-DK"/>
              </a:p>
            </p:txBody>
          </p:sp>
          <p:sp>
            <p:nvSpPr>
              <p:cNvPr id="299" name="Freeform 913"/>
              <p:cNvSpPr>
                <a:spLocks/>
              </p:cNvSpPr>
              <p:nvPr/>
            </p:nvSpPr>
            <p:spPr bwMode="auto">
              <a:xfrm>
                <a:off x="2551" y="2155"/>
                <a:ext cx="52" cy="1"/>
              </a:xfrm>
              <a:custGeom>
                <a:avLst/>
                <a:gdLst>
                  <a:gd name="T0" fmla="*/ 994 w 995"/>
                  <a:gd name="T1" fmla="*/ 18 h 18"/>
                  <a:gd name="T2" fmla="*/ 0 w 995"/>
                  <a:gd name="T3" fmla="*/ 18 h 18"/>
                  <a:gd name="T4" fmla="*/ 0 w 995"/>
                  <a:gd name="T5" fmla="*/ 0 h 18"/>
                  <a:gd name="T6" fmla="*/ 995 w 995"/>
                  <a:gd name="T7" fmla="*/ 0 h 18"/>
                  <a:gd name="T8" fmla="*/ 994 w 995"/>
                  <a:gd name="T9" fmla="*/ 18 h 18"/>
                  <a:gd name="T10" fmla="*/ 0 60000 65536"/>
                  <a:gd name="T11" fmla="*/ 0 60000 65536"/>
                  <a:gd name="T12" fmla="*/ 0 60000 65536"/>
                  <a:gd name="T13" fmla="*/ 0 60000 65536"/>
                  <a:gd name="T14" fmla="*/ 0 60000 65536"/>
                  <a:gd name="T15" fmla="*/ 0 w 995"/>
                  <a:gd name="T16" fmla="*/ 0 h 18"/>
                  <a:gd name="T17" fmla="*/ 995 w 995"/>
                  <a:gd name="T18" fmla="*/ 18 h 18"/>
                </a:gdLst>
                <a:ahLst/>
                <a:cxnLst>
                  <a:cxn ang="T10">
                    <a:pos x="T0" y="T1"/>
                  </a:cxn>
                  <a:cxn ang="T11">
                    <a:pos x="T2" y="T3"/>
                  </a:cxn>
                  <a:cxn ang="T12">
                    <a:pos x="T4" y="T5"/>
                  </a:cxn>
                  <a:cxn ang="T13">
                    <a:pos x="T6" y="T7"/>
                  </a:cxn>
                  <a:cxn ang="T14">
                    <a:pos x="T8" y="T9"/>
                  </a:cxn>
                </a:cxnLst>
                <a:rect l="T15" t="T16" r="T17" b="T18"/>
                <a:pathLst>
                  <a:path w="995" h="18">
                    <a:moveTo>
                      <a:pt x="994" y="18"/>
                    </a:moveTo>
                    <a:lnTo>
                      <a:pt x="0" y="18"/>
                    </a:lnTo>
                    <a:lnTo>
                      <a:pt x="0" y="0"/>
                    </a:lnTo>
                    <a:lnTo>
                      <a:pt x="995" y="0"/>
                    </a:lnTo>
                    <a:lnTo>
                      <a:pt x="994" y="18"/>
                    </a:lnTo>
                    <a:close/>
                  </a:path>
                </a:pathLst>
              </a:custGeom>
              <a:solidFill>
                <a:srgbClr val="D1B44B"/>
              </a:solidFill>
              <a:ln w="9525">
                <a:noFill/>
                <a:round/>
                <a:headEnd/>
                <a:tailEnd/>
              </a:ln>
            </p:spPr>
            <p:txBody>
              <a:bodyPr/>
              <a:lstStyle/>
              <a:p>
                <a:endParaRPr lang="da-DK"/>
              </a:p>
            </p:txBody>
          </p:sp>
          <p:sp>
            <p:nvSpPr>
              <p:cNvPr id="300" name="Freeform 914"/>
              <p:cNvSpPr>
                <a:spLocks/>
              </p:cNvSpPr>
              <p:nvPr/>
            </p:nvSpPr>
            <p:spPr bwMode="auto">
              <a:xfrm>
                <a:off x="2551" y="2154"/>
                <a:ext cx="52" cy="1"/>
              </a:xfrm>
              <a:custGeom>
                <a:avLst/>
                <a:gdLst>
                  <a:gd name="T0" fmla="*/ 995 w 995"/>
                  <a:gd name="T1" fmla="*/ 19 h 19"/>
                  <a:gd name="T2" fmla="*/ 0 w 995"/>
                  <a:gd name="T3" fmla="*/ 19 h 19"/>
                  <a:gd name="T4" fmla="*/ 1 w 995"/>
                  <a:gd name="T5" fmla="*/ 0 h 19"/>
                  <a:gd name="T6" fmla="*/ 995 w 995"/>
                  <a:gd name="T7" fmla="*/ 0 h 19"/>
                  <a:gd name="T8" fmla="*/ 995 w 995"/>
                  <a:gd name="T9" fmla="*/ 19 h 19"/>
                  <a:gd name="T10" fmla="*/ 0 60000 65536"/>
                  <a:gd name="T11" fmla="*/ 0 60000 65536"/>
                  <a:gd name="T12" fmla="*/ 0 60000 65536"/>
                  <a:gd name="T13" fmla="*/ 0 60000 65536"/>
                  <a:gd name="T14" fmla="*/ 0 60000 65536"/>
                  <a:gd name="T15" fmla="*/ 0 w 995"/>
                  <a:gd name="T16" fmla="*/ 0 h 19"/>
                  <a:gd name="T17" fmla="*/ 995 w 995"/>
                  <a:gd name="T18" fmla="*/ 19 h 19"/>
                </a:gdLst>
                <a:ahLst/>
                <a:cxnLst>
                  <a:cxn ang="T10">
                    <a:pos x="T0" y="T1"/>
                  </a:cxn>
                  <a:cxn ang="T11">
                    <a:pos x="T2" y="T3"/>
                  </a:cxn>
                  <a:cxn ang="T12">
                    <a:pos x="T4" y="T5"/>
                  </a:cxn>
                  <a:cxn ang="T13">
                    <a:pos x="T6" y="T7"/>
                  </a:cxn>
                  <a:cxn ang="T14">
                    <a:pos x="T8" y="T9"/>
                  </a:cxn>
                </a:cxnLst>
                <a:rect l="T15" t="T16" r="T17" b="T18"/>
                <a:pathLst>
                  <a:path w="995" h="19">
                    <a:moveTo>
                      <a:pt x="995" y="19"/>
                    </a:moveTo>
                    <a:lnTo>
                      <a:pt x="0" y="19"/>
                    </a:lnTo>
                    <a:lnTo>
                      <a:pt x="1" y="0"/>
                    </a:lnTo>
                    <a:lnTo>
                      <a:pt x="995" y="0"/>
                    </a:lnTo>
                    <a:lnTo>
                      <a:pt x="995" y="19"/>
                    </a:lnTo>
                    <a:close/>
                  </a:path>
                </a:pathLst>
              </a:custGeom>
              <a:solidFill>
                <a:srgbClr val="D1B44B"/>
              </a:solidFill>
              <a:ln w="9525">
                <a:noFill/>
                <a:round/>
                <a:headEnd/>
                <a:tailEnd/>
              </a:ln>
            </p:spPr>
            <p:txBody>
              <a:bodyPr/>
              <a:lstStyle/>
              <a:p>
                <a:endParaRPr lang="da-DK"/>
              </a:p>
            </p:txBody>
          </p:sp>
          <p:sp>
            <p:nvSpPr>
              <p:cNvPr id="301" name="Freeform 915"/>
              <p:cNvSpPr>
                <a:spLocks/>
              </p:cNvSpPr>
              <p:nvPr/>
            </p:nvSpPr>
            <p:spPr bwMode="auto">
              <a:xfrm>
                <a:off x="2551" y="2154"/>
                <a:ext cx="53" cy="1"/>
              </a:xfrm>
              <a:custGeom>
                <a:avLst/>
                <a:gdLst>
                  <a:gd name="T0" fmla="*/ 995 w 996"/>
                  <a:gd name="T1" fmla="*/ 19 h 19"/>
                  <a:gd name="T2" fmla="*/ 0 w 996"/>
                  <a:gd name="T3" fmla="*/ 19 h 19"/>
                  <a:gd name="T4" fmla="*/ 1 w 996"/>
                  <a:gd name="T5" fmla="*/ 0 h 19"/>
                  <a:gd name="T6" fmla="*/ 996 w 996"/>
                  <a:gd name="T7" fmla="*/ 0 h 19"/>
                  <a:gd name="T8" fmla="*/ 995 w 996"/>
                  <a:gd name="T9" fmla="*/ 19 h 19"/>
                  <a:gd name="T10" fmla="*/ 0 60000 65536"/>
                  <a:gd name="T11" fmla="*/ 0 60000 65536"/>
                  <a:gd name="T12" fmla="*/ 0 60000 65536"/>
                  <a:gd name="T13" fmla="*/ 0 60000 65536"/>
                  <a:gd name="T14" fmla="*/ 0 60000 65536"/>
                  <a:gd name="T15" fmla="*/ 0 w 996"/>
                  <a:gd name="T16" fmla="*/ 0 h 19"/>
                  <a:gd name="T17" fmla="*/ 996 w 996"/>
                  <a:gd name="T18" fmla="*/ 19 h 19"/>
                </a:gdLst>
                <a:ahLst/>
                <a:cxnLst>
                  <a:cxn ang="T10">
                    <a:pos x="T0" y="T1"/>
                  </a:cxn>
                  <a:cxn ang="T11">
                    <a:pos x="T2" y="T3"/>
                  </a:cxn>
                  <a:cxn ang="T12">
                    <a:pos x="T4" y="T5"/>
                  </a:cxn>
                  <a:cxn ang="T13">
                    <a:pos x="T6" y="T7"/>
                  </a:cxn>
                  <a:cxn ang="T14">
                    <a:pos x="T8" y="T9"/>
                  </a:cxn>
                </a:cxnLst>
                <a:rect l="T15" t="T16" r="T17" b="T18"/>
                <a:pathLst>
                  <a:path w="996" h="19">
                    <a:moveTo>
                      <a:pt x="995" y="19"/>
                    </a:moveTo>
                    <a:lnTo>
                      <a:pt x="0" y="19"/>
                    </a:lnTo>
                    <a:lnTo>
                      <a:pt x="1" y="0"/>
                    </a:lnTo>
                    <a:lnTo>
                      <a:pt x="996" y="0"/>
                    </a:lnTo>
                    <a:lnTo>
                      <a:pt x="995" y="19"/>
                    </a:lnTo>
                    <a:close/>
                  </a:path>
                </a:pathLst>
              </a:custGeom>
              <a:solidFill>
                <a:srgbClr val="D1B44B"/>
              </a:solidFill>
              <a:ln w="9525">
                <a:noFill/>
                <a:round/>
                <a:headEnd/>
                <a:tailEnd/>
              </a:ln>
            </p:spPr>
            <p:txBody>
              <a:bodyPr/>
              <a:lstStyle/>
              <a:p>
                <a:endParaRPr lang="da-DK"/>
              </a:p>
            </p:txBody>
          </p:sp>
          <p:sp>
            <p:nvSpPr>
              <p:cNvPr id="302" name="Freeform 916"/>
              <p:cNvSpPr>
                <a:spLocks/>
              </p:cNvSpPr>
              <p:nvPr/>
            </p:nvSpPr>
            <p:spPr bwMode="auto">
              <a:xfrm>
                <a:off x="2551" y="2154"/>
                <a:ext cx="53" cy="1"/>
              </a:xfrm>
              <a:custGeom>
                <a:avLst/>
                <a:gdLst>
                  <a:gd name="T0" fmla="*/ 994 w 995"/>
                  <a:gd name="T1" fmla="*/ 18 h 18"/>
                  <a:gd name="T2" fmla="*/ 0 w 995"/>
                  <a:gd name="T3" fmla="*/ 18 h 18"/>
                  <a:gd name="T4" fmla="*/ 0 w 995"/>
                  <a:gd name="T5" fmla="*/ 0 h 18"/>
                  <a:gd name="T6" fmla="*/ 995 w 995"/>
                  <a:gd name="T7" fmla="*/ 0 h 18"/>
                  <a:gd name="T8" fmla="*/ 994 w 995"/>
                  <a:gd name="T9" fmla="*/ 18 h 18"/>
                  <a:gd name="T10" fmla="*/ 0 60000 65536"/>
                  <a:gd name="T11" fmla="*/ 0 60000 65536"/>
                  <a:gd name="T12" fmla="*/ 0 60000 65536"/>
                  <a:gd name="T13" fmla="*/ 0 60000 65536"/>
                  <a:gd name="T14" fmla="*/ 0 60000 65536"/>
                  <a:gd name="T15" fmla="*/ 0 w 995"/>
                  <a:gd name="T16" fmla="*/ 0 h 18"/>
                  <a:gd name="T17" fmla="*/ 995 w 995"/>
                  <a:gd name="T18" fmla="*/ 18 h 18"/>
                </a:gdLst>
                <a:ahLst/>
                <a:cxnLst>
                  <a:cxn ang="T10">
                    <a:pos x="T0" y="T1"/>
                  </a:cxn>
                  <a:cxn ang="T11">
                    <a:pos x="T2" y="T3"/>
                  </a:cxn>
                  <a:cxn ang="T12">
                    <a:pos x="T4" y="T5"/>
                  </a:cxn>
                  <a:cxn ang="T13">
                    <a:pos x="T6" y="T7"/>
                  </a:cxn>
                  <a:cxn ang="T14">
                    <a:pos x="T8" y="T9"/>
                  </a:cxn>
                </a:cxnLst>
                <a:rect l="T15" t="T16" r="T17" b="T18"/>
                <a:pathLst>
                  <a:path w="995" h="18">
                    <a:moveTo>
                      <a:pt x="994" y="18"/>
                    </a:moveTo>
                    <a:lnTo>
                      <a:pt x="0" y="18"/>
                    </a:lnTo>
                    <a:lnTo>
                      <a:pt x="0" y="0"/>
                    </a:lnTo>
                    <a:lnTo>
                      <a:pt x="995" y="0"/>
                    </a:lnTo>
                    <a:lnTo>
                      <a:pt x="994" y="18"/>
                    </a:lnTo>
                    <a:close/>
                  </a:path>
                </a:pathLst>
              </a:custGeom>
              <a:solidFill>
                <a:srgbClr val="D1B44B"/>
              </a:solidFill>
              <a:ln w="9525">
                <a:noFill/>
                <a:round/>
                <a:headEnd/>
                <a:tailEnd/>
              </a:ln>
            </p:spPr>
            <p:txBody>
              <a:bodyPr/>
              <a:lstStyle/>
              <a:p>
                <a:endParaRPr lang="da-DK"/>
              </a:p>
            </p:txBody>
          </p:sp>
          <p:sp>
            <p:nvSpPr>
              <p:cNvPr id="303" name="Freeform 917"/>
              <p:cNvSpPr>
                <a:spLocks/>
              </p:cNvSpPr>
              <p:nvPr/>
            </p:nvSpPr>
            <p:spPr bwMode="auto">
              <a:xfrm>
                <a:off x="2551" y="2153"/>
                <a:ext cx="53" cy="1"/>
              </a:xfrm>
              <a:custGeom>
                <a:avLst/>
                <a:gdLst>
                  <a:gd name="T0" fmla="*/ 995 w 996"/>
                  <a:gd name="T1" fmla="*/ 19 h 19"/>
                  <a:gd name="T2" fmla="*/ 0 w 996"/>
                  <a:gd name="T3" fmla="*/ 19 h 19"/>
                  <a:gd name="T4" fmla="*/ 1 w 996"/>
                  <a:gd name="T5" fmla="*/ 0 h 19"/>
                  <a:gd name="T6" fmla="*/ 996 w 996"/>
                  <a:gd name="T7" fmla="*/ 0 h 19"/>
                  <a:gd name="T8" fmla="*/ 995 w 996"/>
                  <a:gd name="T9" fmla="*/ 19 h 19"/>
                  <a:gd name="T10" fmla="*/ 0 60000 65536"/>
                  <a:gd name="T11" fmla="*/ 0 60000 65536"/>
                  <a:gd name="T12" fmla="*/ 0 60000 65536"/>
                  <a:gd name="T13" fmla="*/ 0 60000 65536"/>
                  <a:gd name="T14" fmla="*/ 0 60000 65536"/>
                  <a:gd name="T15" fmla="*/ 0 w 996"/>
                  <a:gd name="T16" fmla="*/ 0 h 19"/>
                  <a:gd name="T17" fmla="*/ 996 w 996"/>
                  <a:gd name="T18" fmla="*/ 19 h 19"/>
                </a:gdLst>
                <a:ahLst/>
                <a:cxnLst>
                  <a:cxn ang="T10">
                    <a:pos x="T0" y="T1"/>
                  </a:cxn>
                  <a:cxn ang="T11">
                    <a:pos x="T2" y="T3"/>
                  </a:cxn>
                  <a:cxn ang="T12">
                    <a:pos x="T4" y="T5"/>
                  </a:cxn>
                  <a:cxn ang="T13">
                    <a:pos x="T6" y="T7"/>
                  </a:cxn>
                  <a:cxn ang="T14">
                    <a:pos x="T8" y="T9"/>
                  </a:cxn>
                </a:cxnLst>
                <a:rect l="T15" t="T16" r="T17" b="T18"/>
                <a:pathLst>
                  <a:path w="996" h="19">
                    <a:moveTo>
                      <a:pt x="995" y="19"/>
                    </a:moveTo>
                    <a:lnTo>
                      <a:pt x="0" y="19"/>
                    </a:lnTo>
                    <a:lnTo>
                      <a:pt x="1" y="0"/>
                    </a:lnTo>
                    <a:lnTo>
                      <a:pt x="996" y="0"/>
                    </a:lnTo>
                    <a:lnTo>
                      <a:pt x="995" y="19"/>
                    </a:lnTo>
                    <a:close/>
                  </a:path>
                </a:pathLst>
              </a:custGeom>
              <a:solidFill>
                <a:srgbClr val="D3B44B"/>
              </a:solidFill>
              <a:ln w="9525">
                <a:noFill/>
                <a:round/>
                <a:headEnd/>
                <a:tailEnd/>
              </a:ln>
            </p:spPr>
            <p:txBody>
              <a:bodyPr/>
              <a:lstStyle/>
              <a:p>
                <a:endParaRPr lang="da-DK"/>
              </a:p>
            </p:txBody>
          </p:sp>
          <p:sp>
            <p:nvSpPr>
              <p:cNvPr id="304" name="Freeform 918"/>
              <p:cNvSpPr>
                <a:spLocks/>
              </p:cNvSpPr>
              <p:nvPr/>
            </p:nvSpPr>
            <p:spPr bwMode="auto">
              <a:xfrm>
                <a:off x="2551" y="2153"/>
                <a:ext cx="53" cy="1"/>
              </a:xfrm>
              <a:custGeom>
                <a:avLst/>
                <a:gdLst>
                  <a:gd name="T0" fmla="*/ 995 w 996"/>
                  <a:gd name="T1" fmla="*/ 19 h 19"/>
                  <a:gd name="T2" fmla="*/ 0 w 996"/>
                  <a:gd name="T3" fmla="*/ 19 h 19"/>
                  <a:gd name="T4" fmla="*/ 1 w 996"/>
                  <a:gd name="T5" fmla="*/ 0 h 19"/>
                  <a:gd name="T6" fmla="*/ 996 w 996"/>
                  <a:gd name="T7" fmla="*/ 0 h 19"/>
                  <a:gd name="T8" fmla="*/ 995 w 996"/>
                  <a:gd name="T9" fmla="*/ 19 h 19"/>
                  <a:gd name="T10" fmla="*/ 0 60000 65536"/>
                  <a:gd name="T11" fmla="*/ 0 60000 65536"/>
                  <a:gd name="T12" fmla="*/ 0 60000 65536"/>
                  <a:gd name="T13" fmla="*/ 0 60000 65536"/>
                  <a:gd name="T14" fmla="*/ 0 60000 65536"/>
                  <a:gd name="T15" fmla="*/ 0 w 996"/>
                  <a:gd name="T16" fmla="*/ 0 h 19"/>
                  <a:gd name="T17" fmla="*/ 996 w 996"/>
                  <a:gd name="T18" fmla="*/ 19 h 19"/>
                </a:gdLst>
                <a:ahLst/>
                <a:cxnLst>
                  <a:cxn ang="T10">
                    <a:pos x="T0" y="T1"/>
                  </a:cxn>
                  <a:cxn ang="T11">
                    <a:pos x="T2" y="T3"/>
                  </a:cxn>
                  <a:cxn ang="T12">
                    <a:pos x="T4" y="T5"/>
                  </a:cxn>
                  <a:cxn ang="T13">
                    <a:pos x="T6" y="T7"/>
                  </a:cxn>
                  <a:cxn ang="T14">
                    <a:pos x="T8" y="T9"/>
                  </a:cxn>
                </a:cxnLst>
                <a:rect l="T15" t="T16" r="T17" b="T18"/>
                <a:pathLst>
                  <a:path w="996" h="19">
                    <a:moveTo>
                      <a:pt x="995" y="19"/>
                    </a:moveTo>
                    <a:lnTo>
                      <a:pt x="0" y="19"/>
                    </a:lnTo>
                    <a:lnTo>
                      <a:pt x="1" y="0"/>
                    </a:lnTo>
                    <a:lnTo>
                      <a:pt x="996" y="0"/>
                    </a:lnTo>
                    <a:lnTo>
                      <a:pt x="995" y="19"/>
                    </a:lnTo>
                    <a:close/>
                  </a:path>
                </a:pathLst>
              </a:custGeom>
              <a:solidFill>
                <a:srgbClr val="D3B44B"/>
              </a:solidFill>
              <a:ln w="9525">
                <a:noFill/>
                <a:round/>
                <a:headEnd/>
                <a:tailEnd/>
              </a:ln>
            </p:spPr>
            <p:txBody>
              <a:bodyPr/>
              <a:lstStyle/>
              <a:p>
                <a:endParaRPr lang="da-DK"/>
              </a:p>
            </p:txBody>
          </p:sp>
          <p:sp>
            <p:nvSpPr>
              <p:cNvPr id="305" name="Freeform 919"/>
              <p:cNvSpPr>
                <a:spLocks/>
              </p:cNvSpPr>
              <p:nvPr/>
            </p:nvSpPr>
            <p:spPr bwMode="auto">
              <a:xfrm>
                <a:off x="2551" y="2152"/>
                <a:ext cx="53" cy="1"/>
              </a:xfrm>
              <a:custGeom>
                <a:avLst/>
                <a:gdLst>
                  <a:gd name="T0" fmla="*/ 995 w 996"/>
                  <a:gd name="T1" fmla="*/ 19 h 19"/>
                  <a:gd name="T2" fmla="*/ 0 w 996"/>
                  <a:gd name="T3" fmla="*/ 19 h 19"/>
                  <a:gd name="T4" fmla="*/ 1 w 996"/>
                  <a:gd name="T5" fmla="*/ 0 h 19"/>
                  <a:gd name="T6" fmla="*/ 996 w 996"/>
                  <a:gd name="T7" fmla="*/ 0 h 19"/>
                  <a:gd name="T8" fmla="*/ 995 w 996"/>
                  <a:gd name="T9" fmla="*/ 19 h 19"/>
                  <a:gd name="T10" fmla="*/ 0 60000 65536"/>
                  <a:gd name="T11" fmla="*/ 0 60000 65536"/>
                  <a:gd name="T12" fmla="*/ 0 60000 65536"/>
                  <a:gd name="T13" fmla="*/ 0 60000 65536"/>
                  <a:gd name="T14" fmla="*/ 0 60000 65536"/>
                  <a:gd name="T15" fmla="*/ 0 w 996"/>
                  <a:gd name="T16" fmla="*/ 0 h 19"/>
                  <a:gd name="T17" fmla="*/ 996 w 996"/>
                  <a:gd name="T18" fmla="*/ 19 h 19"/>
                </a:gdLst>
                <a:ahLst/>
                <a:cxnLst>
                  <a:cxn ang="T10">
                    <a:pos x="T0" y="T1"/>
                  </a:cxn>
                  <a:cxn ang="T11">
                    <a:pos x="T2" y="T3"/>
                  </a:cxn>
                  <a:cxn ang="T12">
                    <a:pos x="T4" y="T5"/>
                  </a:cxn>
                  <a:cxn ang="T13">
                    <a:pos x="T6" y="T7"/>
                  </a:cxn>
                  <a:cxn ang="T14">
                    <a:pos x="T8" y="T9"/>
                  </a:cxn>
                </a:cxnLst>
                <a:rect l="T15" t="T16" r="T17" b="T18"/>
                <a:pathLst>
                  <a:path w="996" h="19">
                    <a:moveTo>
                      <a:pt x="995" y="19"/>
                    </a:moveTo>
                    <a:lnTo>
                      <a:pt x="0" y="19"/>
                    </a:lnTo>
                    <a:lnTo>
                      <a:pt x="1" y="0"/>
                    </a:lnTo>
                    <a:lnTo>
                      <a:pt x="996" y="0"/>
                    </a:lnTo>
                    <a:lnTo>
                      <a:pt x="995" y="19"/>
                    </a:lnTo>
                    <a:close/>
                  </a:path>
                </a:pathLst>
              </a:custGeom>
              <a:solidFill>
                <a:srgbClr val="D3B44B"/>
              </a:solidFill>
              <a:ln w="9525">
                <a:noFill/>
                <a:round/>
                <a:headEnd/>
                <a:tailEnd/>
              </a:ln>
            </p:spPr>
            <p:txBody>
              <a:bodyPr/>
              <a:lstStyle/>
              <a:p>
                <a:endParaRPr lang="da-DK"/>
              </a:p>
            </p:txBody>
          </p:sp>
          <p:sp>
            <p:nvSpPr>
              <p:cNvPr id="306" name="Freeform 920"/>
              <p:cNvSpPr>
                <a:spLocks/>
              </p:cNvSpPr>
              <p:nvPr/>
            </p:nvSpPr>
            <p:spPr bwMode="auto">
              <a:xfrm>
                <a:off x="2551" y="2151"/>
                <a:ext cx="53" cy="2"/>
              </a:xfrm>
              <a:custGeom>
                <a:avLst/>
                <a:gdLst>
                  <a:gd name="T0" fmla="*/ 995 w 996"/>
                  <a:gd name="T1" fmla="*/ 20 h 20"/>
                  <a:gd name="T2" fmla="*/ 0 w 996"/>
                  <a:gd name="T3" fmla="*/ 20 h 20"/>
                  <a:gd name="T4" fmla="*/ 1 w 996"/>
                  <a:gd name="T5" fmla="*/ 0 h 20"/>
                  <a:gd name="T6" fmla="*/ 996 w 996"/>
                  <a:gd name="T7" fmla="*/ 0 h 20"/>
                  <a:gd name="T8" fmla="*/ 995 w 996"/>
                  <a:gd name="T9" fmla="*/ 20 h 20"/>
                  <a:gd name="T10" fmla="*/ 0 60000 65536"/>
                  <a:gd name="T11" fmla="*/ 0 60000 65536"/>
                  <a:gd name="T12" fmla="*/ 0 60000 65536"/>
                  <a:gd name="T13" fmla="*/ 0 60000 65536"/>
                  <a:gd name="T14" fmla="*/ 0 60000 65536"/>
                  <a:gd name="T15" fmla="*/ 0 w 996"/>
                  <a:gd name="T16" fmla="*/ 0 h 20"/>
                  <a:gd name="T17" fmla="*/ 996 w 996"/>
                  <a:gd name="T18" fmla="*/ 20 h 20"/>
                </a:gdLst>
                <a:ahLst/>
                <a:cxnLst>
                  <a:cxn ang="T10">
                    <a:pos x="T0" y="T1"/>
                  </a:cxn>
                  <a:cxn ang="T11">
                    <a:pos x="T2" y="T3"/>
                  </a:cxn>
                  <a:cxn ang="T12">
                    <a:pos x="T4" y="T5"/>
                  </a:cxn>
                  <a:cxn ang="T13">
                    <a:pos x="T6" y="T7"/>
                  </a:cxn>
                  <a:cxn ang="T14">
                    <a:pos x="T8" y="T9"/>
                  </a:cxn>
                </a:cxnLst>
                <a:rect l="T15" t="T16" r="T17" b="T18"/>
                <a:pathLst>
                  <a:path w="996" h="20">
                    <a:moveTo>
                      <a:pt x="995" y="20"/>
                    </a:moveTo>
                    <a:lnTo>
                      <a:pt x="0" y="20"/>
                    </a:lnTo>
                    <a:lnTo>
                      <a:pt x="1" y="0"/>
                    </a:lnTo>
                    <a:lnTo>
                      <a:pt x="996" y="0"/>
                    </a:lnTo>
                    <a:lnTo>
                      <a:pt x="995" y="20"/>
                    </a:lnTo>
                    <a:close/>
                  </a:path>
                </a:pathLst>
              </a:custGeom>
              <a:solidFill>
                <a:srgbClr val="D4B54B"/>
              </a:solidFill>
              <a:ln w="9525">
                <a:noFill/>
                <a:round/>
                <a:headEnd/>
                <a:tailEnd/>
              </a:ln>
            </p:spPr>
            <p:txBody>
              <a:bodyPr/>
              <a:lstStyle/>
              <a:p>
                <a:endParaRPr lang="da-DK"/>
              </a:p>
            </p:txBody>
          </p:sp>
          <p:sp>
            <p:nvSpPr>
              <p:cNvPr id="307" name="Freeform 921"/>
              <p:cNvSpPr>
                <a:spLocks/>
              </p:cNvSpPr>
              <p:nvPr/>
            </p:nvSpPr>
            <p:spPr bwMode="auto">
              <a:xfrm>
                <a:off x="2551" y="2151"/>
                <a:ext cx="53" cy="1"/>
              </a:xfrm>
              <a:custGeom>
                <a:avLst/>
                <a:gdLst>
                  <a:gd name="T0" fmla="*/ 995 w 996"/>
                  <a:gd name="T1" fmla="*/ 19 h 19"/>
                  <a:gd name="T2" fmla="*/ 0 w 996"/>
                  <a:gd name="T3" fmla="*/ 19 h 19"/>
                  <a:gd name="T4" fmla="*/ 0 w 996"/>
                  <a:gd name="T5" fmla="*/ 0 h 19"/>
                  <a:gd name="T6" fmla="*/ 996 w 996"/>
                  <a:gd name="T7" fmla="*/ 0 h 19"/>
                  <a:gd name="T8" fmla="*/ 995 w 996"/>
                  <a:gd name="T9" fmla="*/ 19 h 19"/>
                  <a:gd name="T10" fmla="*/ 0 60000 65536"/>
                  <a:gd name="T11" fmla="*/ 0 60000 65536"/>
                  <a:gd name="T12" fmla="*/ 0 60000 65536"/>
                  <a:gd name="T13" fmla="*/ 0 60000 65536"/>
                  <a:gd name="T14" fmla="*/ 0 60000 65536"/>
                  <a:gd name="T15" fmla="*/ 0 w 996"/>
                  <a:gd name="T16" fmla="*/ 0 h 19"/>
                  <a:gd name="T17" fmla="*/ 996 w 996"/>
                  <a:gd name="T18" fmla="*/ 19 h 19"/>
                </a:gdLst>
                <a:ahLst/>
                <a:cxnLst>
                  <a:cxn ang="T10">
                    <a:pos x="T0" y="T1"/>
                  </a:cxn>
                  <a:cxn ang="T11">
                    <a:pos x="T2" y="T3"/>
                  </a:cxn>
                  <a:cxn ang="T12">
                    <a:pos x="T4" y="T5"/>
                  </a:cxn>
                  <a:cxn ang="T13">
                    <a:pos x="T6" y="T7"/>
                  </a:cxn>
                  <a:cxn ang="T14">
                    <a:pos x="T8" y="T9"/>
                  </a:cxn>
                </a:cxnLst>
                <a:rect l="T15" t="T16" r="T17" b="T18"/>
                <a:pathLst>
                  <a:path w="996" h="19">
                    <a:moveTo>
                      <a:pt x="995" y="19"/>
                    </a:moveTo>
                    <a:lnTo>
                      <a:pt x="0" y="19"/>
                    </a:lnTo>
                    <a:lnTo>
                      <a:pt x="0" y="0"/>
                    </a:lnTo>
                    <a:lnTo>
                      <a:pt x="996" y="0"/>
                    </a:lnTo>
                    <a:lnTo>
                      <a:pt x="995" y="19"/>
                    </a:lnTo>
                    <a:close/>
                  </a:path>
                </a:pathLst>
              </a:custGeom>
              <a:solidFill>
                <a:srgbClr val="D4B54B"/>
              </a:solidFill>
              <a:ln w="9525">
                <a:noFill/>
                <a:round/>
                <a:headEnd/>
                <a:tailEnd/>
              </a:ln>
            </p:spPr>
            <p:txBody>
              <a:bodyPr/>
              <a:lstStyle/>
              <a:p>
                <a:endParaRPr lang="da-DK"/>
              </a:p>
            </p:txBody>
          </p:sp>
          <p:sp>
            <p:nvSpPr>
              <p:cNvPr id="308" name="Freeform 922"/>
              <p:cNvSpPr>
                <a:spLocks/>
              </p:cNvSpPr>
              <p:nvPr/>
            </p:nvSpPr>
            <p:spPr bwMode="auto">
              <a:xfrm>
                <a:off x="2551" y="2151"/>
                <a:ext cx="53" cy="1"/>
              </a:xfrm>
              <a:custGeom>
                <a:avLst/>
                <a:gdLst>
                  <a:gd name="T0" fmla="*/ 995 w 996"/>
                  <a:gd name="T1" fmla="*/ 18 h 18"/>
                  <a:gd name="T2" fmla="*/ 0 w 996"/>
                  <a:gd name="T3" fmla="*/ 18 h 18"/>
                  <a:gd name="T4" fmla="*/ 1 w 996"/>
                  <a:gd name="T5" fmla="*/ 0 h 18"/>
                  <a:gd name="T6" fmla="*/ 996 w 996"/>
                  <a:gd name="T7" fmla="*/ 0 h 18"/>
                  <a:gd name="T8" fmla="*/ 995 w 996"/>
                  <a:gd name="T9" fmla="*/ 18 h 18"/>
                  <a:gd name="T10" fmla="*/ 0 60000 65536"/>
                  <a:gd name="T11" fmla="*/ 0 60000 65536"/>
                  <a:gd name="T12" fmla="*/ 0 60000 65536"/>
                  <a:gd name="T13" fmla="*/ 0 60000 65536"/>
                  <a:gd name="T14" fmla="*/ 0 60000 65536"/>
                  <a:gd name="T15" fmla="*/ 0 w 996"/>
                  <a:gd name="T16" fmla="*/ 0 h 18"/>
                  <a:gd name="T17" fmla="*/ 996 w 996"/>
                  <a:gd name="T18" fmla="*/ 18 h 18"/>
                </a:gdLst>
                <a:ahLst/>
                <a:cxnLst>
                  <a:cxn ang="T10">
                    <a:pos x="T0" y="T1"/>
                  </a:cxn>
                  <a:cxn ang="T11">
                    <a:pos x="T2" y="T3"/>
                  </a:cxn>
                  <a:cxn ang="T12">
                    <a:pos x="T4" y="T5"/>
                  </a:cxn>
                  <a:cxn ang="T13">
                    <a:pos x="T6" y="T7"/>
                  </a:cxn>
                  <a:cxn ang="T14">
                    <a:pos x="T8" y="T9"/>
                  </a:cxn>
                </a:cxnLst>
                <a:rect l="T15" t="T16" r="T17" b="T18"/>
                <a:pathLst>
                  <a:path w="996" h="18">
                    <a:moveTo>
                      <a:pt x="995" y="18"/>
                    </a:moveTo>
                    <a:lnTo>
                      <a:pt x="0" y="18"/>
                    </a:lnTo>
                    <a:lnTo>
                      <a:pt x="1" y="0"/>
                    </a:lnTo>
                    <a:lnTo>
                      <a:pt x="996" y="0"/>
                    </a:lnTo>
                    <a:lnTo>
                      <a:pt x="995" y="18"/>
                    </a:lnTo>
                    <a:close/>
                  </a:path>
                </a:pathLst>
              </a:custGeom>
              <a:solidFill>
                <a:srgbClr val="D4B54B"/>
              </a:solidFill>
              <a:ln w="9525">
                <a:noFill/>
                <a:round/>
                <a:headEnd/>
                <a:tailEnd/>
              </a:ln>
            </p:spPr>
            <p:txBody>
              <a:bodyPr/>
              <a:lstStyle/>
              <a:p>
                <a:endParaRPr lang="da-DK"/>
              </a:p>
            </p:txBody>
          </p:sp>
          <p:sp>
            <p:nvSpPr>
              <p:cNvPr id="309" name="Freeform 923"/>
              <p:cNvSpPr>
                <a:spLocks/>
              </p:cNvSpPr>
              <p:nvPr/>
            </p:nvSpPr>
            <p:spPr bwMode="auto">
              <a:xfrm>
                <a:off x="2551" y="2150"/>
                <a:ext cx="53" cy="1"/>
              </a:xfrm>
              <a:custGeom>
                <a:avLst/>
                <a:gdLst>
                  <a:gd name="T0" fmla="*/ 996 w 997"/>
                  <a:gd name="T1" fmla="*/ 18 h 18"/>
                  <a:gd name="T2" fmla="*/ 0 w 997"/>
                  <a:gd name="T3" fmla="*/ 18 h 18"/>
                  <a:gd name="T4" fmla="*/ 1 w 997"/>
                  <a:gd name="T5" fmla="*/ 0 h 18"/>
                  <a:gd name="T6" fmla="*/ 997 w 997"/>
                  <a:gd name="T7" fmla="*/ 0 h 18"/>
                  <a:gd name="T8" fmla="*/ 996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6" y="18"/>
                    </a:moveTo>
                    <a:lnTo>
                      <a:pt x="0" y="18"/>
                    </a:lnTo>
                    <a:lnTo>
                      <a:pt x="1" y="0"/>
                    </a:lnTo>
                    <a:lnTo>
                      <a:pt x="997" y="0"/>
                    </a:lnTo>
                    <a:lnTo>
                      <a:pt x="996" y="18"/>
                    </a:lnTo>
                    <a:close/>
                  </a:path>
                </a:pathLst>
              </a:custGeom>
              <a:solidFill>
                <a:srgbClr val="D4B54B"/>
              </a:solidFill>
              <a:ln w="9525">
                <a:noFill/>
                <a:round/>
                <a:headEnd/>
                <a:tailEnd/>
              </a:ln>
            </p:spPr>
            <p:txBody>
              <a:bodyPr/>
              <a:lstStyle/>
              <a:p>
                <a:endParaRPr lang="da-DK"/>
              </a:p>
            </p:txBody>
          </p:sp>
          <p:sp>
            <p:nvSpPr>
              <p:cNvPr id="310" name="Freeform 924"/>
              <p:cNvSpPr>
                <a:spLocks/>
              </p:cNvSpPr>
              <p:nvPr/>
            </p:nvSpPr>
            <p:spPr bwMode="auto">
              <a:xfrm>
                <a:off x="2551" y="2150"/>
                <a:ext cx="53" cy="1"/>
              </a:xfrm>
              <a:custGeom>
                <a:avLst/>
                <a:gdLst>
                  <a:gd name="T0" fmla="*/ 995 w 996"/>
                  <a:gd name="T1" fmla="*/ 19 h 19"/>
                  <a:gd name="T2" fmla="*/ 0 w 996"/>
                  <a:gd name="T3" fmla="*/ 19 h 19"/>
                  <a:gd name="T4" fmla="*/ 0 w 996"/>
                  <a:gd name="T5" fmla="*/ 0 h 19"/>
                  <a:gd name="T6" fmla="*/ 996 w 996"/>
                  <a:gd name="T7" fmla="*/ 0 h 19"/>
                  <a:gd name="T8" fmla="*/ 995 w 996"/>
                  <a:gd name="T9" fmla="*/ 19 h 19"/>
                  <a:gd name="T10" fmla="*/ 0 60000 65536"/>
                  <a:gd name="T11" fmla="*/ 0 60000 65536"/>
                  <a:gd name="T12" fmla="*/ 0 60000 65536"/>
                  <a:gd name="T13" fmla="*/ 0 60000 65536"/>
                  <a:gd name="T14" fmla="*/ 0 60000 65536"/>
                  <a:gd name="T15" fmla="*/ 0 w 996"/>
                  <a:gd name="T16" fmla="*/ 0 h 19"/>
                  <a:gd name="T17" fmla="*/ 996 w 996"/>
                  <a:gd name="T18" fmla="*/ 19 h 19"/>
                </a:gdLst>
                <a:ahLst/>
                <a:cxnLst>
                  <a:cxn ang="T10">
                    <a:pos x="T0" y="T1"/>
                  </a:cxn>
                  <a:cxn ang="T11">
                    <a:pos x="T2" y="T3"/>
                  </a:cxn>
                  <a:cxn ang="T12">
                    <a:pos x="T4" y="T5"/>
                  </a:cxn>
                  <a:cxn ang="T13">
                    <a:pos x="T6" y="T7"/>
                  </a:cxn>
                  <a:cxn ang="T14">
                    <a:pos x="T8" y="T9"/>
                  </a:cxn>
                </a:cxnLst>
                <a:rect l="T15" t="T16" r="T17" b="T18"/>
                <a:pathLst>
                  <a:path w="996" h="19">
                    <a:moveTo>
                      <a:pt x="995" y="19"/>
                    </a:moveTo>
                    <a:lnTo>
                      <a:pt x="0" y="19"/>
                    </a:lnTo>
                    <a:lnTo>
                      <a:pt x="0" y="0"/>
                    </a:lnTo>
                    <a:lnTo>
                      <a:pt x="996" y="0"/>
                    </a:lnTo>
                    <a:lnTo>
                      <a:pt x="995" y="19"/>
                    </a:lnTo>
                    <a:close/>
                  </a:path>
                </a:pathLst>
              </a:custGeom>
              <a:solidFill>
                <a:srgbClr val="D4B54B"/>
              </a:solidFill>
              <a:ln w="9525">
                <a:noFill/>
                <a:round/>
                <a:headEnd/>
                <a:tailEnd/>
              </a:ln>
            </p:spPr>
            <p:txBody>
              <a:bodyPr/>
              <a:lstStyle/>
              <a:p>
                <a:endParaRPr lang="da-DK"/>
              </a:p>
            </p:txBody>
          </p:sp>
          <p:sp>
            <p:nvSpPr>
              <p:cNvPr id="311" name="Freeform 925"/>
              <p:cNvSpPr>
                <a:spLocks/>
              </p:cNvSpPr>
              <p:nvPr/>
            </p:nvSpPr>
            <p:spPr bwMode="auto">
              <a:xfrm>
                <a:off x="2551" y="2149"/>
                <a:ext cx="53" cy="1"/>
              </a:xfrm>
              <a:custGeom>
                <a:avLst/>
                <a:gdLst>
                  <a:gd name="T0" fmla="*/ 996 w 997"/>
                  <a:gd name="T1" fmla="*/ 19 h 19"/>
                  <a:gd name="T2" fmla="*/ 0 w 997"/>
                  <a:gd name="T3" fmla="*/ 19 h 19"/>
                  <a:gd name="T4" fmla="*/ 1 w 997"/>
                  <a:gd name="T5" fmla="*/ 0 h 19"/>
                  <a:gd name="T6" fmla="*/ 997 w 997"/>
                  <a:gd name="T7" fmla="*/ 0 h 19"/>
                  <a:gd name="T8" fmla="*/ 996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6" y="19"/>
                    </a:moveTo>
                    <a:lnTo>
                      <a:pt x="0" y="19"/>
                    </a:lnTo>
                    <a:lnTo>
                      <a:pt x="1" y="0"/>
                    </a:lnTo>
                    <a:lnTo>
                      <a:pt x="997" y="0"/>
                    </a:lnTo>
                    <a:lnTo>
                      <a:pt x="996" y="19"/>
                    </a:lnTo>
                    <a:close/>
                  </a:path>
                </a:pathLst>
              </a:custGeom>
              <a:solidFill>
                <a:srgbClr val="D5B64B"/>
              </a:solidFill>
              <a:ln w="9525">
                <a:noFill/>
                <a:round/>
                <a:headEnd/>
                <a:tailEnd/>
              </a:ln>
            </p:spPr>
            <p:txBody>
              <a:bodyPr/>
              <a:lstStyle/>
              <a:p>
                <a:endParaRPr lang="da-DK"/>
              </a:p>
            </p:txBody>
          </p:sp>
          <p:sp>
            <p:nvSpPr>
              <p:cNvPr id="312" name="Freeform 926"/>
              <p:cNvSpPr>
                <a:spLocks/>
              </p:cNvSpPr>
              <p:nvPr/>
            </p:nvSpPr>
            <p:spPr bwMode="auto">
              <a:xfrm>
                <a:off x="2551" y="2149"/>
                <a:ext cx="53" cy="1"/>
              </a:xfrm>
              <a:custGeom>
                <a:avLst/>
                <a:gdLst>
                  <a:gd name="T0" fmla="*/ 996 w 997"/>
                  <a:gd name="T1" fmla="*/ 18 h 18"/>
                  <a:gd name="T2" fmla="*/ 0 w 997"/>
                  <a:gd name="T3" fmla="*/ 18 h 18"/>
                  <a:gd name="T4" fmla="*/ 1 w 997"/>
                  <a:gd name="T5" fmla="*/ 0 h 18"/>
                  <a:gd name="T6" fmla="*/ 997 w 997"/>
                  <a:gd name="T7" fmla="*/ 0 h 18"/>
                  <a:gd name="T8" fmla="*/ 996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6" y="18"/>
                    </a:moveTo>
                    <a:lnTo>
                      <a:pt x="0" y="18"/>
                    </a:lnTo>
                    <a:lnTo>
                      <a:pt x="1" y="0"/>
                    </a:lnTo>
                    <a:lnTo>
                      <a:pt x="997" y="0"/>
                    </a:lnTo>
                    <a:lnTo>
                      <a:pt x="996" y="18"/>
                    </a:lnTo>
                    <a:close/>
                  </a:path>
                </a:pathLst>
              </a:custGeom>
              <a:solidFill>
                <a:srgbClr val="D5B64B"/>
              </a:solidFill>
              <a:ln w="9525">
                <a:noFill/>
                <a:round/>
                <a:headEnd/>
                <a:tailEnd/>
              </a:ln>
            </p:spPr>
            <p:txBody>
              <a:bodyPr/>
              <a:lstStyle/>
              <a:p>
                <a:endParaRPr lang="da-DK"/>
              </a:p>
            </p:txBody>
          </p:sp>
          <p:sp>
            <p:nvSpPr>
              <p:cNvPr id="313" name="Freeform 927"/>
              <p:cNvSpPr>
                <a:spLocks/>
              </p:cNvSpPr>
              <p:nvPr/>
            </p:nvSpPr>
            <p:spPr bwMode="auto">
              <a:xfrm>
                <a:off x="2551" y="2148"/>
                <a:ext cx="53" cy="1"/>
              </a:xfrm>
              <a:custGeom>
                <a:avLst/>
                <a:gdLst>
                  <a:gd name="T0" fmla="*/ 996 w 997"/>
                  <a:gd name="T1" fmla="*/ 19 h 19"/>
                  <a:gd name="T2" fmla="*/ 0 w 997"/>
                  <a:gd name="T3" fmla="*/ 19 h 19"/>
                  <a:gd name="T4" fmla="*/ 0 w 997"/>
                  <a:gd name="T5" fmla="*/ 0 h 19"/>
                  <a:gd name="T6" fmla="*/ 997 w 997"/>
                  <a:gd name="T7" fmla="*/ 0 h 19"/>
                  <a:gd name="T8" fmla="*/ 996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6" y="19"/>
                    </a:moveTo>
                    <a:lnTo>
                      <a:pt x="0" y="19"/>
                    </a:lnTo>
                    <a:lnTo>
                      <a:pt x="0" y="0"/>
                    </a:lnTo>
                    <a:lnTo>
                      <a:pt x="997" y="0"/>
                    </a:lnTo>
                    <a:lnTo>
                      <a:pt x="996" y="19"/>
                    </a:lnTo>
                    <a:close/>
                  </a:path>
                </a:pathLst>
              </a:custGeom>
              <a:solidFill>
                <a:srgbClr val="D5B64B"/>
              </a:solidFill>
              <a:ln w="9525">
                <a:noFill/>
                <a:round/>
                <a:headEnd/>
                <a:tailEnd/>
              </a:ln>
            </p:spPr>
            <p:txBody>
              <a:bodyPr/>
              <a:lstStyle/>
              <a:p>
                <a:endParaRPr lang="da-DK"/>
              </a:p>
            </p:txBody>
          </p:sp>
          <p:sp>
            <p:nvSpPr>
              <p:cNvPr id="314" name="Freeform 928"/>
              <p:cNvSpPr>
                <a:spLocks/>
              </p:cNvSpPr>
              <p:nvPr/>
            </p:nvSpPr>
            <p:spPr bwMode="auto">
              <a:xfrm>
                <a:off x="2551" y="2148"/>
                <a:ext cx="53" cy="1"/>
              </a:xfrm>
              <a:custGeom>
                <a:avLst/>
                <a:gdLst>
                  <a:gd name="T0" fmla="*/ 996 w 997"/>
                  <a:gd name="T1" fmla="*/ 20 h 20"/>
                  <a:gd name="T2" fmla="*/ 0 w 997"/>
                  <a:gd name="T3" fmla="*/ 20 h 20"/>
                  <a:gd name="T4" fmla="*/ 1 w 997"/>
                  <a:gd name="T5" fmla="*/ 0 h 20"/>
                  <a:gd name="T6" fmla="*/ 997 w 997"/>
                  <a:gd name="T7" fmla="*/ 0 h 20"/>
                  <a:gd name="T8" fmla="*/ 996 w 997"/>
                  <a:gd name="T9" fmla="*/ 20 h 20"/>
                  <a:gd name="T10" fmla="*/ 0 60000 65536"/>
                  <a:gd name="T11" fmla="*/ 0 60000 65536"/>
                  <a:gd name="T12" fmla="*/ 0 60000 65536"/>
                  <a:gd name="T13" fmla="*/ 0 60000 65536"/>
                  <a:gd name="T14" fmla="*/ 0 60000 65536"/>
                  <a:gd name="T15" fmla="*/ 0 w 997"/>
                  <a:gd name="T16" fmla="*/ 0 h 20"/>
                  <a:gd name="T17" fmla="*/ 997 w 997"/>
                  <a:gd name="T18" fmla="*/ 20 h 20"/>
                </a:gdLst>
                <a:ahLst/>
                <a:cxnLst>
                  <a:cxn ang="T10">
                    <a:pos x="T0" y="T1"/>
                  </a:cxn>
                  <a:cxn ang="T11">
                    <a:pos x="T2" y="T3"/>
                  </a:cxn>
                  <a:cxn ang="T12">
                    <a:pos x="T4" y="T5"/>
                  </a:cxn>
                  <a:cxn ang="T13">
                    <a:pos x="T6" y="T7"/>
                  </a:cxn>
                  <a:cxn ang="T14">
                    <a:pos x="T8" y="T9"/>
                  </a:cxn>
                </a:cxnLst>
                <a:rect l="T15" t="T16" r="T17" b="T18"/>
                <a:pathLst>
                  <a:path w="997" h="20">
                    <a:moveTo>
                      <a:pt x="996" y="20"/>
                    </a:moveTo>
                    <a:lnTo>
                      <a:pt x="0" y="20"/>
                    </a:lnTo>
                    <a:lnTo>
                      <a:pt x="1" y="0"/>
                    </a:lnTo>
                    <a:lnTo>
                      <a:pt x="997" y="0"/>
                    </a:lnTo>
                    <a:lnTo>
                      <a:pt x="996" y="20"/>
                    </a:lnTo>
                    <a:close/>
                  </a:path>
                </a:pathLst>
              </a:custGeom>
              <a:solidFill>
                <a:srgbClr val="D5B64B"/>
              </a:solidFill>
              <a:ln w="9525">
                <a:noFill/>
                <a:round/>
                <a:headEnd/>
                <a:tailEnd/>
              </a:ln>
            </p:spPr>
            <p:txBody>
              <a:bodyPr/>
              <a:lstStyle/>
              <a:p>
                <a:endParaRPr lang="da-DK"/>
              </a:p>
            </p:txBody>
          </p:sp>
          <p:sp>
            <p:nvSpPr>
              <p:cNvPr id="315" name="Freeform 929"/>
              <p:cNvSpPr>
                <a:spLocks/>
              </p:cNvSpPr>
              <p:nvPr/>
            </p:nvSpPr>
            <p:spPr bwMode="auto">
              <a:xfrm>
                <a:off x="2551" y="2147"/>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6B74B"/>
              </a:solidFill>
              <a:ln w="9525">
                <a:noFill/>
                <a:round/>
                <a:headEnd/>
                <a:tailEnd/>
              </a:ln>
            </p:spPr>
            <p:txBody>
              <a:bodyPr/>
              <a:lstStyle/>
              <a:p>
                <a:endParaRPr lang="da-DK"/>
              </a:p>
            </p:txBody>
          </p:sp>
          <p:sp>
            <p:nvSpPr>
              <p:cNvPr id="316" name="Freeform 930"/>
              <p:cNvSpPr>
                <a:spLocks/>
              </p:cNvSpPr>
              <p:nvPr/>
            </p:nvSpPr>
            <p:spPr bwMode="auto">
              <a:xfrm>
                <a:off x="2551" y="2147"/>
                <a:ext cx="53" cy="1"/>
              </a:xfrm>
              <a:custGeom>
                <a:avLst/>
                <a:gdLst>
                  <a:gd name="T0" fmla="*/ 996 w 997"/>
                  <a:gd name="T1" fmla="*/ 19 h 19"/>
                  <a:gd name="T2" fmla="*/ 0 w 997"/>
                  <a:gd name="T3" fmla="*/ 19 h 19"/>
                  <a:gd name="T4" fmla="*/ 1 w 997"/>
                  <a:gd name="T5" fmla="*/ 0 h 19"/>
                  <a:gd name="T6" fmla="*/ 997 w 997"/>
                  <a:gd name="T7" fmla="*/ 0 h 19"/>
                  <a:gd name="T8" fmla="*/ 996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6" y="19"/>
                    </a:moveTo>
                    <a:lnTo>
                      <a:pt x="0" y="19"/>
                    </a:lnTo>
                    <a:lnTo>
                      <a:pt x="1" y="0"/>
                    </a:lnTo>
                    <a:lnTo>
                      <a:pt x="997" y="0"/>
                    </a:lnTo>
                    <a:lnTo>
                      <a:pt x="996" y="19"/>
                    </a:lnTo>
                    <a:close/>
                  </a:path>
                </a:pathLst>
              </a:custGeom>
              <a:solidFill>
                <a:srgbClr val="D6B74B"/>
              </a:solidFill>
              <a:ln w="9525">
                <a:noFill/>
                <a:round/>
                <a:headEnd/>
                <a:tailEnd/>
              </a:ln>
            </p:spPr>
            <p:txBody>
              <a:bodyPr/>
              <a:lstStyle/>
              <a:p>
                <a:endParaRPr lang="da-DK"/>
              </a:p>
            </p:txBody>
          </p:sp>
          <p:sp>
            <p:nvSpPr>
              <p:cNvPr id="317" name="Freeform 931"/>
              <p:cNvSpPr>
                <a:spLocks/>
              </p:cNvSpPr>
              <p:nvPr/>
            </p:nvSpPr>
            <p:spPr bwMode="auto">
              <a:xfrm>
                <a:off x="2551" y="2146"/>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6B74B"/>
              </a:solidFill>
              <a:ln w="9525">
                <a:noFill/>
                <a:round/>
                <a:headEnd/>
                <a:tailEnd/>
              </a:ln>
            </p:spPr>
            <p:txBody>
              <a:bodyPr/>
              <a:lstStyle/>
              <a:p>
                <a:endParaRPr lang="da-DK"/>
              </a:p>
            </p:txBody>
          </p:sp>
          <p:sp>
            <p:nvSpPr>
              <p:cNvPr id="318" name="Freeform 932"/>
              <p:cNvSpPr>
                <a:spLocks/>
              </p:cNvSpPr>
              <p:nvPr/>
            </p:nvSpPr>
            <p:spPr bwMode="auto">
              <a:xfrm>
                <a:off x="2551" y="2146"/>
                <a:ext cx="53" cy="1"/>
              </a:xfrm>
              <a:custGeom>
                <a:avLst/>
                <a:gdLst>
                  <a:gd name="T0" fmla="*/ 996 w 997"/>
                  <a:gd name="T1" fmla="*/ 18 h 18"/>
                  <a:gd name="T2" fmla="*/ 0 w 997"/>
                  <a:gd name="T3" fmla="*/ 18 h 18"/>
                  <a:gd name="T4" fmla="*/ 0 w 997"/>
                  <a:gd name="T5" fmla="*/ 0 h 18"/>
                  <a:gd name="T6" fmla="*/ 997 w 997"/>
                  <a:gd name="T7" fmla="*/ 0 h 18"/>
                  <a:gd name="T8" fmla="*/ 996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6" y="18"/>
                    </a:moveTo>
                    <a:lnTo>
                      <a:pt x="0" y="18"/>
                    </a:lnTo>
                    <a:lnTo>
                      <a:pt x="0" y="0"/>
                    </a:lnTo>
                    <a:lnTo>
                      <a:pt x="997" y="0"/>
                    </a:lnTo>
                    <a:lnTo>
                      <a:pt x="996" y="18"/>
                    </a:lnTo>
                    <a:close/>
                  </a:path>
                </a:pathLst>
              </a:custGeom>
              <a:solidFill>
                <a:srgbClr val="D6B74B"/>
              </a:solidFill>
              <a:ln w="9525">
                <a:noFill/>
                <a:round/>
                <a:headEnd/>
                <a:tailEnd/>
              </a:ln>
            </p:spPr>
            <p:txBody>
              <a:bodyPr/>
              <a:lstStyle/>
              <a:p>
                <a:endParaRPr lang="da-DK"/>
              </a:p>
            </p:txBody>
          </p:sp>
          <p:sp>
            <p:nvSpPr>
              <p:cNvPr id="319" name="Freeform 933"/>
              <p:cNvSpPr>
                <a:spLocks/>
              </p:cNvSpPr>
              <p:nvPr/>
            </p:nvSpPr>
            <p:spPr bwMode="auto">
              <a:xfrm>
                <a:off x="2551" y="2145"/>
                <a:ext cx="53" cy="1"/>
              </a:xfrm>
              <a:custGeom>
                <a:avLst/>
                <a:gdLst>
                  <a:gd name="T0" fmla="*/ 997 w 997"/>
                  <a:gd name="T1" fmla="*/ 19 h 19"/>
                  <a:gd name="T2" fmla="*/ 0 w 997"/>
                  <a:gd name="T3" fmla="*/ 19 h 19"/>
                  <a:gd name="T4" fmla="*/ 1 w 997"/>
                  <a:gd name="T5" fmla="*/ 0 h 19"/>
                  <a:gd name="T6" fmla="*/ 997 w 997"/>
                  <a:gd name="T7" fmla="*/ 0 h 19"/>
                  <a:gd name="T8" fmla="*/ 997 w 997"/>
                  <a:gd name="T9" fmla="*/ 19 h 19"/>
                  <a:gd name="T10" fmla="*/ 0 60000 65536"/>
                  <a:gd name="T11" fmla="*/ 0 60000 65536"/>
                  <a:gd name="T12" fmla="*/ 0 60000 65536"/>
                  <a:gd name="T13" fmla="*/ 0 60000 65536"/>
                  <a:gd name="T14" fmla="*/ 0 60000 65536"/>
                  <a:gd name="T15" fmla="*/ 0 w 997"/>
                  <a:gd name="T16" fmla="*/ 0 h 19"/>
                  <a:gd name="T17" fmla="*/ 997 w 997"/>
                  <a:gd name="T18" fmla="*/ 19 h 19"/>
                </a:gdLst>
                <a:ahLst/>
                <a:cxnLst>
                  <a:cxn ang="T10">
                    <a:pos x="T0" y="T1"/>
                  </a:cxn>
                  <a:cxn ang="T11">
                    <a:pos x="T2" y="T3"/>
                  </a:cxn>
                  <a:cxn ang="T12">
                    <a:pos x="T4" y="T5"/>
                  </a:cxn>
                  <a:cxn ang="T13">
                    <a:pos x="T6" y="T7"/>
                  </a:cxn>
                  <a:cxn ang="T14">
                    <a:pos x="T8" y="T9"/>
                  </a:cxn>
                </a:cxnLst>
                <a:rect l="T15" t="T16" r="T17" b="T18"/>
                <a:pathLst>
                  <a:path w="997" h="19">
                    <a:moveTo>
                      <a:pt x="997" y="19"/>
                    </a:moveTo>
                    <a:lnTo>
                      <a:pt x="0" y="19"/>
                    </a:lnTo>
                    <a:lnTo>
                      <a:pt x="1" y="0"/>
                    </a:lnTo>
                    <a:lnTo>
                      <a:pt x="997" y="0"/>
                    </a:lnTo>
                    <a:lnTo>
                      <a:pt x="997" y="19"/>
                    </a:lnTo>
                    <a:close/>
                  </a:path>
                </a:pathLst>
              </a:custGeom>
              <a:solidFill>
                <a:srgbClr val="D8B84B"/>
              </a:solidFill>
              <a:ln w="9525">
                <a:noFill/>
                <a:round/>
                <a:headEnd/>
                <a:tailEnd/>
              </a:ln>
            </p:spPr>
            <p:txBody>
              <a:bodyPr/>
              <a:lstStyle/>
              <a:p>
                <a:endParaRPr lang="da-DK"/>
              </a:p>
            </p:txBody>
          </p:sp>
          <p:sp>
            <p:nvSpPr>
              <p:cNvPr id="320" name="Freeform 934"/>
              <p:cNvSpPr>
                <a:spLocks/>
              </p:cNvSpPr>
              <p:nvPr/>
            </p:nvSpPr>
            <p:spPr bwMode="auto">
              <a:xfrm>
                <a:off x="2551" y="2145"/>
                <a:ext cx="53"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8B84B"/>
              </a:solidFill>
              <a:ln w="9525">
                <a:noFill/>
                <a:round/>
                <a:headEnd/>
                <a:tailEnd/>
              </a:ln>
            </p:spPr>
            <p:txBody>
              <a:bodyPr/>
              <a:lstStyle/>
              <a:p>
                <a:endParaRPr lang="da-DK"/>
              </a:p>
            </p:txBody>
          </p:sp>
          <p:sp>
            <p:nvSpPr>
              <p:cNvPr id="321" name="Freeform 935"/>
              <p:cNvSpPr>
                <a:spLocks/>
              </p:cNvSpPr>
              <p:nvPr/>
            </p:nvSpPr>
            <p:spPr bwMode="auto">
              <a:xfrm>
                <a:off x="2552" y="2144"/>
                <a:ext cx="52" cy="1"/>
              </a:xfrm>
              <a:custGeom>
                <a:avLst/>
                <a:gdLst>
                  <a:gd name="T0" fmla="*/ 996 w 997"/>
                  <a:gd name="T1" fmla="*/ 18 h 18"/>
                  <a:gd name="T2" fmla="*/ 0 w 997"/>
                  <a:gd name="T3" fmla="*/ 18 h 18"/>
                  <a:gd name="T4" fmla="*/ 0 w 997"/>
                  <a:gd name="T5" fmla="*/ 0 h 18"/>
                  <a:gd name="T6" fmla="*/ 997 w 997"/>
                  <a:gd name="T7" fmla="*/ 0 h 18"/>
                  <a:gd name="T8" fmla="*/ 996 w 997"/>
                  <a:gd name="T9" fmla="*/ 18 h 18"/>
                  <a:gd name="T10" fmla="*/ 0 60000 65536"/>
                  <a:gd name="T11" fmla="*/ 0 60000 65536"/>
                  <a:gd name="T12" fmla="*/ 0 60000 65536"/>
                  <a:gd name="T13" fmla="*/ 0 60000 65536"/>
                  <a:gd name="T14" fmla="*/ 0 60000 65536"/>
                  <a:gd name="T15" fmla="*/ 0 w 997"/>
                  <a:gd name="T16" fmla="*/ 0 h 18"/>
                  <a:gd name="T17" fmla="*/ 997 w 997"/>
                  <a:gd name="T18" fmla="*/ 18 h 18"/>
                </a:gdLst>
                <a:ahLst/>
                <a:cxnLst>
                  <a:cxn ang="T10">
                    <a:pos x="T0" y="T1"/>
                  </a:cxn>
                  <a:cxn ang="T11">
                    <a:pos x="T2" y="T3"/>
                  </a:cxn>
                  <a:cxn ang="T12">
                    <a:pos x="T4" y="T5"/>
                  </a:cxn>
                  <a:cxn ang="T13">
                    <a:pos x="T6" y="T7"/>
                  </a:cxn>
                  <a:cxn ang="T14">
                    <a:pos x="T8" y="T9"/>
                  </a:cxn>
                </a:cxnLst>
                <a:rect l="T15" t="T16" r="T17" b="T18"/>
                <a:pathLst>
                  <a:path w="997" h="18">
                    <a:moveTo>
                      <a:pt x="996" y="18"/>
                    </a:moveTo>
                    <a:lnTo>
                      <a:pt x="0" y="18"/>
                    </a:lnTo>
                    <a:lnTo>
                      <a:pt x="0" y="0"/>
                    </a:lnTo>
                    <a:lnTo>
                      <a:pt x="997" y="0"/>
                    </a:lnTo>
                    <a:lnTo>
                      <a:pt x="996" y="18"/>
                    </a:lnTo>
                    <a:close/>
                  </a:path>
                </a:pathLst>
              </a:custGeom>
              <a:solidFill>
                <a:srgbClr val="D8B84B"/>
              </a:solidFill>
              <a:ln w="9525">
                <a:noFill/>
                <a:round/>
                <a:headEnd/>
                <a:tailEnd/>
              </a:ln>
            </p:spPr>
            <p:txBody>
              <a:bodyPr/>
              <a:lstStyle/>
              <a:p>
                <a:endParaRPr lang="da-DK"/>
              </a:p>
            </p:txBody>
          </p:sp>
          <p:sp>
            <p:nvSpPr>
              <p:cNvPr id="322" name="Freeform 936"/>
              <p:cNvSpPr>
                <a:spLocks/>
              </p:cNvSpPr>
              <p:nvPr/>
            </p:nvSpPr>
            <p:spPr bwMode="auto">
              <a:xfrm>
                <a:off x="2552" y="2144"/>
                <a:ext cx="52" cy="1"/>
              </a:xfrm>
              <a:custGeom>
                <a:avLst/>
                <a:gdLst>
                  <a:gd name="T0" fmla="*/ 997 w 998"/>
                  <a:gd name="T1" fmla="*/ 20 h 20"/>
                  <a:gd name="T2" fmla="*/ 0 w 998"/>
                  <a:gd name="T3" fmla="*/ 20 h 20"/>
                  <a:gd name="T4" fmla="*/ 1 w 998"/>
                  <a:gd name="T5" fmla="*/ 0 h 20"/>
                  <a:gd name="T6" fmla="*/ 998 w 998"/>
                  <a:gd name="T7" fmla="*/ 0 h 20"/>
                  <a:gd name="T8" fmla="*/ 997 w 998"/>
                  <a:gd name="T9" fmla="*/ 20 h 20"/>
                  <a:gd name="T10" fmla="*/ 0 60000 65536"/>
                  <a:gd name="T11" fmla="*/ 0 60000 65536"/>
                  <a:gd name="T12" fmla="*/ 0 60000 65536"/>
                  <a:gd name="T13" fmla="*/ 0 60000 65536"/>
                  <a:gd name="T14" fmla="*/ 0 60000 65536"/>
                  <a:gd name="T15" fmla="*/ 0 w 998"/>
                  <a:gd name="T16" fmla="*/ 0 h 20"/>
                  <a:gd name="T17" fmla="*/ 998 w 998"/>
                  <a:gd name="T18" fmla="*/ 20 h 20"/>
                </a:gdLst>
                <a:ahLst/>
                <a:cxnLst>
                  <a:cxn ang="T10">
                    <a:pos x="T0" y="T1"/>
                  </a:cxn>
                  <a:cxn ang="T11">
                    <a:pos x="T2" y="T3"/>
                  </a:cxn>
                  <a:cxn ang="T12">
                    <a:pos x="T4" y="T5"/>
                  </a:cxn>
                  <a:cxn ang="T13">
                    <a:pos x="T6" y="T7"/>
                  </a:cxn>
                  <a:cxn ang="T14">
                    <a:pos x="T8" y="T9"/>
                  </a:cxn>
                </a:cxnLst>
                <a:rect l="T15" t="T16" r="T17" b="T18"/>
                <a:pathLst>
                  <a:path w="998" h="20">
                    <a:moveTo>
                      <a:pt x="997" y="20"/>
                    </a:moveTo>
                    <a:lnTo>
                      <a:pt x="0" y="20"/>
                    </a:lnTo>
                    <a:lnTo>
                      <a:pt x="1" y="0"/>
                    </a:lnTo>
                    <a:lnTo>
                      <a:pt x="998" y="0"/>
                    </a:lnTo>
                    <a:lnTo>
                      <a:pt x="997" y="20"/>
                    </a:lnTo>
                    <a:close/>
                  </a:path>
                </a:pathLst>
              </a:custGeom>
              <a:solidFill>
                <a:srgbClr val="D8B84B"/>
              </a:solidFill>
              <a:ln w="9525">
                <a:noFill/>
                <a:round/>
                <a:headEnd/>
                <a:tailEnd/>
              </a:ln>
            </p:spPr>
            <p:txBody>
              <a:bodyPr/>
              <a:lstStyle/>
              <a:p>
                <a:endParaRPr lang="da-DK"/>
              </a:p>
            </p:txBody>
          </p:sp>
          <p:sp>
            <p:nvSpPr>
              <p:cNvPr id="323" name="Freeform 937"/>
              <p:cNvSpPr>
                <a:spLocks/>
              </p:cNvSpPr>
              <p:nvPr/>
            </p:nvSpPr>
            <p:spPr bwMode="auto">
              <a:xfrm>
                <a:off x="2552" y="2143"/>
                <a:ext cx="52" cy="1"/>
              </a:xfrm>
              <a:custGeom>
                <a:avLst/>
                <a:gdLst>
                  <a:gd name="T0" fmla="*/ 997 w 998"/>
                  <a:gd name="T1" fmla="*/ 20 h 20"/>
                  <a:gd name="T2" fmla="*/ 0 w 998"/>
                  <a:gd name="T3" fmla="*/ 20 h 20"/>
                  <a:gd name="T4" fmla="*/ 1 w 998"/>
                  <a:gd name="T5" fmla="*/ 0 h 20"/>
                  <a:gd name="T6" fmla="*/ 998 w 998"/>
                  <a:gd name="T7" fmla="*/ 0 h 20"/>
                  <a:gd name="T8" fmla="*/ 997 w 998"/>
                  <a:gd name="T9" fmla="*/ 20 h 20"/>
                  <a:gd name="T10" fmla="*/ 0 60000 65536"/>
                  <a:gd name="T11" fmla="*/ 0 60000 65536"/>
                  <a:gd name="T12" fmla="*/ 0 60000 65536"/>
                  <a:gd name="T13" fmla="*/ 0 60000 65536"/>
                  <a:gd name="T14" fmla="*/ 0 60000 65536"/>
                  <a:gd name="T15" fmla="*/ 0 w 998"/>
                  <a:gd name="T16" fmla="*/ 0 h 20"/>
                  <a:gd name="T17" fmla="*/ 998 w 998"/>
                  <a:gd name="T18" fmla="*/ 20 h 20"/>
                </a:gdLst>
                <a:ahLst/>
                <a:cxnLst>
                  <a:cxn ang="T10">
                    <a:pos x="T0" y="T1"/>
                  </a:cxn>
                  <a:cxn ang="T11">
                    <a:pos x="T2" y="T3"/>
                  </a:cxn>
                  <a:cxn ang="T12">
                    <a:pos x="T4" y="T5"/>
                  </a:cxn>
                  <a:cxn ang="T13">
                    <a:pos x="T6" y="T7"/>
                  </a:cxn>
                  <a:cxn ang="T14">
                    <a:pos x="T8" y="T9"/>
                  </a:cxn>
                </a:cxnLst>
                <a:rect l="T15" t="T16" r="T17" b="T18"/>
                <a:pathLst>
                  <a:path w="998" h="20">
                    <a:moveTo>
                      <a:pt x="997" y="20"/>
                    </a:moveTo>
                    <a:lnTo>
                      <a:pt x="0" y="20"/>
                    </a:lnTo>
                    <a:lnTo>
                      <a:pt x="1" y="0"/>
                    </a:lnTo>
                    <a:lnTo>
                      <a:pt x="998" y="0"/>
                    </a:lnTo>
                    <a:lnTo>
                      <a:pt x="997" y="20"/>
                    </a:lnTo>
                    <a:close/>
                  </a:path>
                </a:pathLst>
              </a:custGeom>
              <a:solidFill>
                <a:srgbClr val="D9B94B"/>
              </a:solidFill>
              <a:ln w="9525">
                <a:noFill/>
                <a:round/>
                <a:headEnd/>
                <a:tailEnd/>
              </a:ln>
            </p:spPr>
            <p:txBody>
              <a:bodyPr/>
              <a:lstStyle/>
              <a:p>
                <a:endParaRPr lang="da-DK"/>
              </a:p>
            </p:txBody>
          </p:sp>
          <p:sp>
            <p:nvSpPr>
              <p:cNvPr id="324" name="Freeform 938"/>
              <p:cNvSpPr>
                <a:spLocks/>
              </p:cNvSpPr>
              <p:nvPr/>
            </p:nvSpPr>
            <p:spPr bwMode="auto">
              <a:xfrm>
                <a:off x="2552" y="2143"/>
                <a:ext cx="52" cy="1"/>
              </a:xfrm>
              <a:custGeom>
                <a:avLst/>
                <a:gdLst>
                  <a:gd name="T0" fmla="*/ 997 w 998"/>
                  <a:gd name="T1" fmla="*/ 18 h 18"/>
                  <a:gd name="T2" fmla="*/ 0 w 998"/>
                  <a:gd name="T3" fmla="*/ 18 h 18"/>
                  <a:gd name="T4" fmla="*/ 0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0" y="0"/>
                    </a:lnTo>
                    <a:lnTo>
                      <a:pt x="998" y="0"/>
                    </a:lnTo>
                    <a:lnTo>
                      <a:pt x="997" y="18"/>
                    </a:lnTo>
                    <a:close/>
                  </a:path>
                </a:pathLst>
              </a:custGeom>
              <a:solidFill>
                <a:srgbClr val="D9B94B"/>
              </a:solidFill>
              <a:ln w="9525">
                <a:noFill/>
                <a:round/>
                <a:headEnd/>
                <a:tailEnd/>
              </a:ln>
            </p:spPr>
            <p:txBody>
              <a:bodyPr/>
              <a:lstStyle/>
              <a:p>
                <a:endParaRPr lang="da-DK"/>
              </a:p>
            </p:txBody>
          </p:sp>
          <p:sp>
            <p:nvSpPr>
              <p:cNvPr id="325" name="Freeform 939"/>
              <p:cNvSpPr>
                <a:spLocks/>
              </p:cNvSpPr>
              <p:nvPr/>
            </p:nvSpPr>
            <p:spPr bwMode="auto">
              <a:xfrm>
                <a:off x="2552" y="2142"/>
                <a:ext cx="52" cy="1"/>
              </a:xfrm>
              <a:custGeom>
                <a:avLst/>
                <a:gdLst>
                  <a:gd name="T0" fmla="*/ 997 w 998"/>
                  <a:gd name="T1" fmla="*/ 19 h 19"/>
                  <a:gd name="T2" fmla="*/ 0 w 998"/>
                  <a:gd name="T3" fmla="*/ 19 h 19"/>
                  <a:gd name="T4" fmla="*/ 1 w 998"/>
                  <a:gd name="T5" fmla="*/ 0 h 19"/>
                  <a:gd name="T6" fmla="*/ 998 w 998"/>
                  <a:gd name="T7" fmla="*/ 0 h 19"/>
                  <a:gd name="T8" fmla="*/ 997 w 998"/>
                  <a:gd name="T9" fmla="*/ 19 h 19"/>
                  <a:gd name="T10" fmla="*/ 0 60000 65536"/>
                  <a:gd name="T11" fmla="*/ 0 60000 65536"/>
                  <a:gd name="T12" fmla="*/ 0 60000 65536"/>
                  <a:gd name="T13" fmla="*/ 0 60000 65536"/>
                  <a:gd name="T14" fmla="*/ 0 60000 65536"/>
                  <a:gd name="T15" fmla="*/ 0 w 998"/>
                  <a:gd name="T16" fmla="*/ 0 h 19"/>
                  <a:gd name="T17" fmla="*/ 998 w 998"/>
                  <a:gd name="T18" fmla="*/ 19 h 19"/>
                </a:gdLst>
                <a:ahLst/>
                <a:cxnLst>
                  <a:cxn ang="T10">
                    <a:pos x="T0" y="T1"/>
                  </a:cxn>
                  <a:cxn ang="T11">
                    <a:pos x="T2" y="T3"/>
                  </a:cxn>
                  <a:cxn ang="T12">
                    <a:pos x="T4" y="T5"/>
                  </a:cxn>
                  <a:cxn ang="T13">
                    <a:pos x="T6" y="T7"/>
                  </a:cxn>
                  <a:cxn ang="T14">
                    <a:pos x="T8" y="T9"/>
                  </a:cxn>
                </a:cxnLst>
                <a:rect l="T15" t="T16" r="T17" b="T18"/>
                <a:pathLst>
                  <a:path w="998" h="19">
                    <a:moveTo>
                      <a:pt x="997" y="19"/>
                    </a:moveTo>
                    <a:lnTo>
                      <a:pt x="0" y="19"/>
                    </a:lnTo>
                    <a:lnTo>
                      <a:pt x="1" y="0"/>
                    </a:lnTo>
                    <a:lnTo>
                      <a:pt x="998" y="0"/>
                    </a:lnTo>
                    <a:lnTo>
                      <a:pt x="997" y="19"/>
                    </a:lnTo>
                    <a:close/>
                  </a:path>
                </a:pathLst>
              </a:custGeom>
              <a:solidFill>
                <a:srgbClr val="D9B94B"/>
              </a:solidFill>
              <a:ln w="9525">
                <a:noFill/>
                <a:round/>
                <a:headEnd/>
                <a:tailEnd/>
              </a:ln>
            </p:spPr>
            <p:txBody>
              <a:bodyPr/>
              <a:lstStyle/>
              <a:p>
                <a:endParaRPr lang="da-DK"/>
              </a:p>
            </p:txBody>
          </p:sp>
          <p:sp>
            <p:nvSpPr>
              <p:cNvPr id="326" name="Freeform 940"/>
              <p:cNvSpPr>
                <a:spLocks/>
              </p:cNvSpPr>
              <p:nvPr/>
            </p:nvSpPr>
            <p:spPr bwMode="auto">
              <a:xfrm>
                <a:off x="2552" y="2142"/>
                <a:ext cx="52" cy="1"/>
              </a:xfrm>
              <a:custGeom>
                <a:avLst/>
                <a:gdLst>
                  <a:gd name="T0" fmla="*/ 998 w 999"/>
                  <a:gd name="T1" fmla="*/ 19 h 19"/>
                  <a:gd name="T2" fmla="*/ 0 w 999"/>
                  <a:gd name="T3" fmla="*/ 19 h 19"/>
                  <a:gd name="T4" fmla="*/ 1 w 999"/>
                  <a:gd name="T5" fmla="*/ 0 h 19"/>
                  <a:gd name="T6" fmla="*/ 999 w 999"/>
                  <a:gd name="T7" fmla="*/ 0 h 19"/>
                  <a:gd name="T8" fmla="*/ 998 w 999"/>
                  <a:gd name="T9" fmla="*/ 19 h 19"/>
                  <a:gd name="T10" fmla="*/ 0 60000 65536"/>
                  <a:gd name="T11" fmla="*/ 0 60000 65536"/>
                  <a:gd name="T12" fmla="*/ 0 60000 65536"/>
                  <a:gd name="T13" fmla="*/ 0 60000 65536"/>
                  <a:gd name="T14" fmla="*/ 0 60000 65536"/>
                  <a:gd name="T15" fmla="*/ 0 w 999"/>
                  <a:gd name="T16" fmla="*/ 0 h 19"/>
                  <a:gd name="T17" fmla="*/ 999 w 999"/>
                  <a:gd name="T18" fmla="*/ 19 h 19"/>
                </a:gdLst>
                <a:ahLst/>
                <a:cxnLst>
                  <a:cxn ang="T10">
                    <a:pos x="T0" y="T1"/>
                  </a:cxn>
                  <a:cxn ang="T11">
                    <a:pos x="T2" y="T3"/>
                  </a:cxn>
                  <a:cxn ang="T12">
                    <a:pos x="T4" y="T5"/>
                  </a:cxn>
                  <a:cxn ang="T13">
                    <a:pos x="T6" y="T7"/>
                  </a:cxn>
                  <a:cxn ang="T14">
                    <a:pos x="T8" y="T9"/>
                  </a:cxn>
                </a:cxnLst>
                <a:rect l="T15" t="T16" r="T17" b="T18"/>
                <a:pathLst>
                  <a:path w="999" h="19">
                    <a:moveTo>
                      <a:pt x="998" y="19"/>
                    </a:moveTo>
                    <a:lnTo>
                      <a:pt x="0" y="19"/>
                    </a:lnTo>
                    <a:lnTo>
                      <a:pt x="1" y="0"/>
                    </a:lnTo>
                    <a:lnTo>
                      <a:pt x="999" y="0"/>
                    </a:lnTo>
                    <a:lnTo>
                      <a:pt x="998" y="19"/>
                    </a:lnTo>
                    <a:close/>
                  </a:path>
                </a:pathLst>
              </a:custGeom>
              <a:solidFill>
                <a:srgbClr val="D9B94B"/>
              </a:solidFill>
              <a:ln w="9525">
                <a:noFill/>
                <a:round/>
                <a:headEnd/>
                <a:tailEnd/>
              </a:ln>
            </p:spPr>
            <p:txBody>
              <a:bodyPr/>
              <a:lstStyle/>
              <a:p>
                <a:endParaRPr lang="da-DK"/>
              </a:p>
            </p:txBody>
          </p:sp>
          <p:sp>
            <p:nvSpPr>
              <p:cNvPr id="327" name="Freeform 941"/>
              <p:cNvSpPr>
                <a:spLocks/>
              </p:cNvSpPr>
              <p:nvPr/>
            </p:nvSpPr>
            <p:spPr bwMode="auto">
              <a:xfrm>
                <a:off x="2552" y="2141"/>
                <a:ext cx="52" cy="1"/>
              </a:xfrm>
              <a:custGeom>
                <a:avLst/>
                <a:gdLst>
                  <a:gd name="T0" fmla="*/ 997 w 998"/>
                  <a:gd name="T1" fmla="*/ 18 h 18"/>
                  <a:gd name="T2" fmla="*/ 0 w 998"/>
                  <a:gd name="T3" fmla="*/ 18 h 18"/>
                  <a:gd name="T4" fmla="*/ 0 w 998"/>
                  <a:gd name="T5" fmla="*/ 0 h 18"/>
                  <a:gd name="T6" fmla="*/ 998 w 998"/>
                  <a:gd name="T7" fmla="*/ 0 h 18"/>
                  <a:gd name="T8" fmla="*/ 997 w 998"/>
                  <a:gd name="T9" fmla="*/ 18 h 18"/>
                  <a:gd name="T10" fmla="*/ 0 60000 65536"/>
                  <a:gd name="T11" fmla="*/ 0 60000 65536"/>
                  <a:gd name="T12" fmla="*/ 0 60000 65536"/>
                  <a:gd name="T13" fmla="*/ 0 60000 65536"/>
                  <a:gd name="T14" fmla="*/ 0 60000 65536"/>
                  <a:gd name="T15" fmla="*/ 0 w 998"/>
                  <a:gd name="T16" fmla="*/ 0 h 18"/>
                  <a:gd name="T17" fmla="*/ 998 w 998"/>
                  <a:gd name="T18" fmla="*/ 18 h 18"/>
                </a:gdLst>
                <a:ahLst/>
                <a:cxnLst>
                  <a:cxn ang="T10">
                    <a:pos x="T0" y="T1"/>
                  </a:cxn>
                  <a:cxn ang="T11">
                    <a:pos x="T2" y="T3"/>
                  </a:cxn>
                  <a:cxn ang="T12">
                    <a:pos x="T4" y="T5"/>
                  </a:cxn>
                  <a:cxn ang="T13">
                    <a:pos x="T6" y="T7"/>
                  </a:cxn>
                  <a:cxn ang="T14">
                    <a:pos x="T8" y="T9"/>
                  </a:cxn>
                </a:cxnLst>
                <a:rect l="T15" t="T16" r="T17" b="T18"/>
                <a:pathLst>
                  <a:path w="998" h="18">
                    <a:moveTo>
                      <a:pt x="997" y="18"/>
                    </a:moveTo>
                    <a:lnTo>
                      <a:pt x="0" y="18"/>
                    </a:lnTo>
                    <a:lnTo>
                      <a:pt x="0" y="0"/>
                    </a:lnTo>
                    <a:lnTo>
                      <a:pt x="998" y="0"/>
                    </a:lnTo>
                    <a:lnTo>
                      <a:pt x="997" y="18"/>
                    </a:lnTo>
                    <a:close/>
                  </a:path>
                </a:pathLst>
              </a:custGeom>
              <a:solidFill>
                <a:srgbClr val="DABA4A"/>
              </a:solidFill>
              <a:ln w="9525">
                <a:noFill/>
                <a:round/>
                <a:headEnd/>
                <a:tailEnd/>
              </a:ln>
            </p:spPr>
            <p:txBody>
              <a:bodyPr/>
              <a:lstStyle/>
              <a:p>
                <a:endParaRPr lang="da-DK"/>
              </a:p>
            </p:txBody>
          </p:sp>
          <p:sp>
            <p:nvSpPr>
              <p:cNvPr id="328" name="Freeform 942"/>
              <p:cNvSpPr>
                <a:spLocks/>
              </p:cNvSpPr>
              <p:nvPr/>
            </p:nvSpPr>
            <p:spPr bwMode="auto">
              <a:xfrm>
                <a:off x="2552" y="2141"/>
                <a:ext cx="52" cy="1"/>
              </a:xfrm>
              <a:custGeom>
                <a:avLst/>
                <a:gdLst>
                  <a:gd name="T0" fmla="*/ 998 w 999"/>
                  <a:gd name="T1" fmla="*/ 19 h 19"/>
                  <a:gd name="T2" fmla="*/ 0 w 999"/>
                  <a:gd name="T3" fmla="*/ 19 h 19"/>
                  <a:gd name="T4" fmla="*/ 1 w 999"/>
                  <a:gd name="T5" fmla="*/ 0 h 19"/>
                  <a:gd name="T6" fmla="*/ 999 w 999"/>
                  <a:gd name="T7" fmla="*/ 0 h 19"/>
                  <a:gd name="T8" fmla="*/ 998 w 999"/>
                  <a:gd name="T9" fmla="*/ 19 h 19"/>
                  <a:gd name="T10" fmla="*/ 0 60000 65536"/>
                  <a:gd name="T11" fmla="*/ 0 60000 65536"/>
                  <a:gd name="T12" fmla="*/ 0 60000 65536"/>
                  <a:gd name="T13" fmla="*/ 0 60000 65536"/>
                  <a:gd name="T14" fmla="*/ 0 60000 65536"/>
                  <a:gd name="T15" fmla="*/ 0 w 999"/>
                  <a:gd name="T16" fmla="*/ 0 h 19"/>
                  <a:gd name="T17" fmla="*/ 999 w 999"/>
                  <a:gd name="T18" fmla="*/ 19 h 19"/>
                </a:gdLst>
                <a:ahLst/>
                <a:cxnLst>
                  <a:cxn ang="T10">
                    <a:pos x="T0" y="T1"/>
                  </a:cxn>
                  <a:cxn ang="T11">
                    <a:pos x="T2" y="T3"/>
                  </a:cxn>
                  <a:cxn ang="T12">
                    <a:pos x="T4" y="T5"/>
                  </a:cxn>
                  <a:cxn ang="T13">
                    <a:pos x="T6" y="T7"/>
                  </a:cxn>
                  <a:cxn ang="T14">
                    <a:pos x="T8" y="T9"/>
                  </a:cxn>
                </a:cxnLst>
                <a:rect l="T15" t="T16" r="T17" b="T18"/>
                <a:pathLst>
                  <a:path w="999" h="19">
                    <a:moveTo>
                      <a:pt x="998" y="19"/>
                    </a:moveTo>
                    <a:lnTo>
                      <a:pt x="0" y="19"/>
                    </a:lnTo>
                    <a:lnTo>
                      <a:pt x="1" y="0"/>
                    </a:lnTo>
                    <a:lnTo>
                      <a:pt x="999" y="0"/>
                    </a:lnTo>
                    <a:lnTo>
                      <a:pt x="998" y="19"/>
                    </a:lnTo>
                    <a:close/>
                  </a:path>
                </a:pathLst>
              </a:custGeom>
              <a:solidFill>
                <a:srgbClr val="DABA4A"/>
              </a:solidFill>
              <a:ln w="9525">
                <a:noFill/>
                <a:round/>
                <a:headEnd/>
                <a:tailEnd/>
              </a:ln>
            </p:spPr>
            <p:txBody>
              <a:bodyPr/>
              <a:lstStyle/>
              <a:p>
                <a:endParaRPr lang="da-DK"/>
              </a:p>
            </p:txBody>
          </p:sp>
          <p:sp>
            <p:nvSpPr>
              <p:cNvPr id="329" name="Freeform 943"/>
              <p:cNvSpPr>
                <a:spLocks/>
              </p:cNvSpPr>
              <p:nvPr/>
            </p:nvSpPr>
            <p:spPr bwMode="auto">
              <a:xfrm>
                <a:off x="2552" y="2140"/>
                <a:ext cx="52" cy="1"/>
              </a:xfrm>
              <a:custGeom>
                <a:avLst/>
                <a:gdLst>
                  <a:gd name="T0" fmla="*/ 998 w 999"/>
                  <a:gd name="T1" fmla="*/ 19 h 19"/>
                  <a:gd name="T2" fmla="*/ 0 w 999"/>
                  <a:gd name="T3" fmla="*/ 19 h 19"/>
                  <a:gd name="T4" fmla="*/ 1 w 999"/>
                  <a:gd name="T5" fmla="*/ 0 h 19"/>
                  <a:gd name="T6" fmla="*/ 999 w 999"/>
                  <a:gd name="T7" fmla="*/ 0 h 19"/>
                  <a:gd name="T8" fmla="*/ 998 w 999"/>
                  <a:gd name="T9" fmla="*/ 19 h 19"/>
                  <a:gd name="T10" fmla="*/ 0 60000 65536"/>
                  <a:gd name="T11" fmla="*/ 0 60000 65536"/>
                  <a:gd name="T12" fmla="*/ 0 60000 65536"/>
                  <a:gd name="T13" fmla="*/ 0 60000 65536"/>
                  <a:gd name="T14" fmla="*/ 0 60000 65536"/>
                  <a:gd name="T15" fmla="*/ 0 w 999"/>
                  <a:gd name="T16" fmla="*/ 0 h 19"/>
                  <a:gd name="T17" fmla="*/ 999 w 999"/>
                  <a:gd name="T18" fmla="*/ 19 h 19"/>
                </a:gdLst>
                <a:ahLst/>
                <a:cxnLst>
                  <a:cxn ang="T10">
                    <a:pos x="T0" y="T1"/>
                  </a:cxn>
                  <a:cxn ang="T11">
                    <a:pos x="T2" y="T3"/>
                  </a:cxn>
                  <a:cxn ang="T12">
                    <a:pos x="T4" y="T5"/>
                  </a:cxn>
                  <a:cxn ang="T13">
                    <a:pos x="T6" y="T7"/>
                  </a:cxn>
                  <a:cxn ang="T14">
                    <a:pos x="T8" y="T9"/>
                  </a:cxn>
                </a:cxnLst>
                <a:rect l="T15" t="T16" r="T17" b="T18"/>
                <a:pathLst>
                  <a:path w="999" h="19">
                    <a:moveTo>
                      <a:pt x="998" y="19"/>
                    </a:moveTo>
                    <a:lnTo>
                      <a:pt x="0" y="19"/>
                    </a:lnTo>
                    <a:lnTo>
                      <a:pt x="1" y="0"/>
                    </a:lnTo>
                    <a:lnTo>
                      <a:pt x="999" y="0"/>
                    </a:lnTo>
                    <a:lnTo>
                      <a:pt x="998" y="19"/>
                    </a:lnTo>
                    <a:close/>
                  </a:path>
                </a:pathLst>
              </a:custGeom>
              <a:solidFill>
                <a:srgbClr val="DABA4A"/>
              </a:solidFill>
              <a:ln w="9525">
                <a:noFill/>
                <a:round/>
                <a:headEnd/>
                <a:tailEnd/>
              </a:ln>
            </p:spPr>
            <p:txBody>
              <a:bodyPr/>
              <a:lstStyle/>
              <a:p>
                <a:endParaRPr lang="da-DK"/>
              </a:p>
            </p:txBody>
          </p:sp>
          <p:sp>
            <p:nvSpPr>
              <p:cNvPr id="330" name="Freeform 944"/>
              <p:cNvSpPr>
                <a:spLocks/>
              </p:cNvSpPr>
              <p:nvPr/>
            </p:nvSpPr>
            <p:spPr bwMode="auto">
              <a:xfrm>
                <a:off x="2552" y="2140"/>
                <a:ext cx="52" cy="1"/>
              </a:xfrm>
              <a:custGeom>
                <a:avLst/>
                <a:gdLst>
                  <a:gd name="T0" fmla="*/ 998 w 999"/>
                  <a:gd name="T1" fmla="*/ 19 h 19"/>
                  <a:gd name="T2" fmla="*/ 0 w 999"/>
                  <a:gd name="T3" fmla="*/ 19 h 19"/>
                  <a:gd name="T4" fmla="*/ 1 w 999"/>
                  <a:gd name="T5" fmla="*/ 0 h 19"/>
                  <a:gd name="T6" fmla="*/ 999 w 999"/>
                  <a:gd name="T7" fmla="*/ 0 h 19"/>
                  <a:gd name="T8" fmla="*/ 998 w 999"/>
                  <a:gd name="T9" fmla="*/ 19 h 19"/>
                  <a:gd name="T10" fmla="*/ 0 60000 65536"/>
                  <a:gd name="T11" fmla="*/ 0 60000 65536"/>
                  <a:gd name="T12" fmla="*/ 0 60000 65536"/>
                  <a:gd name="T13" fmla="*/ 0 60000 65536"/>
                  <a:gd name="T14" fmla="*/ 0 60000 65536"/>
                  <a:gd name="T15" fmla="*/ 0 w 999"/>
                  <a:gd name="T16" fmla="*/ 0 h 19"/>
                  <a:gd name="T17" fmla="*/ 999 w 999"/>
                  <a:gd name="T18" fmla="*/ 19 h 19"/>
                </a:gdLst>
                <a:ahLst/>
                <a:cxnLst>
                  <a:cxn ang="T10">
                    <a:pos x="T0" y="T1"/>
                  </a:cxn>
                  <a:cxn ang="T11">
                    <a:pos x="T2" y="T3"/>
                  </a:cxn>
                  <a:cxn ang="T12">
                    <a:pos x="T4" y="T5"/>
                  </a:cxn>
                  <a:cxn ang="T13">
                    <a:pos x="T6" y="T7"/>
                  </a:cxn>
                  <a:cxn ang="T14">
                    <a:pos x="T8" y="T9"/>
                  </a:cxn>
                </a:cxnLst>
                <a:rect l="T15" t="T16" r="T17" b="T18"/>
                <a:pathLst>
                  <a:path w="999" h="19">
                    <a:moveTo>
                      <a:pt x="998" y="19"/>
                    </a:moveTo>
                    <a:lnTo>
                      <a:pt x="0" y="19"/>
                    </a:lnTo>
                    <a:lnTo>
                      <a:pt x="1" y="0"/>
                    </a:lnTo>
                    <a:lnTo>
                      <a:pt x="999" y="0"/>
                    </a:lnTo>
                    <a:lnTo>
                      <a:pt x="998" y="19"/>
                    </a:lnTo>
                    <a:close/>
                  </a:path>
                </a:pathLst>
              </a:custGeom>
              <a:solidFill>
                <a:srgbClr val="DABA4A"/>
              </a:solidFill>
              <a:ln w="9525">
                <a:noFill/>
                <a:round/>
                <a:headEnd/>
                <a:tailEnd/>
              </a:ln>
            </p:spPr>
            <p:txBody>
              <a:bodyPr/>
              <a:lstStyle/>
              <a:p>
                <a:endParaRPr lang="da-DK"/>
              </a:p>
            </p:txBody>
          </p:sp>
          <p:sp>
            <p:nvSpPr>
              <p:cNvPr id="331" name="Freeform 945"/>
              <p:cNvSpPr>
                <a:spLocks/>
              </p:cNvSpPr>
              <p:nvPr/>
            </p:nvSpPr>
            <p:spPr bwMode="auto">
              <a:xfrm>
                <a:off x="2552" y="2139"/>
                <a:ext cx="52" cy="1"/>
              </a:xfrm>
              <a:custGeom>
                <a:avLst/>
                <a:gdLst>
                  <a:gd name="T0" fmla="*/ 998 w 999"/>
                  <a:gd name="T1" fmla="*/ 19 h 19"/>
                  <a:gd name="T2" fmla="*/ 0 w 999"/>
                  <a:gd name="T3" fmla="*/ 19 h 19"/>
                  <a:gd name="T4" fmla="*/ 1 w 999"/>
                  <a:gd name="T5" fmla="*/ 0 h 19"/>
                  <a:gd name="T6" fmla="*/ 999 w 999"/>
                  <a:gd name="T7" fmla="*/ 0 h 19"/>
                  <a:gd name="T8" fmla="*/ 998 w 999"/>
                  <a:gd name="T9" fmla="*/ 19 h 19"/>
                  <a:gd name="T10" fmla="*/ 0 60000 65536"/>
                  <a:gd name="T11" fmla="*/ 0 60000 65536"/>
                  <a:gd name="T12" fmla="*/ 0 60000 65536"/>
                  <a:gd name="T13" fmla="*/ 0 60000 65536"/>
                  <a:gd name="T14" fmla="*/ 0 60000 65536"/>
                  <a:gd name="T15" fmla="*/ 0 w 999"/>
                  <a:gd name="T16" fmla="*/ 0 h 19"/>
                  <a:gd name="T17" fmla="*/ 999 w 999"/>
                  <a:gd name="T18" fmla="*/ 19 h 19"/>
                </a:gdLst>
                <a:ahLst/>
                <a:cxnLst>
                  <a:cxn ang="T10">
                    <a:pos x="T0" y="T1"/>
                  </a:cxn>
                  <a:cxn ang="T11">
                    <a:pos x="T2" y="T3"/>
                  </a:cxn>
                  <a:cxn ang="T12">
                    <a:pos x="T4" y="T5"/>
                  </a:cxn>
                  <a:cxn ang="T13">
                    <a:pos x="T6" y="T7"/>
                  </a:cxn>
                  <a:cxn ang="T14">
                    <a:pos x="T8" y="T9"/>
                  </a:cxn>
                </a:cxnLst>
                <a:rect l="T15" t="T16" r="T17" b="T18"/>
                <a:pathLst>
                  <a:path w="999" h="19">
                    <a:moveTo>
                      <a:pt x="998" y="19"/>
                    </a:moveTo>
                    <a:lnTo>
                      <a:pt x="0" y="19"/>
                    </a:lnTo>
                    <a:lnTo>
                      <a:pt x="1" y="0"/>
                    </a:lnTo>
                    <a:lnTo>
                      <a:pt x="999" y="0"/>
                    </a:lnTo>
                    <a:lnTo>
                      <a:pt x="998" y="19"/>
                    </a:lnTo>
                    <a:close/>
                  </a:path>
                </a:pathLst>
              </a:custGeom>
              <a:solidFill>
                <a:srgbClr val="DBBB4A"/>
              </a:solidFill>
              <a:ln w="9525">
                <a:noFill/>
                <a:round/>
                <a:headEnd/>
                <a:tailEnd/>
              </a:ln>
            </p:spPr>
            <p:txBody>
              <a:bodyPr/>
              <a:lstStyle/>
              <a:p>
                <a:endParaRPr lang="da-DK"/>
              </a:p>
            </p:txBody>
          </p:sp>
          <p:sp>
            <p:nvSpPr>
              <p:cNvPr id="332" name="Freeform 946"/>
              <p:cNvSpPr>
                <a:spLocks/>
              </p:cNvSpPr>
              <p:nvPr/>
            </p:nvSpPr>
            <p:spPr bwMode="auto">
              <a:xfrm>
                <a:off x="2552" y="2139"/>
                <a:ext cx="52" cy="1"/>
              </a:xfrm>
              <a:custGeom>
                <a:avLst/>
                <a:gdLst>
                  <a:gd name="T0" fmla="*/ 998 w 999"/>
                  <a:gd name="T1" fmla="*/ 19 h 19"/>
                  <a:gd name="T2" fmla="*/ 0 w 999"/>
                  <a:gd name="T3" fmla="*/ 19 h 19"/>
                  <a:gd name="T4" fmla="*/ 0 w 999"/>
                  <a:gd name="T5" fmla="*/ 0 h 19"/>
                  <a:gd name="T6" fmla="*/ 999 w 999"/>
                  <a:gd name="T7" fmla="*/ 0 h 19"/>
                  <a:gd name="T8" fmla="*/ 998 w 999"/>
                  <a:gd name="T9" fmla="*/ 4 h 19"/>
                  <a:gd name="T10" fmla="*/ 998 w 999"/>
                  <a:gd name="T11" fmla="*/ 19 h 19"/>
                  <a:gd name="T12" fmla="*/ 0 60000 65536"/>
                  <a:gd name="T13" fmla="*/ 0 60000 65536"/>
                  <a:gd name="T14" fmla="*/ 0 60000 65536"/>
                  <a:gd name="T15" fmla="*/ 0 60000 65536"/>
                  <a:gd name="T16" fmla="*/ 0 60000 65536"/>
                  <a:gd name="T17" fmla="*/ 0 60000 65536"/>
                  <a:gd name="T18" fmla="*/ 0 w 999"/>
                  <a:gd name="T19" fmla="*/ 0 h 19"/>
                  <a:gd name="T20" fmla="*/ 999 w 99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999" h="19">
                    <a:moveTo>
                      <a:pt x="998" y="19"/>
                    </a:moveTo>
                    <a:lnTo>
                      <a:pt x="0" y="19"/>
                    </a:lnTo>
                    <a:lnTo>
                      <a:pt x="0" y="0"/>
                    </a:lnTo>
                    <a:lnTo>
                      <a:pt x="999" y="0"/>
                    </a:lnTo>
                    <a:lnTo>
                      <a:pt x="998" y="4"/>
                    </a:lnTo>
                    <a:lnTo>
                      <a:pt x="998" y="19"/>
                    </a:lnTo>
                    <a:close/>
                  </a:path>
                </a:pathLst>
              </a:custGeom>
              <a:solidFill>
                <a:srgbClr val="DBBB4A"/>
              </a:solidFill>
              <a:ln w="9525">
                <a:noFill/>
                <a:round/>
                <a:headEnd/>
                <a:tailEnd/>
              </a:ln>
            </p:spPr>
            <p:txBody>
              <a:bodyPr/>
              <a:lstStyle/>
              <a:p>
                <a:endParaRPr lang="da-DK"/>
              </a:p>
            </p:txBody>
          </p:sp>
          <p:sp>
            <p:nvSpPr>
              <p:cNvPr id="333" name="Freeform 947"/>
              <p:cNvSpPr>
                <a:spLocks/>
              </p:cNvSpPr>
              <p:nvPr/>
            </p:nvSpPr>
            <p:spPr bwMode="auto">
              <a:xfrm>
                <a:off x="2552" y="2138"/>
                <a:ext cx="52" cy="1"/>
              </a:xfrm>
              <a:custGeom>
                <a:avLst/>
                <a:gdLst>
                  <a:gd name="T0" fmla="*/ 998 w 1000"/>
                  <a:gd name="T1" fmla="*/ 19 h 19"/>
                  <a:gd name="T2" fmla="*/ 0 w 1000"/>
                  <a:gd name="T3" fmla="*/ 19 h 19"/>
                  <a:gd name="T4" fmla="*/ 1 w 1000"/>
                  <a:gd name="T5" fmla="*/ 0 h 19"/>
                  <a:gd name="T6" fmla="*/ 1000 w 1000"/>
                  <a:gd name="T7" fmla="*/ 0 h 19"/>
                  <a:gd name="T8" fmla="*/ 998 w 1000"/>
                  <a:gd name="T9" fmla="*/ 13 h 19"/>
                  <a:gd name="T10" fmla="*/ 998 w 1000"/>
                  <a:gd name="T11" fmla="*/ 19 h 19"/>
                  <a:gd name="T12" fmla="*/ 0 60000 65536"/>
                  <a:gd name="T13" fmla="*/ 0 60000 65536"/>
                  <a:gd name="T14" fmla="*/ 0 60000 65536"/>
                  <a:gd name="T15" fmla="*/ 0 60000 65536"/>
                  <a:gd name="T16" fmla="*/ 0 60000 65536"/>
                  <a:gd name="T17" fmla="*/ 0 60000 65536"/>
                  <a:gd name="T18" fmla="*/ 0 w 1000"/>
                  <a:gd name="T19" fmla="*/ 0 h 19"/>
                  <a:gd name="T20" fmla="*/ 1000 w 100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00" h="19">
                    <a:moveTo>
                      <a:pt x="998" y="19"/>
                    </a:moveTo>
                    <a:lnTo>
                      <a:pt x="0" y="19"/>
                    </a:lnTo>
                    <a:lnTo>
                      <a:pt x="1" y="0"/>
                    </a:lnTo>
                    <a:lnTo>
                      <a:pt x="1000" y="0"/>
                    </a:lnTo>
                    <a:lnTo>
                      <a:pt x="998" y="13"/>
                    </a:lnTo>
                    <a:lnTo>
                      <a:pt x="998" y="19"/>
                    </a:lnTo>
                    <a:close/>
                  </a:path>
                </a:pathLst>
              </a:custGeom>
              <a:solidFill>
                <a:srgbClr val="DBBB4A"/>
              </a:solidFill>
              <a:ln w="9525">
                <a:noFill/>
                <a:round/>
                <a:headEnd/>
                <a:tailEnd/>
              </a:ln>
            </p:spPr>
            <p:txBody>
              <a:bodyPr/>
              <a:lstStyle/>
              <a:p>
                <a:endParaRPr lang="da-DK"/>
              </a:p>
            </p:txBody>
          </p:sp>
          <p:sp>
            <p:nvSpPr>
              <p:cNvPr id="334" name="Freeform 948"/>
              <p:cNvSpPr>
                <a:spLocks/>
              </p:cNvSpPr>
              <p:nvPr/>
            </p:nvSpPr>
            <p:spPr bwMode="auto">
              <a:xfrm>
                <a:off x="2552" y="2138"/>
                <a:ext cx="52" cy="1"/>
              </a:xfrm>
              <a:custGeom>
                <a:avLst/>
                <a:gdLst>
                  <a:gd name="T0" fmla="*/ 999 w 1001"/>
                  <a:gd name="T1" fmla="*/ 18 h 18"/>
                  <a:gd name="T2" fmla="*/ 0 w 1001"/>
                  <a:gd name="T3" fmla="*/ 18 h 18"/>
                  <a:gd name="T4" fmla="*/ 1 w 1001"/>
                  <a:gd name="T5" fmla="*/ 0 h 18"/>
                  <a:gd name="T6" fmla="*/ 1001 w 1001"/>
                  <a:gd name="T7" fmla="*/ 0 h 18"/>
                  <a:gd name="T8" fmla="*/ 999 w 1001"/>
                  <a:gd name="T9" fmla="*/ 18 h 18"/>
                  <a:gd name="T10" fmla="*/ 0 60000 65536"/>
                  <a:gd name="T11" fmla="*/ 0 60000 65536"/>
                  <a:gd name="T12" fmla="*/ 0 60000 65536"/>
                  <a:gd name="T13" fmla="*/ 0 60000 65536"/>
                  <a:gd name="T14" fmla="*/ 0 60000 65536"/>
                  <a:gd name="T15" fmla="*/ 0 w 1001"/>
                  <a:gd name="T16" fmla="*/ 0 h 18"/>
                  <a:gd name="T17" fmla="*/ 1001 w 1001"/>
                  <a:gd name="T18" fmla="*/ 18 h 18"/>
                </a:gdLst>
                <a:ahLst/>
                <a:cxnLst>
                  <a:cxn ang="T10">
                    <a:pos x="T0" y="T1"/>
                  </a:cxn>
                  <a:cxn ang="T11">
                    <a:pos x="T2" y="T3"/>
                  </a:cxn>
                  <a:cxn ang="T12">
                    <a:pos x="T4" y="T5"/>
                  </a:cxn>
                  <a:cxn ang="T13">
                    <a:pos x="T6" y="T7"/>
                  </a:cxn>
                  <a:cxn ang="T14">
                    <a:pos x="T8" y="T9"/>
                  </a:cxn>
                </a:cxnLst>
                <a:rect l="T15" t="T16" r="T17" b="T18"/>
                <a:pathLst>
                  <a:path w="1001" h="18">
                    <a:moveTo>
                      <a:pt x="999" y="18"/>
                    </a:moveTo>
                    <a:lnTo>
                      <a:pt x="0" y="18"/>
                    </a:lnTo>
                    <a:lnTo>
                      <a:pt x="1" y="0"/>
                    </a:lnTo>
                    <a:lnTo>
                      <a:pt x="1001" y="0"/>
                    </a:lnTo>
                    <a:lnTo>
                      <a:pt x="999" y="18"/>
                    </a:lnTo>
                    <a:close/>
                  </a:path>
                </a:pathLst>
              </a:custGeom>
              <a:solidFill>
                <a:srgbClr val="DBBB4A"/>
              </a:solidFill>
              <a:ln w="9525">
                <a:noFill/>
                <a:round/>
                <a:headEnd/>
                <a:tailEnd/>
              </a:ln>
            </p:spPr>
            <p:txBody>
              <a:bodyPr/>
              <a:lstStyle/>
              <a:p>
                <a:endParaRPr lang="da-DK"/>
              </a:p>
            </p:txBody>
          </p:sp>
          <p:sp>
            <p:nvSpPr>
              <p:cNvPr id="335" name="Freeform 949"/>
              <p:cNvSpPr>
                <a:spLocks/>
              </p:cNvSpPr>
              <p:nvPr/>
            </p:nvSpPr>
            <p:spPr bwMode="auto">
              <a:xfrm>
                <a:off x="2552" y="2137"/>
                <a:ext cx="52" cy="1"/>
              </a:xfrm>
              <a:custGeom>
                <a:avLst/>
                <a:gdLst>
                  <a:gd name="T0" fmla="*/ 999 w 1001"/>
                  <a:gd name="T1" fmla="*/ 19 h 19"/>
                  <a:gd name="T2" fmla="*/ 0 w 1001"/>
                  <a:gd name="T3" fmla="*/ 19 h 19"/>
                  <a:gd name="T4" fmla="*/ 0 w 1001"/>
                  <a:gd name="T5" fmla="*/ 0 h 19"/>
                  <a:gd name="T6" fmla="*/ 1001 w 1001"/>
                  <a:gd name="T7" fmla="*/ 0 h 19"/>
                  <a:gd name="T8" fmla="*/ 999 w 1001"/>
                  <a:gd name="T9" fmla="*/ 19 h 19"/>
                  <a:gd name="T10" fmla="*/ 0 60000 65536"/>
                  <a:gd name="T11" fmla="*/ 0 60000 65536"/>
                  <a:gd name="T12" fmla="*/ 0 60000 65536"/>
                  <a:gd name="T13" fmla="*/ 0 60000 65536"/>
                  <a:gd name="T14" fmla="*/ 0 60000 65536"/>
                  <a:gd name="T15" fmla="*/ 0 w 1001"/>
                  <a:gd name="T16" fmla="*/ 0 h 19"/>
                  <a:gd name="T17" fmla="*/ 1001 w 1001"/>
                  <a:gd name="T18" fmla="*/ 19 h 19"/>
                </a:gdLst>
                <a:ahLst/>
                <a:cxnLst>
                  <a:cxn ang="T10">
                    <a:pos x="T0" y="T1"/>
                  </a:cxn>
                  <a:cxn ang="T11">
                    <a:pos x="T2" y="T3"/>
                  </a:cxn>
                  <a:cxn ang="T12">
                    <a:pos x="T4" y="T5"/>
                  </a:cxn>
                  <a:cxn ang="T13">
                    <a:pos x="T6" y="T7"/>
                  </a:cxn>
                  <a:cxn ang="T14">
                    <a:pos x="T8" y="T9"/>
                  </a:cxn>
                </a:cxnLst>
                <a:rect l="T15" t="T16" r="T17" b="T18"/>
                <a:pathLst>
                  <a:path w="1001" h="19">
                    <a:moveTo>
                      <a:pt x="999" y="19"/>
                    </a:moveTo>
                    <a:lnTo>
                      <a:pt x="0" y="19"/>
                    </a:lnTo>
                    <a:lnTo>
                      <a:pt x="0" y="0"/>
                    </a:lnTo>
                    <a:lnTo>
                      <a:pt x="1001" y="0"/>
                    </a:lnTo>
                    <a:lnTo>
                      <a:pt x="999" y="19"/>
                    </a:lnTo>
                    <a:close/>
                  </a:path>
                </a:pathLst>
              </a:custGeom>
              <a:solidFill>
                <a:srgbClr val="DCBB4A"/>
              </a:solidFill>
              <a:ln w="9525">
                <a:noFill/>
                <a:round/>
                <a:headEnd/>
                <a:tailEnd/>
              </a:ln>
            </p:spPr>
            <p:txBody>
              <a:bodyPr/>
              <a:lstStyle/>
              <a:p>
                <a:endParaRPr lang="da-DK"/>
              </a:p>
            </p:txBody>
          </p:sp>
          <p:sp>
            <p:nvSpPr>
              <p:cNvPr id="336" name="Freeform 950"/>
              <p:cNvSpPr>
                <a:spLocks/>
              </p:cNvSpPr>
              <p:nvPr/>
            </p:nvSpPr>
            <p:spPr bwMode="auto">
              <a:xfrm>
                <a:off x="2552" y="2137"/>
                <a:ext cx="53" cy="1"/>
              </a:xfrm>
              <a:custGeom>
                <a:avLst/>
                <a:gdLst>
                  <a:gd name="T0" fmla="*/ 1000 w 1002"/>
                  <a:gd name="T1" fmla="*/ 19 h 19"/>
                  <a:gd name="T2" fmla="*/ 0 w 1002"/>
                  <a:gd name="T3" fmla="*/ 19 h 19"/>
                  <a:gd name="T4" fmla="*/ 1 w 1002"/>
                  <a:gd name="T5" fmla="*/ 0 h 19"/>
                  <a:gd name="T6" fmla="*/ 1002 w 1002"/>
                  <a:gd name="T7" fmla="*/ 0 h 19"/>
                  <a:gd name="T8" fmla="*/ 1000 w 1002"/>
                  <a:gd name="T9" fmla="*/ 19 h 19"/>
                  <a:gd name="T10" fmla="*/ 0 60000 65536"/>
                  <a:gd name="T11" fmla="*/ 0 60000 65536"/>
                  <a:gd name="T12" fmla="*/ 0 60000 65536"/>
                  <a:gd name="T13" fmla="*/ 0 60000 65536"/>
                  <a:gd name="T14" fmla="*/ 0 60000 65536"/>
                  <a:gd name="T15" fmla="*/ 0 w 1002"/>
                  <a:gd name="T16" fmla="*/ 0 h 19"/>
                  <a:gd name="T17" fmla="*/ 1002 w 1002"/>
                  <a:gd name="T18" fmla="*/ 19 h 19"/>
                </a:gdLst>
                <a:ahLst/>
                <a:cxnLst>
                  <a:cxn ang="T10">
                    <a:pos x="T0" y="T1"/>
                  </a:cxn>
                  <a:cxn ang="T11">
                    <a:pos x="T2" y="T3"/>
                  </a:cxn>
                  <a:cxn ang="T12">
                    <a:pos x="T4" y="T5"/>
                  </a:cxn>
                  <a:cxn ang="T13">
                    <a:pos x="T6" y="T7"/>
                  </a:cxn>
                  <a:cxn ang="T14">
                    <a:pos x="T8" y="T9"/>
                  </a:cxn>
                </a:cxnLst>
                <a:rect l="T15" t="T16" r="T17" b="T18"/>
                <a:pathLst>
                  <a:path w="1002" h="19">
                    <a:moveTo>
                      <a:pt x="1000" y="19"/>
                    </a:moveTo>
                    <a:lnTo>
                      <a:pt x="0" y="19"/>
                    </a:lnTo>
                    <a:lnTo>
                      <a:pt x="1" y="0"/>
                    </a:lnTo>
                    <a:lnTo>
                      <a:pt x="1002" y="0"/>
                    </a:lnTo>
                    <a:lnTo>
                      <a:pt x="1000" y="19"/>
                    </a:lnTo>
                    <a:close/>
                  </a:path>
                </a:pathLst>
              </a:custGeom>
              <a:solidFill>
                <a:srgbClr val="DCBB4A"/>
              </a:solidFill>
              <a:ln w="9525">
                <a:noFill/>
                <a:round/>
                <a:headEnd/>
                <a:tailEnd/>
              </a:ln>
            </p:spPr>
            <p:txBody>
              <a:bodyPr/>
              <a:lstStyle/>
              <a:p>
                <a:endParaRPr lang="da-DK"/>
              </a:p>
            </p:txBody>
          </p:sp>
          <p:sp>
            <p:nvSpPr>
              <p:cNvPr id="337" name="Freeform 951"/>
              <p:cNvSpPr>
                <a:spLocks/>
              </p:cNvSpPr>
              <p:nvPr/>
            </p:nvSpPr>
            <p:spPr bwMode="auto">
              <a:xfrm>
                <a:off x="2552" y="2136"/>
                <a:ext cx="53" cy="1"/>
              </a:xfrm>
              <a:custGeom>
                <a:avLst/>
                <a:gdLst>
                  <a:gd name="T0" fmla="*/ 1001 w 1002"/>
                  <a:gd name="T1" fmla="*/ 18 h 18"/>
                  <a:gd name="T2" fmla="*/ 0 w 1002"/>
                  <a:gd name="T3" fmla="*/ 18 h 18"/>
                  <a:gd name="T4" fmla="*/ 1 w 1002"/>
                  <a:gd name="T5" fmla="*/ 0 h 18"/>
                  <a:gd name="T6" fmla="*/ 1002 w 1002"/>
                  <a:gd name="T7" fmla="*/ 0 h 18"/>
                  <a:gd name="T8" fmla="*/ 1001 w 1002"/>
                  <a:gd name="T9" fmla="*/ 18 h 18"/>
                  <a:gd name="T10" fmla="*/ 0 60000 65536"/>
                  <a:gd name="T11" fmla="*/ 0 60000 65536"/>
                  <a:gd name="T12" fmla="*/ 0 60000 65536"/>
                  <a:gd name="T13" fmla="*/ 0 60000 65536"/>
                  <a:gd name="T14" fmla="*/ 0 60000 65536"/>
                  <a:gd name="T15" fmla="*/ 0 w 1002"/>
                  <a:gd name="T16" fmla="*/ 0 h 18"/>
                  <a:gd name="T17" fmla="*/ 1002 w 1002"/>
                  <a:gd name="T18" fmla="*/ 18 h 18"/>
                </a:gdLst>
                <a:ahLst/>
                <a:cxnLst>
                  <a:cxn ang="T10">
                    <a:pos x="T0" y="T1"/>
                  </a:cxn>
                  <a:cxn ang="T11">
                    <a:pos x="T2" y="T3"/>
                  </a:cxn>
                  <a:cxn ang="T12">
                    <a:pos x="T4" y="T5"/>
                  </a:cxn>
                  <a:cxn ang="T13">
                    <a:pos x="T6" y="T7"/>
                  </a:cxn>
                  <a:cxn ang="T14">
                    <a:pos x="T8" y="T9"/>
                  </a:cxn>
                </a:cxnLst>
                <a:rect l="T15" t="T16" r="T17" b="T18"/>
                <a:pathLst>
                  <a:path w="1002" h="18">
                    <a:moveTo>
                      <a:pt x="1001" y="18"/>
                    </a:moveTo>
                    <a:lnTo>
                      <a:pt x="0" y="18"/>
                    </a:lnTo>
                    <a:lnTo>
                      <a:pt x="1" y="0"/>
                    </a:lnTo>
                    <a:lnTo>
                      <a:pt x="1002" y="0"/>
                    </a:lnTo>
                    <a:lnTo>
                      <a:pt x="1001" y="18"/>
                    </a:lnTo>
                    <a:close/>
                  </a:path>
                </a:pathLst>
              </a:custGeom>
              <a:solidFill>
                <a:srgbClr val="DCBB4A"/>
              </a:solidFill>
              <a:ln w="9525">
                <a:noFill/>
                <a:round/>
                <a:headEnd/>
                <a:tailEnd/>
              </a:ln>
            </p:spPr>
            <p:txBody>
              <a:bodyPr/>
              <a:lstStyle/>
              <a:p>
                <a:endParaRPr lang="da-DK"/>
              </a:p>
            </p:txBody>
          </p:sp>
          <p:sp>
            <p:nvSpPr>
              <p:cNvPr id="338" name="Freeform 952"/>
              <p:cNvSpPr>
                <a:spLocks/>
              </p:cNvSpPr>
              <p:nvPr/>
            </p:nvSpPr>
            <p:spPr bwMode="auto">
              <a:xfrm>
                <a:off x="2552" y="2136"/>
                <a:ext cx="53" cy="1"/>
              </a:xfrm>
              <a:custGeom>
                <a:avLst/>
                <a:gdLst>
                  <a:gd name="T0" fmla="*/ 1001 w 1002"/>
                  <a:gd name="T1" fmla="*/ 20 h 20"/>
                  <a:gd name="T2" fmla="*/ 0 w 1002"/>
                  <a:gd name="T3" fmla="*/ 20 h 20"/>
                  <a:gd name="T4" fmla="*/ 0 w 1002"/>
                  <a:gd name="T5" fmla="*/ 0 h 20"/>
                  <a:gd name="T6" fmla="*/ 1002 w 1002"/>
                  <a:gd name="T7" fmla="*/ 0 h 20"/>
                  <a:gd name="T8" fmla="*/ 1001 w 1002"/>
                  <a:gd name="T9" fmla="*/ 20 h 20"/>
                  <a:gd name="T10" fmla="*/ 0 60000 65536"/>
                  <a:gd name="T11" fmla="*/ 0 60000 65536"/>
                  <a:gd name="T12" fmla="*/ 0 60000 65536"/>
                  <a:gd name="T13" fmla="*/ 0 60000 65536"/>
                  <a:gd name="T14" fmla="*/ 0 60000 65536"/>
                  <a:gd name="T15" fmla="*/ 0 w 1002"/>
                  <a:gd name="T16" fmla="*/ 0 h 20"/>
                  <a:gd name="T17" fmla="*/ 1002 w 1002"/>
                  <a:gd name="T18" fmla="*/ 20 h 20"/>
                </a:gdLst>
                <a:ahLst/>
                <a:cxnLst>
                  <a:cxn ang="T10">
                    <a:pos x="T0" y="T1"/>
                  </a:cxn>
                  <a:cxn ang="T11">
                    <a:pos x="T2" y="T3"/>
                  </a:cxn>
                  <a:cxn ang="T12">
                    <a:pos x="T4" y="T5"/>
                  </a:cxn>
                  <a:cxn ang="T13">
                    <a:pos x="T6" y="T7"/>
                  </a:cxn>
                  <a:cxn ang="T14">
                    <a:pos x="T8" y="T9"/>
                  </a:cxn>
                </a:cxnLst>
                <a:rect l="T15" t="T16" r="T17" b="T18"/>
                <a:pathLst>
                  <a:path w="1002" h="20">
                    <a:moveTo>
                      <a:pt x="1001" y="20"/>
                    </a:moveTo>
                    <a:lnTo>
                      <a:pt x="0" y="20"/>
                    </a:lnTo>
                    <a:lnTo>
                      <a:pt x="0" y="0"/>
                    </a:lnTo>
                    <a:lnTo>
                      <a:pt x="1002" y="0"/>
                    </a:lnTo>
                    <a:lnTo>
                      <a:pt x="1001" y="20"/>
                    </a:lnTo>
                    <a:close/>
                  </a:path>
                </a:pathLst>
              </a:custGeom>
              <a:solidFill>
                <a:srgbClr val="DCBB4A"/>
              </a:solidFill>
              <a:ln w="9525">
                <a:noFill/>
                <a:round/>
                <a:headEnd/>
                <a:tailEnd/>
              </a:ln>
            </p:spPr>
            <p:txBody>
              <a:bodyPr/>
              <a:lstStyle/>
              <a:p>
                <a:endParaRPr lang="da-DK"/>
              </a:p>
            </p:txBody>
          </p:sp>
          <p:sp>
            <p:nvSpPr>
              <p:cNvPr id="339" name="Freeform 953"/>
              <p:cNvSpPr>
                <a:spLocks/>
              </p:cNvSpPr>
              <p:nvPr/>
            </p:nvSpPr>
            <p:spPr bwMode="auto">
              <a:xfrm>
                <a:off x="2552" y="2135"/>
                <a:ext cx="53" cy="1"/>
              </a:xfrm>
              <a:custGeom>
                <a:avLst/>
                <a:gdLst>
                  <a:gd name="T0" fmla="*/ 1001 w 1003"/>
                  <a:gd name="T1" fmla="*/ 20 h 20"/>
                  <a:gd name="T2" fmla="*/ 0 w 1003"/>
                  <a:gd name="T3" fmla="*/ 20 h 20"/>
                  <a:gd name="T4" fmla="*/ 1 w 1003"/>
                  <a:gd name="T5" fmla="*/ 0 h 20"/>
                  <a:gd name="T6" fmla="*/ 1003 w 1003"/>
                  <a:gd name="T7" fmla="*/ 0 h 20"/>
                  <a:gd name="T8" fmla="*/ 1001 w 1003"/>
                  <a:gd name="T9" fmla="*/ 20 h 20"/>
                  <a:gd name="T10" fmla="*/ 0 60000 65536"/>
                  <a:gd name="T11" fmla="*/ 0 60000 65536"/>
                  <a:gd name="T12" fmla="*/ 0 60000 65536"/>
                  <a:gd name="T13" fmla="*/ 0 60000 65536"/>
                  <a:gd name="T14" fmla="*/ 0 60000 65536"/>
                  <a:gd name="T15" fmla="*/ 0 w 1003"/>
                  <a:gd name="T16" fmla="*/ 0 h 20"/>
                  <a:gd name="T17" fmla="*/ 1003 w 1003"/>
                  <a:gd name="T18" fmla="*/ 20 h 20"/>
                </a:gdLst>
                <a:ahLst/>
                <a:cxnLst>
                  <a:cxn ang="T10">
                    <a:pos x="T0" y="T1"/>
                  </a:cxn>
                  <a:cxn ang="T11">
                    <a:pos x="T2" y="T3"/>
                  </a:cxn>
                  <a:cxn ang="T12">
                    <a:pos x="T4" y="T5"/>
                  </a:cxn>
                  <a:cxn ang="T13">
                    <a:pos x="T6" y="T7"/>
                  </a:cxn>
                  <a:cxn ang="T14">
                    <a:pos x="T8" y="T9"/>
                  </a:cxn>
                </a:cxnLst>
                <a:rect l="T15" t="T16" r="T17" b="T18"/>
                <a:pathLst>
                  <a:path w="1003" h="20">
                    <a:moveTo>
                      <a:pt x="1001" y="20"/>
                    </a:moveTo>
                    <a:lnTo>
                      <a:pt x="0" y="20"/>
                    </a:lnTo>
                    <a:lnTo>
                      <a:pt x="1" y="0"/>
                    </a:lnTo>
                    <a:lnTo>
                      <a:pt x="1003" y="0"/>
                    </a:lnTo>
                    <a:lnTo>
                      <a:pt x="1001" y="20"/>
                    </a:lnTo>
                    <a:close/>
                  </a:path>
                </a:pathLst>
              </a:custGeom>
              <a:solidFill>
                <a:srgbClr val="DEBC4A"/>
              </a:solidFill>
              <a:ln w="9525">
                <a:noFill/>
                <a:round/>
                <a:headEnd/>
                <a:tailEnd/>
              </a:ln>
            </p:spPr>
            <p:txBody>
              <a:bodyPr/>
              <a:lstStyle/>
              <a:p>
                <a:endParaRPr lang="da-DK"/>
              </a:p>
            </p:txBody>
          </p:sp>
          <p:sp>
            <p:nvSpPr>
              <p:cNvPr id="340" name="Freeform 954"/>
              <p:cNvSpPr>
                <a:spLocks/>
              </p:cNvSpPr>
              <p:nvPr/>
            </p:nvSpPr>
            <p:spPr bwMode="auto">
              <a:xfrm>
                <a:off x="2552" y="2135"/>
                <a:ext cx="53" cy="1"/>
              </a:xfrm>
              <a:custGeom>
                <a:avLst/>
                <a:gdLst>
                  <a:gd name="T0" fmla="*/ 1002 w 1004"/>
                  <a:gd name="T1" fmla="*/ 18 h 18"/>
                  <a:gd name="T2" fmla="*/ 0 w 1004"/>
                  <a:gd name="T3" fmla="*/ 18 h 18"/>
                  <a:gd name="T4" fmla="*/ 1 w 1004"/>
                  <a:gd name="T5" fmla="*/ 0 h 18"/>
                  <a:gd name="T6" fmla="*/ 1004 w 1004"/>
                  <a:gd name="T7" fmla="*/ 0 h 18"/>
                  <a:gd name="T8" fmla="*/ 1002 w 1004"/>
                  <a:gd name="T9" fmla="*/ 18 h 18"/>
                  <a:gd name="T10" fmla="*/ 0 60000 65536"/>
                  <a:gd name="T11" fmla="*/ 0 60000 65536"/>
                  <a:gd name="T12" fmla="*/ 0 60000 65536"/>
                  <a:gd name="T13" fmla="*/ 0 60000 65536"/>
                  <a:gd name="T14" fmla="*/ 0 60000 65536"/>
                  <a:gd name="T15" fmla="*/ 0 w 1004"/>
                  <a:gd name="T16" fmla="*/ 0 h 18"/>
                  <a:gd name="T17" fmla="*/ 1004 w 1004"/>
                  <a:gd name="T18" fmla="*/ 18 h 18"/>
                </a:gdLst>
                <a:ahLst/>
                <a:cxnLst>
                  <a:cxn ang="T10">
                    <a:pos x="T0" y="T1"/>
                  </a:cxn>
                  <a:cxn ang="T11">
                    <a:pos x="T2" y="T3"/>
                  </a:cxn>
                  <a:cxn ang="T12">
                    <a:pos x="T4" y="T5"/>
                  </a:cxn>
                  <a:cxn ang="T13">
                    <a:pos x="T6" y="T7"/>
                  </a:cxn>
                  <a:cxn ang="T14">
                    <a:pos x="T8" y="T9"/>
                  </a:cxn>
                </a:cxnLst>
                <a:rect l="T15" t="T16" r="T17" b="T18"/>
                <a:pathLst>
                  <a:path w="1004" h="18">
                    <a:moveTo>
                      <a:pt x="1002" y="18"/>
                    </a:moveTo>
                    <a:lnTo>
                      <a:pt x="0" y="18"/>
                    </a:lnTo>
                    <a:lnTo>
                      <a:pt x="1" y="0"/>
                    </a:lnTo>
                    <a:lnTo>
                      <a:pt x="1004" y="0"/>
                    </a:lnTo>
                    <a:lnTo>
                      <a:pt x="1002" y="18"/>
                    </a:lnTo>
                    <a:close/>
                  </a:path>
                </a:pathLst>
              </a:custGeom>
              <a:solidFill>
                <a:srgbClr val="DEBC4A"/>
              </a:solidFill>
              <a:ln w="9525">
                <a:noFill/>
                <a:round/>
                <a:headEnd/>
                <a:tailEnd/>
              </a:ln>
            </p:spPr>
            <p:txBody>
              <a:bodyPr/>
              <a:lstStyle/>
              <a:p>
                <a:endParaRPr lang="da-DK"/>
              </a:p>
            </p:txBody>
          </p:sp>
          <p:sp>
            <p:nvSpPr>
              <p:cNvPr id="341" name="Freeform 955"/>
              <p:cNvSpPr>
                <a:spLocks/>
              </p:cNvSpPr>
              <p:nvPr/>
            </p:nvSpPr>
            <p:spPr bwMode="auto">
              <a:xfrm>
                <a:off x="2552" y="2134"/>
                <a:ext cx="53" cy="1"/>
              </a:xfrm>
              <a:custGeom>
                <a:avLst/>
                <a:gdLst>
                  <a:gd name="T0" fmla="*/ 1002 w 1004"/>
                  <a:gd name="T1" fmla="*/ 19 h 19"/>
                  <a:gd name="T2" fmla="*/ 0 w 1004"/>
                  <a:gd name="T3" fmla="*/ 19 h 19"/>
                  <a:gd name="T4" fmla="*/ 1 w 1004"/>
                  <a:gd name="T5" fmla="*/ 0 h 19"/>
                  <a:gd name="T6" fmla="*/ 1004 w 1004"/>
                  <a:gd name="T7" fmla="*/ 0 h 19"/>
                  <a:gd name="T8" fmla="*/ 1002 w 1004"/>
                  <a:gd name="T9" fmla="*/ 19 h 19"/>
                  <a:gd name="T10" fmla="*/ 0 60000 65536"/>
                  <a:gd name="T11" fmla="*/ 0 60000 65536"/>
                  <a:gd name="T12" fmla="*/ 0 60000 65536"/>
                  <a:gd name="T13" fmla="*/ 0 60000 65536"/>
                  <a:gd name="T14" fmla="*/ 0 60000 65536"/>
                  <a:gd name="T15" fmla="*/ 0 w 1004"/>
                  <a:gd name="T16" fmla="*/ 0 h 19"/>
                  <a:gd name="T17" fmla="*/ 1004 w 1004"/>
                  <a:gd name="T18" fmla="*/ 19 h 19"/>
                </a:gdLst>
                <a:ahLst/>
                <a:cxnLst>
                  <a:cxn ang="T10">
                    <a:pos x="T0" y="T1"/>
                  </a:cxn>
                  <a:cxn ang="T11">
                    <a:pos x="T2" y="T3"/>
                  </a:cxn>
                  <a:cxn ang="T12">
                    <a:pos x="T4" y="T5"/>
                  </a:cxn>
                  <a:cxn ang="T13">
                    <a:pos x="T6" y="T7"/>
                  </a:cxn>
                  <a:cxn ang="T14">
                    <a:pos x="T8" y="T9"/>
                  </a:cxn>
                </a:cxnLst>
                <a:rect l="T15" t="T16" r="T17" b="T18"/>
                <a:pathLst>
                  <a:path w="1004" h="19">
                    <a:moveTo>
                      <a:pt x="1002" y="19"/>
                    </a:moveTo>
                    <a:lnTo>
                      <a:pt x="0" y="19"/>
                    </a:lnTo>
                    <a:lnTo>
                      <a:pt x="1" y="0"/>
                    </a:lnTo>
                    <a:lnTo>
                      <a:pt x="1004" y="0"/>
                    </a:lnTo>
                    <a:lnTo>
                      <a:pt x="1002" y="19"/>
                    </a:lnTo>
                    <a:close/>
                  </a:path>
                </a:pathLst>
              </a:custGeom>
              <a:solidFill>
                <a:srgbClr val="DEBC49"/>
              </a:solidFill>
              <a:ln w="9525">
                <a:noFill/>
                <a:round/>
                <a:headEnd/>
                <a:tailEnd/>
              </a:ln>
            </p:spPr>
            <p:txBody>
              <a:bodyPr/>
              <a:lstStyle/>
              <a:p>
                <a:endParaRPr lang="da-DK"/>
              </a:p>
            </p:txBody>
          </p:sp>
          <p:sp>
            <p:nvSpPr>
              <p:cNvPr id="342" name="Freeform 956"/>
              <p:cNvSpPr>
                <a:spLocks/>
              </p:cNvSpPr>
              <p:nvPr/>
            </p:nvSpPr>
            <p:spPr bwMode="auto">
              <a:xfrm>
                <a:off x="2552" y="2134"/>
                <a:ext cx="53" cy="1"/>
              </a:xfrm>
              <a:custGeom>
                <a:avLst/>
                <a:gdLst>
                  <a:gd name="T0" fmla="*/ 1003 w 1005"/>
                  <a:gd name="T1" fmla="*/ 19 h 19"/>
                  <a:gd name="T2" fmla="*/ 0 w 1005"/>
                  <a:gd name="T3" fmla="*/ 19 h 19"/>
                  <a:gd name="T4" fmla="*/ 1 w 1005"/>
                  <a:gd name="T5" fmla="*/ 0 h 19"/>
                  <a:gd name="T6" fmla="*/ 1005 w 1005"/>
                  <a:gd name="T7" fmla="*/ 0 h 19"/>
                  <a:gd name="T8" fmla="*/ 1003 w 1005"/>
                  <a:gd name="T9" fmla="*/ 19 h 19"/>
                  <a:gd name="T10" fmla="*/ 0 60000 65536"/>
                  <a:gd name="T11" fmla="*/ 0 60000 65536"/>
                  <a:gd name="T12" fmla="*/ 0 60000 65536"/>
                  <a:gd name="T13" fmla="*/ 0 60000 65536"/>
                  <a:gd name="T14" fmla="*/ 0 60000 65536"/>
                  <a:gd name="T15" fmla="*/ 0 w 1005"/>
                  <a:gd name="T16" fmla="*/ 0 h 19"/>
                  <a:gd name="T17" fmla="*/ 1005 w 1005"/>
                  <a:gd name="T18" fmla="*/ 19 h 19"/>
                </a:gdLst>
                <a:ahLst/>
                <a:cxnLst>
                  <a:cxn ang="T10">
                    <a:pos x="T0" y="T1"/>
                  </a:cxn>
                  <a:cxn ang="T11">
                    <a:pos x="T2" y="T3"/>
                  </a:cxn>
                  <a:cxn ang="T12">
                    <a:pos x="T4" y="T5"/>
                  </a:cxn>
                  <a:cxn ang="T13">
                    <a:pos x="T6" y="T7"/>
                  </a:cxn>
                  <a:cxn ang="T14">
                    <a:pos x="T8" y="T9"/>
                  </a:cxn>
                </a:cxnLst>
                <a:rect l="T15" t="T16" r="T17" b="T18"/>
                <a:pathLst>
                  <a:path w="1005" h="19">
                    <a:moveTo>
                      <a:pt x="1003" y="19"/>
                    </a:moveTo>
                    <a:lnTo>
                      <a:pt x="0" y="19"/>
                    </a:lnTo>
                    <a:lnTo>
                      <a:pt x="1" y="0"/>
                    </a:lnTo>
                    <a:lnTo>
                      <a:pt x="1005" y="0"/>
                    </a:lnTo>
                    <a:lnTo>
                      <a:pt x="1003" y="19"/>
                    </a:lnTo>
                    <a:close/>
                  </a:path>
                </a:pathLst>
              </a:custGeom>
              <a:solidFill>
                <a:srgbClr val="DEBC49"/>
              </a:solidFill>
              <a:ln w="9525">
                <a:noFill/>
                <a:round/>
                <a:headEnd/>
                <a:tailEnd/>
              </a:ln>
            </p:spPr>
            <p:txBody>
              <a:bodyPr/>
              <a:lstStyle/>
              <a:p>
                <a:endParaRPr lang="da-DK"/>
              </a:p>
            </p:txBody>
          </p:sp>
          <p:sp>
            <p:nvSpPr>
              <p:cNvPr id="343" name="Freeform 957"/>
              <p:cNvSpPr>
                <a:spLocks/>
              </p:cNvSpPr>
              <p:nvPr/>
            </p:nvSpPr>
            <p:spPr bwMode="auto">
              <a:xfrm>
                <a:off x="2552" y="2133"/>
                <a:ext cx="53" cy="1"/>
              </a:xfrm>
              <a:custGeom>
                <a:avLst/>
                <a:gdLst>
                  <a:gd name="T0" fmla="*/ 1003 w 1005"/>
                  <a:gd name="T1" fmla="*/ 18 h 18"/>
                  <a:gd name="T2" fmla="*/ 0 w 1005"/>
                  <a:gd name="T3" fmla="*/ 18 h 18"/>
                  <a:gd name="T4" fmla="*/ 0 w 1005"/>
                  <a:gd name="T5" fmla="*/ 0 h 18"/>
                  <a:gd name="T6" fmla="*/ 1005 w 1005"/>
                  <a:gd name="T7" fmla="*/ 0 h 18"/>
                  <a:gd name="T8" fmla="*/ 1003 w 1005"/>
                  <a:gd name="T9" fmla="*/ 18 h 18"/>
                  <a:gd name="T10" fmla="*/ 0 60000 65536"/>
                  <a:gd name="T11" fmla="*/ 0 60000 65536"/>
                  <a:gd name="T12" fmla="*/ 0 60000 65536"/>
                  <a:gd name="T13" fmla="*/ 0 60000 65536"/>
                  <a:gd name="T14" fmla="*/ 0 60000 65536"/>
                  <a:gd name="T15" fmla="*/ 0 w 1005"/>
                  <a:gd name="T16" fmla="*/ 0 h 18"/>
                  <a:gd name="T17" fmla="*/ 1005 w 1005"/>
                  <a:gd name="T18" fmla="*/ 18 h 18"/>
                </a:gdLst>
                <a:ahLst/>
                <a:cxnLst>
                  <a:cxn ang="T10">
                    <a:pos x="T0" y="T1"/>
                  </a:cxn>
                  <a:cxn ang="T11">
                    <a:pos x="T2" y="T3"/>
                  </a:cxn>
                  <a:cxn ang="T12">
                    <a:pos x="T4" y="T5"/>
                  </a:cxn>
                  <a:cxn ang="T13">
                    <a:pos x="T6" y="T7"/>
                  </a:cxn>
                  <a:cxn ang="T14">
                    <a:pos x="T8" y="T9"/>
                  </a:cxn>
                </a:cxnLst>
                <a:rect l="T15" t="T16" r="T17" b="T18"/>
                <a:pathLst>
                  <a:path w="1005" h="18">
                    <a:moveTo>
                      <a:pt x="1003" y="18"/>
                    </a:moveTo>
                    <a:lnTo>
                      <a:pt x="0" y="18"/>
                    </a:lnTo>
                    <a:lnTo>
                      <a:pt x="0" y="0"/>
                    </a:lnTo>
                    <a:lnTo>
                      <a:pt x="1005" y="0"/>
                    </a:lnTo>
                    <a:lnTo>
                      <a:pt x="1003" y="18"/>
                    </a:lnTo>
                    <a:close/>
                  </a:path>
                </a:pathLst>
              </a:custGeom>
              <a:solidFill>
                <a:srgbClr val="DFBD49"/>
              </a:solidFill>
              <a:ln w="9525">
                <a:noFill/>
                <a:round/>
                <a:headEnd/>
                <a:tailEnd/>
              </a:ln>
            </p:spPr>
            <p:txBody>
              <a:bodyPr/>
              <a:lstStyle/>
              <a:p>
                <a:endParaRPr lang="da-DK"/>
              </a:p>
            </p:txBody>
          </p:sp>
          <p:sp>
            <p:nvSpPr>
              <p:cNvPr id="344" name="Freeform 958"/>
              <p:cNvSpPr>
                <a:spLocks/>
              </p:cNvSpPr>
              <p:nvPr/>
            </p:nvSpPr>
            <p:spPr bwMode="auto">
              <a:xfrm>
                <a:off x="2552" y="2133"/>
                <a:ext cx="53" cy="1"/>
              </a:xfrm>
              <a:custGeom>
                <a:avLst/>
                <a:gdLst>
                  <a:gd name="T0" fmla="*/ 1004 w 1006"/>
                  <a:gd name="T1" fmla="*/ 19 h 19"/>
                  <a:gd name="T2" fmla="*/ 0 w 1006"/>
                  <a:gd name="T3" fmla="*/ 19 h 19"/>
                  <a:gd name="T4" fmla="*/ 1 w 1006"/>
                  <a:gd name="T5" fmla="*/ 0 h 19"/>
                  <a:gd name="T6" fmla="*/ 1006 w 1006"/>
                  <a:gd name="T7" fmla="*/ 0 h 19"/>
                  <a:gd name="T8" fmla="*/ 1004 w 1006"/>
                  <a:gd name="T9" fmla="*/ 19 h 19"/>
                  <a:gd name="T10" fmla="*/ 0 60000 65536"/>
                  <a:gd name="T11" fmla="*/ 0 60000 65536"/>
                  <a:gd name="T12" fmla="*/ 0 60000 65536"/>
                  <a:gd name="T13" fmla="*/ 0 60000 65536"/>
                  <a:gd name="T14" fmla="*/ 0 60000 65536"/>
                  <a:gd name="T15" fmla="*/ 0 w 1006"/>
                  <a:gd name="T16" fmla="*/ 0 h 19"/>
                  <a:gd name="T17" fmla="*/ 1006 w 1006"/>
                  <a:gd name="T18" fmla="*/ 19 h 19"/>
                </a:gdLst>
                <a:ahLst/>
                <a:cxnLst>
                  <a:cxn ang="T10">
                    <a:pos x="T0" y="T1"/>
                  </a:cxn>
                  <a:cxn ang="T11">
                    <a:pos x="T2" y="T3"/>
                  </a:cxn>
                  <a:cxn ang="T12">
                    <a:pos x="T4" y="T5"/>
                  </a:cxn>
                  <a:cxn ang="T13">
                    <a:pos x="T6" y="T7"/>
                  </a:cxn>
                  <a:cxn ang="T14">
                    <a:pos x="T8" y="T9"/>
                  </a:cxn>
                </a:cxnLst>
                <a:rect l="T15" t="T16" r="T17" b="T18"/>
                <a:pathLst>
                  <a:path w="1006" h="19">
                    <a:moveTo>
                      <a:pt x="1004" y="19"/>
                    </a:moveTo>
                    <a:lnTo>
                      <a:pt x="0" y="19"/>
                    </a:lnTo>
                    <a:lnTo>
                      <a:pt x="1" y="0"/>
                    </a:lnTo>
                    <a:lnTo>
                      <a:pt x="1006" y="0"/>
                    </a:lnTo>
                    <a:lnTo>
                      <a:pt x="1004" y="19"/>
                    </a:lnTo>
                    <a:close/>
                  </a:path>
                </a:pathLst>
              </a:custGeom>
              <a:solidFill>
                <a:srgbClr val="DFBD49"/>
              </a:solidFill>
              <a:ln w="9525">
                <a:noFill/>
                <a:round/>
                <a:headEnd/>
                <a:tailEnd/>
              </a:ln>
            </p:spPr>
            <p:txBody>
              <a:bodyPr/>
              <a:lstStyle/>
              <a:p>
                <a:endParaRPr lang="da-DK"/>
              </a:p>
            </p:txBody>
          </p:sp>
          <p:sp>
            <p:nvSpPr>
              <p:cNvPr id="345" name="Freeform 959"/>
              <p:cNvSpPr>
                <a:spLocks/>
              </p:cNvSpPr>
              <p:nvPr/>
            </p:nvSpPr>
            <p:spPr bwMode="auto">
              <a:xfrm>
                <a:off x="2552" y="2132"/>
                <a:ext cx="53" cy="1"/>
              </a:xfrm>
              <a:custGeom>
                <a:avLst/>
                <a:gdLst>
                  <a:gd name="T0" fmla="*/ 1005 w 1007"/>
                  <a:gd name="T1" fmla="*/ 19 h 19"/>
                  <a:gd name="T2" fmla="*/ 0 w 1007"/>
                  <a:gd name="T3" fmla="*/ 19 h 19"/>
                  <a:gd name="T4" fmla="*/ 1 w 1007"/>
                  <a:gd name="T5" fmla="*/ 0 h 19"/>
                  <a:gd name="T6" fmla="*/ 1007 w 1007"/>
                  <a:gd name="T7" fmla="*/ 0 h 19"/>
                  <a:gd name="T8" fmla="*/ 1005 w 1007"/>
                  <a:gd name="T9" fmla="*/ 19 h 19"/>
                  <a:gd name="T10" fmla="*/ 0 60000 65536"/>
                  <a:gd name="T11" fmla="*/ 0 60000 65536"/>
                  <a:gd name="T12" fmla="*/ 0 60000 65536"/>
                  <a:gd name="T13" fmla="*/ 0 60000 65536"/>
                  <a:gd name="T14" fmla="*/ 0 60000 65536"/>
                  <a:gd name="T15" fmla="*/ 0 w 1007"/>
                  <a:gd name="T16" fmla="*/ 0 h 19"/>
                  <a:gd name="T17" fmla="*/ 1007 w 1007"/>
                  <a:gd name="T18" fmla="*/ 19 h 19"/>
                </a:gdLst>
                <a:ahLst/>
                <a:cxnLst>
                  <a:cxn ang="T10">
                    <a:pos x="T0" y="T1"/>
                  </a:cxn>
                  <a:cxn ang="T11">
                    <a:pos x="T2" y="T3"/>
                  </a:cxn>
                  <a:cxn ang="T12">
                    <a:pos x="T4" y="T5"/>
                  </a:cxn>
                  <a:cxn ang="T13">
                    <a:pos x="T6" y="T7"/>
                  </a:cxn>
                  <a:cxn ang="T14">
                    <a:pos x="T8" y="T9"/>
                  </a:cxn>
                </a:cxnLst>
                <a:rect l="T15" t="T16" r="T17" b="T18"/>
                <a:pathLst>
                  <a:path w="1007" h="19">
                    <a:moveTo>
                      <a:pt x="1005" y="19"/>
                    </a:moveTo>
                    <a:lnTo>
                      <a:pt x="0" y="19"/>
                    </a:lnTo>
                    <a:lnTo>
                      <a:pt x="1" y="0"/>
                    </a:lnTo>
                    <a:lnTo>
                      <a:pt x="1007" y="0"/>
                    </a:lnTo>
                    <a:lnTo>
                      <a:pt x="1005" y="19"/>
                    </a:lnTo>
                    <a:close/>
                  </a:path>
                </a:pathLst>
              </a:custGeom>
              <a:solidFill>
                <a:srgbClr val="DFBD49"/>
              </a:solidFill>
              <a:ln w="9525">
                <a:noFill/>
                <a:round/>
                <a:headEnd/>
                <a:tailEnd/>
              </a:ln>
            </p:spPr>
            <p:txBody>
              <a:bodyPr/>
              <a:lstStyle/>
              <a:p>
                <a:endParaRPr lang="da-DK"/>
              </a:p>
            </p:txBody>
          </p:sp>
          <p:sp>
            <p:nvSpPr>
              <p:cNvPr id="346" name="Freeform 960"/>
              <p:cNvSpPr>
                <a:spLocks/>
              </p:cNvSpPr>
              <p:nvPr/>
            </p:nvSpPr>
            <p:spPr bwMode="auto">
              <a:xfrm>
                <a:off x="2552" y="2132"/>
                <a:ext cx="53" cy="1"/>
              </a:xfrm>
              <a:custGeom>
                <a:avLst/>
                <a:gdLst>
                  <a:gd name="T0" fmla="*/ 1005 w 1007"/>
                  <a:gd name="T1" fmla="*/ 18 h 18"/>
                  <a:gd name="T2" fmla="*/ 0 w 1007"/>
                  <a:gd name="T3" fmla="*/ 18 h 18"/>
                  <a:gd name="T4" fmla="*/ 0 w 1007"/>
                  <a:gd name="T5" fmla="*/ 0 h 18"/>
                  <a:gd name="T6" fmla="*/ 1007 w 1007"/>
                  <a:gd name="T7" fmla="*/ 0 h 18"/>
                  <a:gd name="T8" fmla="*/ 1005 w 1007"/>
                  <a:gd name="T9" fmla="*/ 18 h 18"/>
                  <a:gd name="T10" fmla="*/ 0 60000 65536"/>
                  <a:gd name="T11" fmla="*/ 0 60000 65536"/>
                  <a:gd name="T12" fmla="*/ 0 60000 65536"/>
                  <a:gd name="T13" fmla="*/ 0 60000 65536"/>
                  <a:gd name="T14" fmla="*/ 0 60000 65536"/>
                  <a:gd name="T15" fmla="*/ 0 w 1007"/>
                  <a:gd name="T16" fmla="*/ 0 h 18"/>
                  <a:gd name="T17" fmla="*/ 1007 w 1007"/>
                  <a:gd name="T18" fmla="*/ 18 h 18"/>
                </a:gdLst>
                <a:ahLst/>
                <a:cxnLst>
                  <a:cxn ang="T10">
                    <a:pos x="T0" y="T1"/>
                  </a:cxn>
                  <a:cxn ang="T11">
                    <a:pos x="T2" y="T3"/>
                  </a:cxn>
                  <a:cxn ang="T12">
                    <a:pos x="T4" y="T5"/>
                  </a:cxn>
                  <a:cxn ang="T13">
                    <a:pos x="T6" y="T7"/>
                  </a:cxn>
                  <a:cxn ang="T14">
                    <a:pos x="T8" y="T9"/>
                  </a:cxn>
                </a:cxnLst>
                <a:rect l="T15" t="T16" r="T17" b="T18"/>
                <a:pathLst>
                  <a:path w="1007" h="18">
                    <a:moveTo>
                      <a:pt x="1005" y="18"/>
                    </a:moveTo>
                    <a:lnTo>
                      <a:pt x="0" y="18"/>
                    </a:lnTo>
                    <a:lnTo>
                      <a:pt x="0" y="0"/>
                    </a:lnTo>
                    <a:lnTo>
                      <a:pt x="1007" y="0"/>
                    </a:lnTo>
                    <a:lnTo>
                      <a:pt x="1005" y="18"/>
                    </a:lnTo>
                    <a:close/>
                  </a:path>
                </a:pathLst>
              </a:custGeom>
              <a:solidFill>
                <a:srgbClr val="DFBD49"/>
              </a:solidFill>
              <a:ln w="9525">
                <a:noFill/>
                <a:round/>
                <a:headEnd/>
                <a:tailEnd/>
              </a:ln>
            </p:spPr>
            <p:txBody>
              <a:bodyPr/>
              <a:lstStyle/>
              <a:p>
                <a:endParaRPr lang="da-DK"/>
              </a:p>
            </p:txBody>
          </p:sp>
          <p:sp>
            <p:nvSpPr>
              <p:cNvPr id="347" name="Freeform 961"/>
              <p:cNvSpPr>
                <a:spLocks/>
              </p:cNvSpPr>
              <p:nvPr/>
            </p:nvSpPr>
            <p:spPr bwMode="auto">
              <a:xfrm>
                <a:off x="2552" y="2131"/>
                <a:ext cx="53" cy="1"/>
              </a:xfrm>
              <a:custGeom>
                <a:avLst/>
                <a:gdLst>
                  <a:gd name="T0" fmla="*/ 1006 w 1008"/>
                  <a:gd name="T1" fmla="*/ 20 h 20"/>
                  <a:gd name="T2" fmla="*/ 0 w 1008"/>
                  <a:gd name="T3" fmla="*/ 20 h 20"/>
                  <a:gd name="T4" fmla="*/ 1 w 1008"/>
                  <a:gd name="T5" fmla="*/ 0 h 20"/>
                  <a:gd name="T6" fmla="*/ 1008 w 1008"/>
                  <a:gd name="T7" fmla="*/ 0 h 20"/>
                  <a:gd name="T8" fmla="*/ 1006 w 1008"/>
                  <a:gd name="T9" fmla="*/ 20 h 20"/>
                  <a:gd name="T10" fmla="*/ 0 60000 65536"/>
                  <a:gd name="T11" fmla="*/ 0 60000 65536"/>
                  <a:gd name="T12" fmla="*/ 0 60000 65536"/>
                  <a:gd name="T13" fmla="*/ 0 60000 65536"/>
                  <a:gd name="T14" fmla="*/ 0 60000 65536"/>
                  <a:gd name="T15" fmla="*/ 0 w 1008"/>
                  <a:gd name="T16" fmla="*/ 0 h 20"/>
                  <a:gd name="T17" fmla="*/ 1008 w 1008"/>
                  <a:gd name="T18" fmla="*/ 20 h 20"/>
                </a:gdLst>
                <a:ahLst/>
                <a:cxnLst>
                  <a:cxn ang="T10">
                    <a:pos x="T0" y="T1"/>
                  </a:cxn>
                  <a:cxn ang="T11">
                    <a:pos x="T2" y="T3"/>
                  </a:cxn>
                  <a:cxn ang="T12">
                    <a:pos x="T4" y="T5"/>
                  </a:cxn>
                  <a:cxn ang="T13">
                    <a:pos x="T6" y="T7"/>
                  </a:cxn>
                  <a:cxn ang="T14">
                    <a:pos x="T8" y="T9"/>
                  </a:cxn>
                </a:cxnLst>
                <a:rect l="T15" t="T16" r="T17" b="T18"/>
                <a:pathLst>
                  <a:path w="1008" h="20">
                    <a:moveTo>
                      <a:pt x="1006" y="20"/>
                    </a:moveTo>
                    <a:lnTo>
                      <a:pt x="0" y="20"/>
                    </a:lnTo>
                    <a:lnTo>
                      <a:pt x="1" y="0"/>
                    </a:lnTo>
                    <a:lnTo>
                      <a:pt x="1008" y="0"/>
                    </a:lnTo>
                    <a:lnTo>
                      <a:pt x="1006" y="20"/>
                    </a:lnTo>
                    <a:close/>
                  </a:path>
                </a:pathLst>
              </a:custGeom>
              <a:solidFill>
                <a:srgbClr val="E0BE49"/>
              </a:solidFill>
              <a:ln w="9525">
                <a:noFill/>
                <a:round/>
                <a:headEnd/>
                <a:tailEnd/>
              </a:ln>
            </p:spPr>
            <p:txBody>
              <a:bodyPr/>
              <a:lstStyle/>
              <a:p>
                <a:endParaRPr lang="da-DK"/>
              </a:p>
            </p:txBody>
          </p:sp>
          <p:sp>
            <p:nvSpPr>
              <p:cNvPr id="348" name="Freeform 962"/>
              <p:cNvSpPr>
                <a:spLocks/>
              </p:cNvSpPr>
              <p:nvPr/>
            </p:nvSpPr>
            <p:spPr bwMode="auto">
              <a:xfrm>
                <a:off x="2552" y="2131"/>
                <a:ext cx="53" cy="1"/>
              </a:xfrm>
              <a:custGeom>
                <a:avLst/>
                <a:gdLst>
                  <a:gd name="T0" fmla="*/ 1007 w 1009"/>
                  <a:gd name="T1" fmla="*/ 20 h 20"/>
                  <a:gd name="T2" fmla="*/ 0 w 1009"/>
                  <a:gd name="T3" fmla="*/ 20 h 20"/>
                  <a:gd name="T4" fmla="*/ 1 w 1009"/>
                  <a:gd name="T5" fmla="*/ 0 h 20"/>
                  <a:gd name="T6" fmla="*/ 1009 w 1009"/>
                  <a:gd name="T7" fmla="*/ 0 h 20"/>
                  <a:gd name="T8" fmla="*/ 1007 w 1009"/>
                  <a:gd name="T9" fmla="*/ 20 h 20"/>
                  <a:gd name="T10" fmla="*/ 0 60000 65536"/>
                  <a:gd name="T11" fmla="*/ 0 60000 65536"/>
                  <a:gd name="T12" fmla="*/ 0 60000 65536"/>
                  <a:gd name="T13" fmla="*/ 0 60000 65536"/>
                  <a:gd name="T14" fmla="*/ 0 60000 65536"/>
                  <a:gd name="T15" fmla="*/ 0 w 1009"/>
                  <a:gd name="T16" fmla="*/ 0 h 20"/>
                  <a:gd name="T17" fmla="*/ 1009 w 1009"/>
                  <a:gd name="T18" fmla="*/ 20 h 20"/>
                </a:gdLst>
                <a:ahLst/>
                <a:cxnLst>
                  <a:cxn ang="T10">
                    <a:pos x="T0" y="T1"/>
                  </a:cxn>
                  <a:cxn ang="T11">
                    <a:pos x="T2" y="T3"/>
                  </a:cxn>
                  <a:cxn ang="T12">
                    <a:pos x="T4" y="T5"/>
                  </a:cxn>
                  <a:cxn ang="T13">
                    <a:pos x="T6" y="T7"/>
                  </a:cxn>
                  <a:cxn ang="T14">
                    <a:pos x="T8" y="T9"/>
                  </a:cxn>
                </a:cxnLst>
                <a:rect l="T15" t="T16" r="T17" b="T18"/>
                <a:pathLst>
                  <a:path w="1009" h="20">
                    <a:moveTo>
                      <a:pt x="1007" y="20"/>
                    </a:moveTo>
                    <a:lnTo>
                      <a:pt x="0" y="20"/>
                    </a:lnTo>
                    <a:lnTo>
                      <a:pt x="1" y="0"/>
                    </a:lnTo>
                    <a:lnTo>
                      <a:pt x="1009" y="0"/>
                    </a:lnTo>
                    <a:lnTo>
                      <a:pt x="1007" y="20"/>
                    </a:lnTo>
                    <a:close/>
                  </a:path>
                </a:pathLst>
              </a:custGeom>
              <a:solidFill>
                <a:srgbClr val="E0BE49"/>
              </a:solidFill>
              <a:ln w="9525">
                <a:noFill/>
                <a:round/>
                <a:headEnd/>
                <a:tailEnd/>
              </a:ln>
            </p:spPr>
            <p:txBody>
              <a:bodyPr/>
              <a:lstStyle/>
              <a:p>
                <a:endParaRPr lang="da-DK"/>
              </a:p>
            </p:txBody>
          </p:sp>
          <p:sp>
            <p:nvSpPr>
              <p:cNvPr id="349" name="Freeform 963"/>
              <p:cNvSpPr>
                <a:spLocks/>
              </p:cNvSpPr>
              <p:nvPr/>
            </p:nvSpPr>
            <p:spPr bwMode="auto">
              <a:xfrm>
                <a:off x="2552" y="2130"/>
                <a:ext cx="53" cy="1"/>
              </a:xfrm>
              <a:custGeom>
                <a:avLst/>
                <a:gdLst>
                  <a:gd name="T0" fmla="*/ 1007 w 1009"/>
                  <a:gd name="T1" fmla="*/ 18 h 18"/>
                  <a:gd name="T2" fmla="*/ 0 w 1009"/>
                  <a:gd name="T3" fmla="*/ 18 h 18"/>
                  <a:gd name="T4" fmla="*/ 0 w 1009"/>
                  <a:gd name="T5" fmla="*/ 0 h 18"/>
                  <a:gd name="T6" fmla="*/ 1009 w 1009"/>
                  <a:gd name="T7" fmla="*/ 0 h 18"/>
                  <a:gd name="T8" fmla="*/ 1008 w 1009"/>
                  <a:gd name="T9" fmla="*/ 2 h 18"/>
                  <a:gd name="T10" fmla="*/ 1007 w 1009"/>
                  <a:gd name="T11" fmla="*/ 18 h 18"/>
                  <a:gd name="T12" fmla="*/ 0 60000 65536"/>
                  <a:gd name="T13" fmla="*/ 0 60000 65536"/>
                  <a:gd name="T14" fmla="*/ 0 60000 65536"/>
                  <a:gd name="T15" fmla="*/ 0 60000 65536"/>
                  <a:gd name="T16" fmla="*/ 0 60000 65536"/>
                  <a:gd name="T17" fmla="*/ 0 60000 65536"/>
                  <a:gd name="T18" fmla="*/ 0 w 1009"/>
                  <a:gd name="T19" fmla="*/ 0 h 18"/>
                  <a:gd name="T20" fmla="*/ 1009 w 100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09" h="18">
                    <a:moveTo>
                      <a:pt x="1007" y="18"/>
                    </a:moveTo>
                    <a:lnTo>
                      <a:pt x="0" y="18"/>
                    </a:lnTo>
                    <a:lnTo>
                      <a:pt x="0" y="0"/>
                    </a:lnTo>
                    <a:lnTo>
                      <a:pt x="1009" y="0"/>
                    </a:lnTo>
                    <a:lnTo>
                      <a:pt x="1008" y="2"/>
                    </a:lnTo>
                    <a:lnTo>
                      <a:pt x="1007" y="18"/>
                    </a:lnTo>
                    <a:close/>
                  </a:path>
                </a:pathLst>
              </a:custGeom>
              <a:solidFill>
                <a:srgbClr val="E0BE49"/>
              </a:solidFill>
              <a:ln w="9525">
                <a:noFill/>
                <a:round/>
                <a:headEnd/>
                <a:tailEnd/>
              </a:ln>
            </p:spPr>
            <p:txBody>
              <a:bodyPr/>
              <a:lstStyle/>
              <a:p>
                <a:endParaRPr lang="da-DK"/>
              </a:p>
            </p:txBody>
          </p:sp>
          <p:sp>
            <p:nvSpPr>
              <p:cNvPr id="350" name="Freeform 964"/>
              <p:cNvSpPr>
                <a:spLocks/>
              </p:cNvSpPr>
              <p:nvPr/>
            </p:nvSpPr>
            <p:spPr bwMode="auto">
              <a:xfrm>
                <a:off x="2552" y="2130"/>
                <a:ext cx="53" cy="1"/>
              </a:xfrm>
              <a:custGeom>
                <a:avLst/>
                <a:gdLst>
                  <a:gd name="T0" fmla="*/ 1008 w 1011"/>
                  <a:gd name="T1" fmla="*/ 19 h 19"/>
                  <a:gd name="T2" fmla="*/ 0 w 1011"/>
                  <a:gd name="T3" fmla="*/ 19 h 19"/>
                  <a:gd name="T4" fmla="*/ 1 w 1011"/>
                  <a:gd name="T5" fmla="*/ 0 h 19"/>
                  <a:gd name="T6" fmla="*/ 1011 w 1011"/>
                  <a:gd name="T7" fmla="*/ 0 h 19"/>
                  <a:gd name="T8" fmla="*/ 1008 w 1011"/>
                  <a:gd name="T9" fmla="*/ 12 h 19"/>
                  <a:gd name="T10" fmla="*/ 1008 w 1011"/>
                  <a:gd name="T11" fmla="*/ 19 h 19"/>
                  <a:gd name="T12" fmla="*/ 0 60000 65536"/>
                  <a:gd name="T13" fmla="*/ 0 60000 65536"/>
                  <a:gd name="T14" fmla="*/ 0 60000 65536"/>
                  <a:gd name="T15" fmla="*/ 0 60000 65536"/>
                  <a:gd name="T16" fmla="*/ 0 60000 65536"/>
                  <a:gd name="T17" fmla="*/ 0 60000 65536"/>
                  <a:gd name="T18" fmla="*/ 0 w 1011"/>
                  <a:gd name="T19" fmla="*/ 0 h 19"/>
                  <a:gd name="T20" fmla="*/ 1011 w 101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11" h="19">
                    <a:moveTo>
                      <a:pt x="1008" y="19"/>
                    </a:moveTo>
                    <a:lnTo>
                      <a:pt x="0" y="19"/>
                    </a:lnTo>
                    <a:lnTo>
                      <a:pt x="1" y="0"/>
                    </a:lnTo>
                    <a:lnTo>
                      <a:pt x="1011" y="0"/>
                    </a:lnTo>
                    <a:lnTo>
                      <a:pt x="1008" y="12"/>
                    </a:lnTo>
                    <a:lnTo>
                      <a:pt x="1008" y="19"/>
                    </a:lnTo>
                    <a:close/>
                  </a:path>
                </a:pathLst>
              </a:custGeom>
              <a:solidFill>
                <a:srgbClr val="E0BE49"/>
              </a:solidFill>
              <a:ln w="9525">
                <a:noFill/>
                <a:round/>
                <a:headEnd/>
                <a:tailEnd/>
              </a:ln>
            </p:spPr>
            <p:txBody>
              <a:bodyPr/>
              <a:lstStyle/>
              <a:p>
                <a:endParaRPr lang="da-DK"/>
              </a:p>
            </p:txBody>
          </p:sp>
          <p:sp>
            <p:nvSpPr>
              <p:cNvPr id="351" name="Freeform 965"/>
              <p:cNvSpPr>
                <a:spLocks/>
              </p:cNvSpPr>
              <p:nvPr/>
            </p:nvSpPr>
            <p:spPr bwMode="auto">
              <a:xfrm>
                <a:off x="2552" y="2129"/>
                <a:ext cx="53" cy="1"/>
              </a:xfrm>
              <a:custGeom>
                <a:avLst/>
                <a:gdLst>
                  <a:gd name="T0" fmla="*/ 1009 w 1013"/>
                  <a:gd name="T1" fmla="*/ 19 h 19"/>
                  <a:gd name="T2" fmla="*/ 0 w 1013"/>
                  <a:gd name="T3" fmla="*/ 19 h 19"/>
                  <a:gd name="T4" fmla="*/ 1 w 1013"/>
                  <a:gd name="T5" fmla="*/ 0 h 19"/>
                  <a:gd name="T6" fmla="*/ 1013 w 1013"/>
                  <a:gd name="T7" fmla="*/ 0 h 19"/>
                  <a:gd name="T8" fmla="*/ 1009 w 1013"/>
                  <a:gd name="T9" fmla="*/ 19 h 19"/>
                  <a:gd name="T10" fmla="*/ 0 60000 65536"/>
                  <a:gd name="T11" fmla="*/ 0 60000 65536"/>
                  <a:gd name="T12" fmla="*/ 0 60000 65536"/>
                  <a:gd name="T13" fmla="*/ 0 60000 65536"/>
                  <a:gd name="T14" fmla="*/ 0 60000 65536"/>
                  <a:gd name="T15" fmla="*/ 0 w 1013"/>
                  <a:gd name="T16" fmla="*/ 0 h 19"/>
                  <a:gd name="T17" fmla="*/ 1013 w 1013"/>
                  <a:gd name="T18" fmla="*/ 19 h 19"/>
                </a:gdLst>
                <a:ahLst/>
                <a:cxnLst>
                  <a:cxn ang="T10">
                    <a:pos x="T0" y="T1"/>
                  </a:cxn>
                  <a:cxn ang="T11">
                    <a:pos x="T2" y="T3"/>
                  </a:cxn>
                  <a:cxn ang="T12">
                    <a:pos x="T4" y="T5"/>
                  </a:cxn>
                  <a:cxn ang="T13">
                    <a:pos x="T6" y="T7"/>
                  </a:cxn>
                  <a:cxn ang="T14">
                    <a:pos x="T8" y="T9"/>
                  </a:cxn>
                </a:cxnLst>
                <a:rect l="T15" t="T16" r="T17" b="T18"/>
                <a:pathLst>
                  <a:path w="1013" h="19">
                    <a:moveTo>
                      <a:pt x="1009" y="19"/>
                    </a:moveTo>
                    <a:lnTo>
                      <a:pt x="0" y="19"/>
                    </a:lnTo>
                    <a:lnTo>
                      <a:pt x="1" y="0"/>
                    </a:lnTo>
                    <a:lnTo>
                      <a:pt x="1013" y="0"/>
                    </a:lnTo>
                    <a:lnTo>
                      <a:pt x="1009" y="19"/>
                    </a:lnTo>
                    <a:close/>
                  </a:path>
                </a:pathLst>
              </a:custGeom>
              <a:solidFill>
                <a:srgbClr val="E1BF49"/>
              </a:solidFill>
              <a:ln w="9525">
                <a:noFill/>
                <a:round/>
                <a:headEnd/>
                <a:tailEnd/>
              </a:ln>
            </p:spPr>
            <p:txBody>
              <a:bodyPr/>
              <a:lstStyle/>
              <a:p>
                <a:endParaRPr lang="da-DK"/>
              </a:p>
            </p:txBody>
          </p:sp>
          <p:sp>
            <p:nvSpPr>
              <p:cNvPr id="352" name="Freeform 966"/>
              <p:cNvSpPr>
                <a:spLocks/>
              </p:cNvSpPr>
              <p:nvPr/>
            </p:nvSpPr>
            <p:spPr bwMode="auto">
              <a:xfrm>
                <a:off x="2552" y="2129"/>
                <a:ext cx="53" cy="1"/>
              </a:xfrm>
              <a:custGeom>
                <a:avLst/>
                <a:gdLst>
                  <a:gd name="T0" fmla="*/ 1010 w 1013"/>
                  <a:gd name="T1" fmla="*/ 18 h 18"/>
                  <a:gd name="T2" fmla="*/ 0 w 1013"/>
                  <a:gd name="T3" fmla="*/ 18 h 18"/>
                  <a:gd name="T4" fmla="*/ 1 w 1013"/>
                  <a:gd name="T5" fmla="*/ 0 h 18"/>
                  <a:gd name="T6" fmla="*/ 1013 w 1013"/>
                  <a:gd name="T7" fmla="*/ 0 h 18"/>
                  <a:gd name="T8" fmla="*/ 1010 w 1013"/>
                  <a:gd name="T9" fmla="*/ 18 h 18"/>
                  <a:gd name="T10" fmla="*/ 0 60000 65536"/>
                  <a:gd name="T11" fmla="*/ 0 60000 65536"/>
                  <a:gd name="T12" fmla="*/ 0 60000 65536"/>
                  <a:gd name="T13" fmla="*/ 0 60000 65536"/>
                  <a:gd name="T14" fmla="*/ 0 60000 65536"/>
                  <a:gd name="T15" fmla="*/ 0 w 1013"/>
                  <a:gd name="T16" fmla="*/ 0 h 18"/>
                  <a:gd name="T17" fmla="*/ 1013 w 1013"/>
                  <a:gd name="T18" fmla="*/ 18 h 18"/>
                </a:gdLst>
                <a:ahLst/>
                <a:cxnLst>
                  <a:cxn ang="T10">
                    <a:pos x="T0" y="T1"/>
                  </a:cxn>
                  <a:cxn ang="T11">
                    <a:pos x="T2" y="T3"/>
                  </a:cxn>
                  <a:cxn ang="T12">
                    <a:pos x="T4" y="T5"/>
                  </a:cxn>
                  <a:cxn ang="T13">
                    <a:pos x="T6" y="T7"/>
                  </a:cxn>
                  <a:cxn ang="T14">
                    <a:pos x="T8" y="T9"/>
                  </a:cxn>
                </a:cxnLst>
                <a:rect l="T15" t="T16" r="T17" b="T18"/>
                <a:pathLst>
                  <a:path w="1013" h="18">
                    <a:moveTo>
                      <a:pt x="1010" y="18"/>
                    </a:moveTo>
                    <a:lnTo>
                      <a:pt x="0" y="18"/>
                    </a:lnTo>
                    <a:lnTo>
                      <a:pt x="1" y="0"/>
                    </a:lnTo>
                    <a:lnTo>
                      <a:pt x="1013" y="0"/>
                    </a:lnTo>
                    <a:lnTo>
                      <a:pt x="1010" y="18"/>
                    </a:lnTo>
                    <a:close/>
                  </a:path>
                </a:pathLst>
              </a:custGeom>
              <a:solidFill>
                <a:srgbClr val="E1BF49"/>
              </a:solidFill>
              <a:ln w="9525">
                <a:noFill/>
                <a:round/>
                <a:headEnd/>
                <a:tailEnd/>
              </a:ln>
            </p:spPr>
            <p:txBody>
              <a:bodyPr/>
              <a:lstStyle/>
              <a:p>
                <a:endParaRPr lang="da-DK"/>
              </a:p>
            </p:txBody>
          </p:sp>
          <p:sp>
            <p:nvSpPr>
              <p:cNvPr id="353" name="Freeform 967"/>
              <p:cNvSpPr>
                <a:spLocks/>
              </p:cNvSpPr>
              <p:nvPr/>
            </p:nvSpPr>
            <p:spPr bwMode="auto">
              <a:xfrm>
                <a:off x="2552" y="2128"/>
                <a:ext cx="54" cy="1"/>
              </a:xfrm>
              <a:custGeom>
                <a:avLst/>
                <a:gdLst>
                  <a:gd name="T0" fmla="*/ 1012 w 1015"/>
                  <a:gd name="T1" fmla="*/ 18 h 18"/>
                  <a:gd name="T2" fmla="*/ 0 w 1015"/>
                  <a:gd name="T3" fmla="*/ 18 h 18"/>
                  <a:gd name="T4" fmla="*/ 1 w 1015"/>
                  <a:gd name="T5" fmla="*/ 0 h 18"/>
                  <a:gd name="T6" fmla="*/ 1015 w 1015"/>
                  <a:gd name="T7" fmla="*/ 0 h 18"/>
                  <a:gd name="T8" fmla="*/ 1012 w 1015"/>
                  <a:gd name="T9" fmla="*/ 18 h 18"/>
                  <a:gd name="T10" fmla="*/ 0 60000 65536"/>
                  <a:gd name="T11" fmla="*/ 0 60000 65536"/>
                  <a:gd name="T12" fmla="*/ 0 60000 65536"/>
                  <a:gd name="T13" fmla="*/ 0 60000 65536"/>
                  <a:gd name="T14" fmla="*/ 0 60000 65536"/>
                  <a:gd name="T15" fmla="*/ 0 w 1015"/>
                  <a:gd name="T16" fmla="*/ 0 h 18"/>
                  <a:gd name="T17" fmla="*/ 1015 w 1015"/>
                  <a:gd name="T18" fmla="*/ 18 h 18"/>
                </a:gdLst>
                <a:ahLst/>
                <a:cxnLst>
                  <a:cxn ang="T10">
                    <a:pos x="T0" y="T1"/>
                  </a:cxn>
                  <a:cxn ang="T11">
                    <a:pos x="T2" y="T3"/>
                  </a:cxn>
                  <a:cxn ang="T12">
                    <a:pos x="T4" y="T5"/>
                  </a:cxn>
                  <a:cxn ang="T13">
                    <a:pos x="T6" y="T7"/>
                  </a:cxn>
                  <a:cxn ang="T14">
                    <a:pos x="T8" y="T9"/>
                  </a:cxn>
                </a:cxnLst>
                <a:rect l="T15" t="T16" r="T17" b="T18"/>
                <a:pathLst>
                  <a:path w="1015" h="18">
                    <a:moveTo>
                      <a:pt x="1012" y="18"/>
                    </a:moveTo>
                    <a:lnTo>
                      <a:pt x="0" y="18"/>
                    </a:lnTo>
                    <a:lnTo>
                      <a:pt x="1" y="0"/>
                    </a:lnTo>
                    <a:lnTo>
                      <a:pt x="1015" y="0"/>
                    </a:lnTo>
                    <a:lnTo>
                      <a:pt x="1012" y="18"/>
                    </a:lnTo>
                    <a:close/>
                  </a:path>
                </a:pathLst>
              </a:custGeom>
              <a:solidFill>
                <a:srgbClr val="E1BF49"/>
              </a:solidFill>
              <a:ln w="9525">
                <a:noFill/>
                <a:round/>
                <a:headEnd/>
                <a:tailEnd/>
              </a:ln>
            </p:spPr>
            <p:txBody>
              <a:bodyPr/>
              <a:lstStyle/>
              <a:p>
                <a:endParaRPr lang="da-DK"/>
              </a:p>
            </p:txBody>
          </p:sp>
          <p:sp>
            <p:nvSpPr>
              <p:cNvPr id="354" name="Freeform 968"/>
              <p:cNvSpPr>
                <a:spLocks/>
              </p:cNvSpPr>
              <p:nvPr/>
            </p:nvSpPr>
            <p:spPr bwMode="auto">
              <a:xfrm>
                <a:off x="2552" y="2128"/>
                <a:ext cx="54" cy="1"/>
              </a:xfrm>
              <a:custGeom>
                <a:avLst/>
                <a:gdLst>
                  <a:gd name="T0" fmla="*/ 1012 w 1016"/>
                  <a:gd name="T1" fmla="*/ 19 h 19"/>
                  <a:gd name="T2" fmla="*/ 0 w 1016"/>
                  <a:gd name="T3" fmla="*/ 19 h 19"/>
                  <a:gd name="T4" fmla="*/ 0 w 1016"/>
                  <a:gd name="T5" fmla="*/ 0 h 19"/>
                  <a:gd name="T6" fmla="*/ 1016 w 1016"/>
                  <a:gd name="T7" fmla="*/ 0 h 19"/>
                  <a:gd name="T8" fmla="*/ 1012 w 1016"/>
                  <a:gd name="T9" fmla="*/ 19 h 19"/>
                  <a:gd name="T10" fmla="*/ 0 60000 65536"/>
                  <a:gd name="T11" fmla="*/ 0 60000 65536"/>
                  <a:gd name="T12" fmla="*/ 0 60000 65536"/>
                  <a:gd name="T13" fmla="*/ 0 60000 65536"/>
                  <a:gd name="T14" fmla="*/ 0 60000 65536"/>
                  <a:gd name="T15" fmla="*/ 0 w 1016"/>
                  <a:gd name="T16" fmla="*/ 0 h 19"/>
                  <a:gd name="T17" fmla="*/ 1016 w 1016"/>
                  <a:gd name="T18" fmla="*/ 19 h 19"/>
                </a:gdLst>
                <a:ahLst/>
                <a:cxnLst>
                  <a:cxn ang="T10">
                    <a:pos x="T0" y="T1"/>
                  </a:cxn>
                  <a:cxn ang="T11">
                    <a:pos x="T2" y="T3"/>
                  </a:cxn>
                  <a:cxn ang="T12">
                    <a:pos x="T4" y="T5"/>
                  </a:cxn>
                  <a:cxn ang="T13">
                    <a:pos x="T6" y="T7"/>
                  </a:cxn>
                  <a:cxn ang="T14">
                    <a:pos x="T8" y="T9"/>
                  </a:cxn>
                </a:cxnLst>
                <a:rect l="T15" t="T16" r="T17" b="T18"/>
                <a:pathLst>
                  <a:path w="1016" h="19">
                    <a:moveTo>
                      <a:pt x="1012" y="19"/>
                    </a:moveTo>
                    <a:lnTo>
                      <a:pt x="0" y="19"/>
                    </a:lnTo>
                    <a:lnTo>
                      <a:pt x="0" y="0"/>
                    </a:lnTo>
                    <a:lnTo>
                      <a:pt x="1016" y="0"/>
                    </a:lnTo>
                    <a:lnTo>
                      <a:pt x="1012" y="19"/>
                    </a:lnTo>
                    <a:close/>
                  </a:path>
                </a:pathLst>
              </a:custGeom>
              <a:solidFill>
                <a:srgbClr val="E1BF48"/>
              </a:solidFill>
              <a:ln w="9525">
                <a:noFill/>
                <a:round/>
                <a:headEnd/>
                <a:tailEnd/>
              </a:ln>
            </p:spPr>
            <p:txBody>
              <a:bodyPr/>
              <a:lstStyle/>
              <a:p>
                <a:endParaRPr lang="da-DK"/>
              </a:p>
            </p:txBody>
          </p:sp>
          <p:sp>
            <p:nvSpPr>
              <p:cNvPr id="355" name="Freeform 969"/>
              <p:cNvSpPr>
                <a:spLocks/>
              </p:cNvSpPr>
              <p:nvPr/>
            </p:nvSpPr>
            <p:spPr bwMode="auto">
              <a:xfrm>
                <a:off x="2552" y="2127"/>
                <a:ext cx="54" cy="1"/>
              </a:xfrm>
              <a:custGeom>
                <a:avLst/>
                <a:gdLst>
                  <a:gd name="T0" fmla="*/ 1014 w 1018"/>
                  <a:gd name="T1" fmla="*/ 20 h 20"/>
                  <a:gd name="T2" fmla="*/ 0 w 1018"/>
                  <a:gd name="T3" fmla="*/ 20 h 20"/>
                  <a:gd name="T4" fmla="*/ 1 w 1018"/>
                  <a:gd name="T5" fmla="*/ 0 h 20"/>
                  <a:gd name="T6" fmla="*/ 1018 w 1018"/>
                  <a:gd name="T7" fmla="*/ 0 h 20"/>
                  <a:gd name="T8" fmla="*/ 1014 w 1018"/>
                  <a:gd name="T9" fmla="*/ 20 h 20"/>
                  <a:gd name="T10" fmla="*/ 0 60000 65536"/>
                  <a:gd name="T11" fmla="*/ 0 60000 65536"/>
                  <a:gd name="T12" fmla="*/ 0 60000 65536"/>
                  <a:gd name="T13" fmla="*/ 0 60000 65536"/>
                  <a:gd name="T14" fmla="*/ 0 60000 65536"/>
                  <a:gd name="T15" fmla="*/ 0 w 1018"/>
                  <a:gd name="T16" fmla="*/ 0 h 20"/>
                  <a:gd name="T17" fmla="*/ 1018 w 1018"/>
                  <a:gd name="T18" fmla="*/ 20 h 20"/>
                </a:gdLst>
                <a:ahLst/>
                <a:cxnLst>
                  <a:cxn ang="T10">
                    <a:pos x="T0" y="T1"/>
                  </a:cxn>
                  <a:cxn ang="T11">
                    <a:pos x="T2" y="T3"/>
                  </a:cxn>
                  <a:cxn ang="T12">
                    <a:pos x="T4" y="T5"/>
                  </a:cxn>
                  <a:cxn ang="T13">
                    <a:pos x="T6" y="T7"/>
                  </a:cxn>
                  <a:cxn ang="T14">
                    <a:pos x="T8" y="T9"/>
                  </a:cxn>
                </a:cxnLst>
                <a:rect l="T15" t="T16" r="T17" b="T18"/>
                <a:pathLst>
                  <a:path w="1018" h="20">
                    <a:moveTo>
                      <a:pt x="1014" y="20"/>
                    </a:moveTo>
                    <a:lnTo>
                      <a:pt x="0" y="20"/>
                    </a:lnTo>
                    <a:lnTo>
                      <a:pt x="1" y="0"/>
                    </a:lnTo>
                    <a:lnTo>
                      <a:pt x="1018" y="0"/>
                    </a:lnTo>
                    <a:lnTo>
                      <a:pt x="1014" y="20"/>
                    </a:lnTo>
                    <a:close/>
                  </a:path>
                </a:pathLst>
              </a:custGeom>
              <a:solidFill>
                <a:srgbClr val="E2C048"/>
              </a:solidFill>
              <a:ln w="9525">
                <a:noFill/>
                <a:round/>
                <a:headEnd/>
                <a:tailEnd/>
              </a:ln>
            </p:spPr>
            <p:txBody>
              <a:bodyPr/>
              <a:lstStyle/>
              <a:p>
                <a:endParaRPr lang="da-DK"/>
              </a:p>
            </p:txBody>
          </p:sp>
          <p:sp>
            <p:nvSpPr>
              <p:cNvPr id="356" name="Freeform 970"/>
              <p:cNvSpPr>
                <a:spLocks/>
              </p:cNvSpPr>
              <p:nvPr/>
            </p:nvSpPr>
            <p:spPr bwMode="auto">
              <a:xfrm>
                <a:off x="2552" y="2127"/>
                <a:ext cx="54" cy="1"/>
              </a:xfrm>
              <a:custGeom>
                <a:avLst/>
                <a:gdLst>
                  <a:gd name="T0" fmla="*/ 1016 w 1020"/>
                  <a:gd name="T1" fmla="*/ 19 h 19"/>
                  <a:gd name="T2" fmla="*/ 0 w 1020"/>
                  <a:gd name="T3" fmla="*/ 19 h 19"/>
                  <a:gd name="T4" fmla="*/ 1 w 1020"/>
                  <a:gd name="T5" fmla="*/ 0 h 19"/>
                  <a:gd name="T6" fmla="*/ 1020 w 1020"/>
                  <a:gd name="T7" fmla="*/ 0 h 19"/>
                  <a:gd name="T8" fmla="*/ 1016 w 1020"/>
                  <a:gd name="T9" fmla="*/ 19 h 19"/>
                  <a:gd name="T10" fmla="*/ 0 60000 65536"/>
                  <a:gd name="T11" fmla="*/ 0 60000 65536"/>
                  <a:gd name="T12" fmla="*/ 0 60000 65536"/>
                  <a:gd name="T13" fmla="*/ 0 60000 65536"/>
                  <a:gd name="T14" fmla="*/ 0 60000 65536"/>
                  <a:gd name="T15" fmla="*/ 0 w 1020"/>
                  <a:gd name="T16" fmla="*/ 0 h 19"/>
                  <a:gd name="T17" fmla="*/ 1020 w 1020"/>
                  <a:gd name="T18" fmla="*/ 19 h 19"/>
                </a:gdLst>
                <a:ahLst/>
                <a:cxnLst>
                  <a:cxn ang="T10">
                    <a:pos x="T0" y="T1"/>
                  </a:cxn>
                  <a:cxn ang="T11">
                    <a:pos x="T2" y="T3"/>
                  </a:cxn>
                  <a:cxn ang="T12">
                    <a:pos x="T4" y="T5"/>
                  </a:cxn>
                  <a:cxn ang="T13">
                    <a:pos x="T6" y="T7"/>
                  </a:cxn>
                  <a:cxn ang="T14">
                    <a:pos x="T8" y="T9"/>
                  </a:cxn>
                </a:cxnLst>
                <a:rect l="T15" t="T16" r="T17" b="T18"/>
                <a:pathLst>
                  <a:path w="1020" h="19">
                    <a:moveTo>
                      <a:pt x="1016" y="19"/>
                    </a:moveTo>
                    <a:lnTo>
                      <a:pt x="0" y="19"/>
                    </a:lnTo>
                    <a:lnTo>
                      <a:pt x="1" y="0"/>
                    </a:lnTo>
                    <a:lnTo>
                      <a:pt x="1020" y="0"/>
                    </a:lnTo>
                    <a:lnTo>
                      <a:pt x="1016" y="19"/>
                    </a:lnTo>
                    <a:close/>
                  </a:path>
                </a:pathLst>
              </a:custGeom>
              <a:solidFill>
                <a:srgbClr val="E2C048"/>
              </a:solidFill>
              <a:ln w="9525">
                <a:noFill/>
                <a:round/>
                <a:headEnd/>
                <a:tailEnd/>
              </a:ln>
            </p:spPr>
            <p:txBody>
              <a:bodyPr/>
              <a:lstStyle/>
              <a:p>
                <a:endParaRPr lang="da-DK"/>
              </a:p>
            </p:txBody>
          </p:sp>
          <p:sp>
            <p:nvSpPr>
              <p:cNvPr id="357" name="Freeform 971"/>
              <p:cNvSpPr>
                <a:spLocks/>
              </p:cNvSpPr>
              <p:nvPr/>
            </p:nvSpPr>
            <p:spPr bwMode="auto">
              <a:xfrm>
                <a:off x="2552" y="2126"/>
                <a:ext cx="54" cy="1"/>
              </a:xfrm>
              <a:custGeom>
                <a:avLst/>
                <a:gdLst>
                  <a:gd name="T0" fmla="*/ 1017 w 1020"/>
                  <a:gd name="T1" fmla="*/ 19 h 19"/>
                  <a:gd name="T2" fmla="*/ 0 w 1020"/>
                  <a:gd name="T3" fmla="*/ 19 h 19"/>
                  <a:gd name="T4" fmla="*/ 0 w 1020"/>
                  <a:gd name="T5" fmla="*/ 0 h 19"/>
                  <a:gd name="T6" fmla="*/ 1020 w 1020"/>
                  <a:gd name="T7" fmla="*/ 0 h 19"/>
                  <a:gd name="T8" fmla="*/ 1017 w 1020"/>
                  <a:gd name="T9" fmla="*/ 19 h 19"/>
                  <a:gd name="T10" fmla="*/ 0 60000 65536"/>
                  <a:gd name="T11" fmla="*/ 0 60000 65536"/>
                  <a:gd name="T12" fmla="*/ 0 60000 65536"/>
                  <a:gd name="T13" fmla="*/ 0 60000 65536"/>
                  <a:gd name="T14" fmla="*/ 0 60000 65536"/>
                  <a:gd name="T15" fmla="*/ 0 w 1020"/>
                  <a:gd name="T16" fmla="*/ 0 h 19"/>
                  <a:gd name="T17" fmla="*/ 1020 w 1020"/>
                  <a:gd name="T18" fmla="*/ 19 h 19"/>
                </a:gdLst>
                <a:ahLst/>
                <a:cxnLst>
                  <a:cxn ang="T10">
                    <a:pos x="T0" y="T1"/>
                  </a:cxn>
                  <a:cxn ang="T11">
                    <a:pos x="T2" y="T3"/>
                  </a:cxn>
                  <a:cxn ang="T12">
                    <a:pos x="T4" y="T5"/>
                  </a:cxn>
                  <a:cxn ang="T13">
                    <a:pos x="T6" y="T7"/>
                  </a:cxn>
                  <a:cxn ang="T14">
                    <a:pos x="T8" y="T9"/>
                  </a:cxn>
                </a:cxnLst>
                <a:rect l="T15" t="T16" r="T17" b="T18"/>
                <a:pathLst>
                  <a:path w="1020" h="19">
                    <a:moveTo>
                      <a:pt x="1017" y="19"/>
                    </a:moveTo>
                    <a:lnTo>
                      <a:pt x="0" y="19"/>
                    </a:lnTo>
                    <a:lnTo>
                      <a:pt x="0" y="0"/>
                    </a:lnTo>
                    <a:lnTo>
                      <a:pt x="1020" y="0"/>
                    </a:lnTo>
                    <a:lnTo>
                      <a:pt x="1017" y="19"/>
                    </a:lnTo>
                    <a:close/>
                  </a:path>
                </a:pathLst>
              </a:custGeom>
              <a:solidFill>
                <a:srgbClr val="E2C048"/>
              </a:solidFill>
              <a:ln w="9525">
                <a:noFill/>
                <a:round/>
                <a:headEnd/>
                <a:tailEnd/>
              </a:ln>
            </p:spPr>
            <p:txBody>
              <a:bodyPr/>
              <a:lstStyle/>
              <a:p>
                <a:endParaRPr lang="da-DK"/>
              </a:p>
            </p:txBody>
          </p:sp>
          <p:sp>
            <p:nvSpPr>
              <p:cNvPr id="358" name="Freeform 972"/>
              <p:cNvSpPr>
                <a:spLocks/>
              </p:cNvSpPr>
              <p:nvPr/>
            </p:nvSpPr>
            <p:spPr bwMode="auto">
              <a:xfrm>
                <a:off x="2552" y="2126"/>
                <a:ext cx="54" cy="1"/>
              </a:xfrm>
              <a:custGeom>
                <a:avLst/>
                <a:gdLst>
                  <a:gd name="T0" fmla="*/ 1019 w 1023"/>
                  <a:gd name="T1" fmla="*/ 19 h 19"/>
                  <a:gd name="T2" fmla="*/ 0 w 1023"/>
                  <a:gd name="T3" fmla="*/ 19 h 19"/>
                  <a:gd name="T4" fmla="*/ 1 w 1023"/>
                  <a:gd name="T5" fmla="*/ 0 h 19"/>
                  <a:gd name="T6" fmla="*/ 1023 w 1023"/>
                  <a:gd name="T7" fmla="*/ 0 h 19"/>
                  <a:gd name="T8" fmla="*/ 1019 w 1023"/>
                  <a:gd name="T9" fmla="*/ 19 h 19"/>
                  <a:gd name="T10" fmla="*/ 0 60000 65536"/>
                  <a:gd name="T11" fmla="*/ 0 60000 65536"/>
                  <a:gd name="T12" fmla="*/ 0 60000 65536"/>
                  <a:gd name="T13" fmla="*/ 0 60000 65536"/>
                  <a:gd name="T14" fmla="*/ 0 60000 65536"/>
                  <a:gd name="T15" fmla="*/ 0 w 1023"/>
                  <a:gd name="T16" fmla="*/ 0 h 19"/>
                  <a:gd name="T17" fmla="*/ 1023 w 1023"/>
                  <a:gd name="T18" fmla="*/ 19 h 19"/>
                </a:gdLst>
                <a:ahLst/>
                <a:cxnLst>
                  <a:cxn ang="T10">
                    <a:pos x="T0" y="T1"/>
                  </a:cxn>
                  <a:cxn ang="T11">
                    <a:pos x="T2" y="T3"/>
                  </a:cxn>
                  <a:cxn ang="T12">
                    <a:pos x="T4" y="T5"/>
                  </a:cxn>
                  <a:cxn ang="T13">
                    <a:pos x="T6" y="T7"/>
                  </a:cxn>
                  <a:cxn ang="T14">
                    <a:pos x="T8" y="T9"/>
                  </a:cxn>
                </a:cxnLst>
                <a:rect l="T15" t="T16" r="T17" b="T18"/>
                <a:pathLst>
                  <a:path w="1023" h="19">
                    <a:moveTo>
                      <a:pt x="1019" y="19"/>
                    </a:moveTo>
                    <a:lnTo>
                      <a:pt x="0" y="19"/>
                    </a:lnTo>
                    <a:lnTo>
                      <a:pt x="1" y="0"/>
                    </a:lnTo>
                    <a:lnTo>
                      <a:pt x="1023" y="0"/>
                    </a:lnTo>
                    <a:lnTo>
                      <a:pt x="1019" y="19"/>
                    </a:lnTo>
                    <a:close/>
                  </a:path>
                </a:pathLst>
              </a:custGeom>
              <a:solidFill>
                <a:srgbClr val="E2C048"/>
              </a:solidFill>
              <a:ln w="9525">
                <a:noFill/>
                <a:round/>
                <a:headEnd/>
                <a:tailEnd/>
              </a:ln>
            </p:spPr>
            <p:txBody>
              <a:bodyPr/>
              <a:lstStyle/>
              <a:p>
                <a:endParaRPr lang="da-DK"/>
              </a:p>
            </p:txBody>
          </p:sp>
          <p:sp>
            <p:nvSpPr>
              <p:cNvPr id="359" name="Freeform 973"/>
              <p:cNvSpPr>
                <a:spLocks/>
              </p:cNvSpPr>
              <p:nvPr/>
            </p:nvSpPr>
            <p:spPr bwMode="auto">
              <a:xfrm>
                <a:off x="2552" y="2125"/>
                <a:ext cx="54" cy="1"/>
              </a:xfrm>
              <a:custGeom>
                <a:avLst/>
                <a:gdLst>
                  <a:gd name="T0" fmla="*/ 1020 w 1025"/>
                  <a:gd name="T1" fmla="*/ 18 h 18"/>
                  <a:gd name="T2" fmla="*/ 0 w 1025"/>
                  <a:gd name="T3" fmla="*/ 18 h 18"/>
                  <a:gd name="T4" fmla="*/ 1 w 1025"/>
                  <a:gd name="T5" fmla="*/ 0 h 18"/>
                  <a:gd name="T6" fmla="*/ 1025 w 1025"/>
                  <a:gd name="T7" fmla="*/ 0 h 18"/>
                  <a:gd name="T8" fmla="*/ 1020 w 1025"/>
                  <a:gd name="T9" fmla="*/ 18 h 18"/>
                  <a:gd name="T10" fmla="*/ 0 60000 65536"/>
                  <a:gd name="T11" fmla="*/ 0 60000 65536"/>
                  <a:gd name="T12" fmla="*/ 0 60000 65536"/>
                  <a:gd name="T13" fmla="*/ 0 60000 65536"/>
                  <a:gd name="T14" fmla="*/ 0 60000 65536"/>
                  <a:gd name="T15" fmla="*/ 0 w 1025"/>
                  <a:gd name="T16" fmla="*/ 0 h 18"/>
                  <a:gd name="T17" fmla="*/ 1025 w 1025"/>
                  <a:gd name="T18" fmla="*/ 18 h 18"/>
                </a:gdLst>
                <a:ahLst/>
                <a:cxnLst>
                  <a:cxn ang="T10">
                    <a:pos x="T0" y="T1"/>
                  </a:cxn>
                  <a:cxn ang="T11">
                    <a:pos x="T2" y="T3"/>
                  </a:cxn>
                  <a:cxn ang="T12">
                    <a:pos x="T4" y="T5"/>
                  </a:cxn>
                  <a:cxn ang="T13">
                    <a:pos x="T6" y="T7"/>
                  </a:cxn>
                  <a:cxn ang="T14">
                    <a:pos x="T8" y="T9"/>
                  </a:cxn>
                </a:cxnLst>
                <a:rect l="T15" t="T16" r="T17" b="T18"/>
                <a:pathLst>
                  <a:path w="1025" h="18">
                    <a:moveTo>
                      <a:pt x="1020" y="18"/>
                    </a:moveTo>
                    <a:lnTo>
                      <a:pt x="0" y="18"/>
                    </a:lnTo>
                    <a:lnTo>
                      <a:pt x="1" y="0"/>
                    </a:lnTo>
                    <a:lnTo>
                      <a:pt x="1025" y="0"/>
                    </a:lnTo>
                    <a:lnTo>
                      <a:pt x="1020" y="18"/>
                    </a:lnTo>
                    <a:close/>
                  </a:path>
                </a:pathLst>
              </a:custGeom>
              <a:solidFill>
                <a:srgbClr val="E3C049"/>
              </a:solidFill>
              <a:ln w="9525">
                <a:noFill/>
                <a:round/>
                <a:headEnd/>
                <a:tailEnd/>
              </a:ln>
            </p:spPr>
            <p:txBody>
              <a:bodyPr/>
              <a:lstStyle/>
              <a:p>
                <a:endParaRPr lang="da-DK"/>
              </a:p>
            </p:txBody>
          </p:sp>
          <p:sp>
            <p:nvSpPr>
              <p:cNvPr id="360" name="Freeform 974"/>
              <p:cNvSpPr>
                <a:spLocks/>
              </p:cNvSpPr>
              <p:nvPr/>
            </p:nvSpPr>
            <p:spPr bwMode="auto">
              <a:xfrm>
                <a:off x="2552" y="2125"/>
                <a:ext cx="54" cy="1"/>
              </a:xfrm>
              <a:custGeom>
                <a:avLst/>
                <a:gdLst>
                  <a:gd name="T0" fmla="*/ 1022 w 1026"/>
                  <a:gd name="T1" fmla="*/ 19 h 19"/>
                  <a:gd name="T2" fmla="*/ 0 w 1026"/>
                  <a:gd name="T3" fmla="*/ 19 h 19"/>
                  <a:gd name="T4" fmla="*/ 0 w 1026"/>
                  <a:gd name="T5" fmla="*/ 0 h 19"/>
                  <a:gd name="T6" fmla="*/ 1026 w 1026"/>
                  <a:gd name="T7" fmla="*/ 0 h 19"/>
                  <a:gd name="T8" fmla="*/ 1022 w 1026"/>
                  <a:gd name="T9" fmla="*/ 19 h 19"/>
                  <a:gd name="T10" fmla="*/ 0 60000 65536"/>
                  <a:gd name="T11" fmla="*/ 0 60000 65536"/>
                  <a:gd name="T12" fmla="*/ 0 60000 65536"/>
                  <a:gd name="T13" fmla="*/ 0 60000 65536"/>
                  <a:gd name="T14" fmla="*/ 0 60000 65536"/>
                  <a:gd name="T15" fmla="*/ 0 w 1026"/>
                  <a:gd name="T16" fmla="*/ 0 h 19"/>
                  <a:gd name="T17" fmla="*/ 1026 w 1026"/>
                  <a:gd name="T18" fmla="*/ 19 h 19"/>
                </a:gdLst>
                <a:ahLst/>
                <a:cxnLst>
                  <a:cxn ang="T10">
                    <a:pos x="T0" y="T1"/>
                  </a:cxn>
                  <a:cxn ang="T11">
                    <a:pos x="T2" y="T3"/>
                  </a:cxn>
                  <a:cxn ang="T12">
                    <a:pos x="T4" y="T5"/>
                  </a:cxn>
                  <a:cxn ang="T13">
                    <a:pos x="T6" y="T7"/>
                  </a:cxn>
                  <a:cxn ang="T14">
                    <a:pos x="T8" y="T9"/>
                  </a:cxn>
                </a:cxnLst>
                <a:rect l="T15" t="T16" r="T17" b="T18"/>
                <a:pathLst>
                  <a:path w="1026" h="19">
                    <a:moveTo>
                      <a:pt x="1022" y="19"/>
                    </a:moveTo>
                    <a:lnTo>
                      <a:pt x="0" y="19"/>
                    </a:lnTo>
                    <a:lnTo>
                      <a:pt x="0" y="0"/>
                    </a:lnTo>
                    <a:lnTo>
                      <a:pt x="1026" y="0"/>
                    </a:lnTo>
                    <a:lnTo>
                      <a:pt x="1022" y="19"/>
                    </a:lnTo>
                    <a:close/>
                  </a:path>
                </a:pathLst>
              </a:custGeom>
              <a:solidFill>
                <a:srgbClr val="E3C049"/>
              </a:solidFill>
              <a:ln w="9525">
                <a:noFill/>
                <a:round/>
                <a:headEnd/>
                <a:tailEnd/>
              </a:ln>
            </p:spPr>
            <p:txBody>
              <a:bodyPr/>
              <a:lstStyle/>
              <a:p>
                <a:endParaRPr lang="da-DK"/>
              </a:p>
            </p:txBody>
          </p:sp>
          <p:sp>
            <p:nvSpPr>
              <p:cNvPr id="361" name="Freeform 975"/>
              <p:cNvSpPr>
                <a:spLocks/>
              </p:cNvSpPr>
              <p:nvPr/>
            </p:nvSpPr>
            <p:spPr bwMode="auto">
              <a:xfrm>
                <a:off x="2552" y="2124"/>
                <a:ext cx="54" cy="1"/>
              </a:xfrm>
              <a:custGeom>
                <a:avLst/>
                <a:gdLst>
                  <a:gd name="T0" fmla="*/ 1024 w 1028"/>
                  <a:gd name="T1" fmla="*/ 19 h 19"/>
                  <a:gd name="T2" fmla="*/ 0 w 1028"/>
                  <a:gd name="T3" fmla="*/ 19 h 19"/>
                  <a:gd name="T4" fmla="*/ 1 w 1028"/>
                  <a:gd name="T5" fmla="*/ 0 h 19"/>
                  <a:gd name="T6" fmla="*/ 1028 w 1028"/>
                  <a:gd name="T7" fmla="*/ 0 h 19"/>
                  <a:gd name="T8" fmla="*/ 1024 w 1028"/>
                  <a:gd name="T9" fmla="*/ 19 h 19"/>
                  <a:gd name="T10" fmla="*/ 0 60000 65536"/>
                  <a:gd name="T11" fmla="*/ 0 60000 65536"/>
                  <a:gd name="T12" fmla="*/ 0 60000 65536"/>
                  <a:gd name="T13" fmla="*/ 0 60000 65536"/>
                  <a:gd name="T14" fmla="*/ 0 60000 65536"/>
                  <a:gd name="T15" fmla="*/ 0 w 1028"/>
                  <a:gd name="T16" fmla="*/ 0 h 19"/>
                  <a:gd name="T17" fmla="*/ 1028 w 1028"/>
                  <a:gd name="T18" fmla="*/ 19 h 19"/>
                </a:gdLst>
                <a:ahLst/>
                <a:cxnLst>
                  <a:cxn ang="T10">
                    <a:pos x="T0" y="T1"/>
                  </a:cxn>
                  <a:cxn ang="T11">
                    <a:pos x="T2" y="T3"/>
                  </a:cxn>
                  <a:cxn ang="T12">
                    <a:pos x="T4" y="T5"/>
                  </a:cxn>
                  <a:cxn ang="T13">
                    <a:pos x="T6" y="T7"/>
                  </a:cxn>
                  <a:cxn ang="T14">
                    <a:pos x="T8" y="T9"/>
                  </a:cxn>
                </a:cxnLst>
                <a:rect l="T15" t="T16" r="T17" b="T18"/>
                <a:pathLst>
                  <a:path w="1028" h="19">
                    <a:moveTo>
                      <a:pt x="1024" y="19"/>
                    </a:moveTo>
                    <a:lnTo>
                      <a:pt x="0" y="19"/>
                    </a:lnTo>
                    <a:lnTo>
                      <a:pt x="1" y="0"/>
                    </a:lnTo>
                    <a:lnTo>
                      <a:pt x="1028" y="0"/>
                    </a:lnTo>
                    <a:lnTo>
                      <a:pt x="1024" y="19"/>
                    </a:lnTo>
                    <a:close/>
                  </a:path>
                </a:pathLst>
              </a:custGeom>
              <a:solidFill>
                <a:srgbClr val="E3C049"/>
              </a:solidFill>
              <a:ln w="9525">
                <a:noFill/>
                <a:round/>
                <a:headEnd/>
                <a:tailEnd/>
              </a:ln>
            </p:spPr>
            <p:txBody>
              <a:bodyPr/>
              <a:lstStyle/>
              <a:p>
                <a:endParaRPr lang="da-DK"/>
              </a:p>
            </p:txBody>
          </p:sp>
          <p:sp>
            <p:nvSpPr>
              <p:cNvPr id="362" name="Freeform 976"/>
              <p:cNvSpPr>
                <a:spLocks/>
              </p:cNvSpPr>
              <p:nvPr/>
            </p:nvSpPr>
            <p:spPr bwMode="auto">
              <a:xfrm>
                <a:off x="2552" y="2124"/>
                <a:ext cx="54" cy="1"/>
              </a:xfrm>
              <a:custGeom>
                <a:avLst/>
                <a:gdLst>
                  <a:gd name="T0" fmla="*/ 1026 w 1030"/>
                  <a:gd name="T1" fmla="*/ 18 h 18"/>
                  <a:gd name="T2" fmla="*/ 0 w 1030"/>
                  <a:gd name="T3" fmla="*/ 18 h 18"/>
                  <a:gd name="T4" fmla="*/ 1 w 1030"/>
                  <a:gd name="T5" fmla="*/ 0 h 18"/>
                  <a:gd name="T6" fmla="*/ 1030 w 1030"/>
                  <a:gd name="T7" fmla="*/ 0 h 18"/>
                  <a:gd name="T8" fmla="*/ 1026 w 1030"/>
                  <a:gd name="T9" fmla="*/ 18 h 18"/>
                  <a:gd name="T10" fmla="*/ 0 60000 65536"/>
                  <a:gd name="T11" fmla="*/ 0 60000 65536"/>
                  <a:gd name="T12" fmla="*/ 0 60000 65536"/>
                  <a:gd name="T13" fmla="*/ 0 60000 65536"/>
                  <a:gd name="T14" fmla="*/ 0 60000 65536"/>
                  <a:gd name="T15" fmla="*/ 0 w 1030"/>
                  <a:gd name="T16" fmla="*/ 0 h 18"/>
                  <a:gd name="T17" fmla="*/ 1030 w 1030"/>
                  <a:gd name="T18" fmla="*/ 18 h 18"/>
                </a:gdLst>
                <a:ahLst/>
                <a:cxnLst>
                  <a:cxn ang="T10">
                    <a:pos x="T0" y="T1"/>
                  </a:cxn>
                  <a:cxn ang="T11">
                    <a:pos x="T2" y="T3"/>
                  </a:cxn>
                  <a:cxn ang="T12">
                    <a:pos x="T4" y="T5"/>
                  </a:cxn>
                  <a:cxn ang="T13">
                    <a:pos x="T6" y="T7"/>
                  </a:cxn>
                  <a:cxn ang="T14">
                    <a:pos x="T8" y="T9"/>
                  </a:cxn>
                </a:cxnLst>
                <a:rect l="T15" t="T16" r="T17" b="T18"/>
                <a:pathLst>
                  <a:path w="1030" h="18">
                    <a:moveTo>
                      <a:pt x="1026" y="18"/>
                    </a:moveTo>
                    <a:lnTo>
                      <a:pt x="0" y="18"/>
                    </a:lnTo>
                    <a:lnTo>
                      <a:pt x="1" y="0"/>
                    </a:lnTo>
                    <a:lnTo>
                      <a:pt x="1030" y="0"/>
                    </a:lnTo>
                    <a:lnTo>
                      <a:pt x="1026" y="18"/>
                    </a:lnTo>
                    <a:close/>
                  </a:path>
                </a:pathLst>
              </a:custGeom>
              <a:solidFill>
                <a:srgbClr val="E3C049"/>
              </a:solidFill>
              <a:ln w="9525">
                <a:noFill/>
                <a:round/>
                <a:headEnd/>
                <a:tailEnd/>
              </a:ln>
            </p:spPr>
            <p:txBody>
              <a:bodyPr/>
              <a:lstStyle/>
              <a:p>
                <a:endParaRPr lang="da-DK"/>
              </a:p>
            </p:txBody>
          </p:sp>
          <p:sp>
            <p:nvSpPr>
              <p:cNvPr id="363" name="Freeform 977"/>
              <p:cNvSpPr>
                <a:spLocks/>
              </p:cNvSpPr>
              <p:nvPr/>
            </p:nvSpPr>
            <p:spPr bwMode="auto">
              <a:xfrm>
                <a:off x="2552" y="2123"/>
                <a:ext cx="55" cy="1"/>
              </a:xfrm>
              <a:custGeom>
                <a:avLst/>
                <a:gdLst>
                  <a:gd name="T0" fmla="*/ 1027 w 1031"/>
                  <a:gd name="T1" fmla="*/ 20 h 20"/>
                  <a:gd name="T2" fmla="*/ 0 w 1031"/>
                  <a:gd name="T3" fmla="*/ 20 h 20"/>
                  <a:gd name="T4" fmla="*/ 0 w 1031"/>
                  <a:gd name="T5" fmla="*/ 2 h 20"/>
                  <a:gd name="T6" fmla="*/ 0 w 1031"/>
                  <a:gd name="T7" fmla="*/ 0 h 20"/>
                  <a:gd name="T8" fmla="*/ 1031 w 1031"/>
                  <a:gd name="T9" fmla="*/ 0 h 20"/>
                  <a:gd name="T10" fmla="*/ 1030 w 1031"/>
                  <a:gd name="T11" fmla="*/ 2 h 20"/>
                  <a:gd name="T12" fmla="*/ 1027 w 1031"/>
                  <a:gd name="T13" fmla="*/ 20 h 20"/>
                  <a:gd name="T14" fmla="*/ 0 60000 65536"/>
                  <a:gd name="T15" fmla="*/ 0 60000 65536"/>
                  <a:gd name="T16" fmla="*/ 0 60000 65536"/>
                  <a:gd name="T17" fmla="*/ 0 60000 65536"/>
                  <a:gd name="T18" fmla="*/ 0 60000 65536"/>
                  <a:gd name="T19" fmla="*/ 0 60000 65536"/>
                  <a:gd name="T20" fmla="*/ 0 60000 65536"/>
                  <a:gd name="T21" fmla="*/ 0 w 1031"/>
                  <a:gd name="T22" fmla="*/ 0 h 20"/>
                  <a:gd name="T23" fmla="*/ 1031 w 103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1" h="20">
                    <a:moveTo>
                      <a:pt x="1027" y="20"/>
                    </a:moveTo>
                    <a:lnTo>
                      <a:pt x="0" y="20"/>
                    </a:lnTo>
                    <a:lnTo>
                      <a:pt x="0" y="2"/>
                    </a:lnTo>
                    <a:lnTo>
                      <a:pt x="0" y="0"/>
                    </a:lnTo>
                    <a:lnTo>
                      <a:pt x="1031" y="0"/>
                    </a:lnTo>
                    <a:lnTo>
                      <a:pt x="1030" y="2"/>
                    </a:lnTo>
                    <a:lnTo>
                      <a:pt x="1027" y="20"/>
                    </a:lnTo>
                    <a:close/>
                  </a:path>
                </a:pathLst>
              </a:custGeom>
              <a:solidFill>
                <a:srgbClr val="E4C149"/>
              </a:solidFill>
              <a:ln w="9525">
                <a:noFill/>
                <a:round/>
                <a:headEnd/>
                <a:tailEnd/>
              </a:ln>
            </p:spPr>
            <p:txBody>
              <a:bodyPr/>
              <a:lstStyle/>
              <a:p>
                <a:endParaRPr lang="da-DK"/>
              </a:p>
            </p:txBody>
          </p:sp>
          <p:sp>
            <p:nvSpPr>
              <p:cNvPr id="364" name="Freeform 978"/>
              <p:cNvSpPr>
                <a:spLocks/>
              </p:cNvSpPr>
              <p:nvPr/>
            </p:nvSpPr>
            <p:spPr bwMode="auto">
              <a:xfrm>
                <a:off x="2552" y="2123"/>
                <a:ext cx="55" cy="1"/>
              </a:xfrm>
              <a:custGeom>
                <a:avLst/>
                <a:gdLst>
                  <a:gd name="T0" fmla="*/ 1029 w 1035"/>
                  <a:gd name="T1" fmla="*/ 20 h 20"/>
                  <a:gd name="T2" fmla="*/ 0 w 1035"/>
                  <a:gd name="T3" fmla="*/ 20 h 20"/>
                  <a:gd name="T4" fmla="*/ 0 w 1035"/>
                  <a:gd name="T5" fmla="*/ 11 h 20"/>
                  <a:gd name="T6" fmla="*/ 2 w 1035"/>
                  <a:gd name="T7" fmla="*/ 0 h 20"/>
                  <a:gd name="T8" fmla="*/ 1035 w 1035"/>
                  <a:gd name="T9" fmla="*/ 0 h 20"/>
                  <a:gd name="T10" fmla="*/ 1030 w 1035"/>
                  <a:gd name="T11" fmla="*/ 11 h 20"/>
                  <a:gd name="T12" fmla="*/ 1029 w 1035"/>
                  <a:gd name="T13" fmla="*/ 20 h 20"/>
                  <a:gd name="T14" fmla="*/ 0 60000 65536"/>
                  <a:gd name="T15" fmla="*/ 0 60000 65536"/>
                  <a:gd name="T16" fmla="*/ 0 60000 65536"/>
                  <a:gd name="T17" fmla="*/ 0 60000 65536"/>
                  <a:gd name="T18" fmla="*/ 0 60000 65536"/>
                  <a:gd name="T19" fmla="*/ 0 60000 65536"/>
                  <a:gd name="T20" fmla="*/ 0 60000 65536"/>
                  <a:gd name="T21" fmla="*/ 0 w 1035"/>
                  <a:gd name="T22" fmla="*/ 0 h 20"/>
                  <a:gd name="T23" fmla="*/ 1035 w 103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20">
                    <a:moveTo>
                      <a:pt x="1029" y="20"/>
                    </a:moveTo>
                    <a:lnTo>
                      <a:pt x="0" y="20"/>
                    </a:lnTo>
                    <a:lnTo>
                      <a:pt x="0" y="11"/>
                    </a:lnTo>
                    <a:lnTo>
                      <a:pt x="2" y="0"/>
                    </a:lnTo>
                    <a:lnTo>
                      <a:pt x="1035" y="0"/>
                    </a:lnTo>
                    <a:lnTo>
                      <a:pt x="1030" y="11"/>
                    </a:lnTo>
                    <a:lnTo>
                      <a:pt x="1029" y="20"/>
                    </a:lnTo>
                    <a:close/>
                  </a:path>
                </a:pathLst>
              </a:custGeom>
              <a:solidFill>
                <a:srgbClr val="E4C149"/>
              </a:solidFill>
              <a:ln w="9525">
                <a:noFill/>
                <a:round/>
                <a:headEnd/>
                <a:tailEnd/>
              </a:ln>
            </p:spPr>
            <p:txBody>
              <a:bodyPr/>
              <a:lstStyle/>
              <a:p>
                <a:endParaRPr lang="da-DK"/>
              </a:p>
            </p:txBody>
          </p:sp>
          <p:sp>
            <p:nvSpPr>
              <p:cNvPr id="365" name="Freeform 979"/>
              <p:cNvSpPr>
                <a:spLocks/>
              </p:cNvSpPr>
              <p:nvPr/>
            </p:nvSpPr>
            <p:spPr bwMode="auto">
              <a:xfrm>
                <a:off x="2552" y="2122"/>
                <a:ext cx="55" cy="1"/>
              </a:xfrm>
              <a:custGeom>
                <a:avLst/>
                <a:gdLst>
                  <a:gd name="T0" fmla="*/ 1031 w 1039"/>
                  <a:gd name="T1" fmla="*/ 18 h 18"/>
                  <a:gd name="T2" fmla="*/ 0 w 1039"/>
                  <a:gd name="T3" fmla="*/ 18 h 18"/>
                  <a:gd name="T4" fmla="*/ 2 w 1039"/>
                  <a:gd name="T5" fmla="*/ 0 h 18"/>
                  <a:gd name="T6" fmla="*/ 1039 w 1039"/>
                  <a:gd name="T7" fmla="*/ 0 h 18"/>
                  <a:gd name="T8" fmla="*/ 1031 w 1039"/>
                  <a:gd name="T9" fmla="*/ 18 h 18"/>
                  <a:gd name="T10" fmla="*/ 0 60000 65536"/>
                  <a:gd name="T11" fmla="*/ 0 60000 65536"/>
                  <a:gd name="T12" fmla="*/ 0 60000 65536"/>
                  <a:gd name="T13" fmla="*/ 0 60000 65536"/>
                  <a:gd name="T14" fmla="*/ 0 60000 65536"/>
                  <a:gd name="T15" fmla="*/ 0 w 1039"/>
                  <a:gd name="T16" fmla="*/ 0 h 18"/>
                  <a:gd name="T17" fmla="*/ 1039 w 1039"/>
                  <a:gd name="T18" fmla="*/ 18 h 18"/>
                </a:gdLst>
                <a:ahLst/>
                <a:cxnLst>
                  <a:cxn ang="T10">
                    <a:pos x="T0" y="T1"/>
                  </a:cxn>
                  <a:cxn ang="T11">
                    <a:pos x="T2" y="T3"/>
                  </a:cxn>
                  <a:cxn ang="T12">
                    <a:pos x="T4" y="T5"/>
                  </a:cxn>
                  <a:cxn ang="T13">
                    <a:pos x="T6" y="T7"/>
                  </a:cxn>
                  <a:cxn ang="T14">
                    <a:pos x="T8" y="T9"/>
                  </a:cxn>
                </a:cxnLst>
                <a:rect l="T15" t="T16" r="T17" b="T18"/>
                <a:pathLst>
                  <a:path w="1039" h="18">
                    <a:moveTo>
                      <a:pt x="1031" y="18"/>
                    </a:moveTo>
                    <a:lnTo>
                      <a:pt x="0" y="18"/>
                    </a:lnTo>
                    <a:lnTo>
                      <a:pt x="2" y="0"/>
                    </a:lnTo>
                    <a:lnTo>
                      <a:pt x="1039" y="0"/>
                    </a:lnTo>
                    <a:lnTo>
                      <a:pt x="1031" y="18"/>
                    </a:lnTo>
                    <a:close/>
                  </a:path>
                </a:pathLst>
              </a:custGeom>
              <a:solidFill>
                <a:srgbClr val="E4C149"/>
              </a:solidFill>
              <a:ln w="9525">
                <a:noFill/>
                <a:round/>
                <a:headEnd/>
                <a:tailEnd/>
              </a:ln>
            </p:spPr>
            <p:txBody>
              <a:bodyPr/>
              <a:lstStyle/>
              <a:p>
                <a:endParaRPr lang="da-DK"/>
              </a:p>
            </p:txBody>
          </p:sp>
          <p:sp>
            <p:nvSpPr>
              <p:cNvPr id="366" name="Freeform 980"/>
              <p:cNvSpPr>
                <a:spLocks/>
              </p:cNvSpPr>
              <p:nvPr/>
            </p:nvSpPr>
            <p:spPr bwMode="auto">
              <a:xfrm>
                <a:off x="2552" y="2122"/>
                <a:ext cx="55" cy="1"/>
              </a:xfrm>
              <a:custGeom>
                <a:avLst/>
                <a:gdLst>
                  <a:gd name="T0" fmla="*/ 1033 w 1042"/>
                  <a:gd name="T1" fmla="*/ 19 h 19"/>
                  <a:gd name="T2" fmla="*/ 0 w 1042"/>
                  <a:gd name="T3" fmla="*/ 19 h 19"/>
                  <a:gd name="T4" fmla="*/ 1 w 1042"/>
                  <a:gd name="T5" fmla="*/ 0 h 19"/>
                  <a:gd name="T6" fmla="*/ 1042 w 1042"/>
                  <a:gd name="T7" fmla="*/ 0 h 19"/>
                  <a:gd name="T8" fmla="*/ 1033 w 1042"/>
                  <a:gd name="T9" fmla="*/ 19 h 19"/>
                  <a:gd name="T10" fmla="*/ 0 60000 65536"/>
                  <a:gd name="T11" fmla="*/ 0 60000 65536"/>
                  <a:gd name="T12" fmla="*/ 0 60000 65536"/>
                  <a:gd name="T13" fmla="*/ 0 60000 65536"/>
                  <a:gd name="T14" fmla="*/ 0 60000 65536"/>
                  <a:gd name="T15" fmla="*/ 0 w 1042"/>
                  <a:gd name="T16" fmla="*/ 0 h 19"/>
                  <a:gd name="T17" fmla="*/ 1042 w 1042"/>
                  <a:gd name="T18" fmla="*/ 19 h 19"/>
                </a:gdLst>
                <a:ahLst/>
                <a:cxnLst>
                  <a:cxn ang="T10">
                    <a:pos x="T0" y="T1"/>
                  </a:cxn>
                  <a:cxn ang="T11">
                    <a:pos x="T2" y="T3"/>
                  </a:cxn>
                  <a:cxn ang="T12">
                    <a:pos x="T4" y="T5"/>
                  </a:cxn>
                  <a:cxn ang="T13">
                    <a:pos x="T6" y="T7"/>
                  </a:cxn>
                  <a:cxn ang="T14">
                    <a:pos x="T8" y="T9"/>
                  </a:cxn>
                </a:cxnLst>
                <a:rect l="T15" t="T16" r="T17" b="T18"/>
                <a:pathLst>
                  <a:path w="1042" h="19">
                    <a:moveTo>
                      <a:pt x="1033" y="19"/>
                    </a:moveTo>
                    <a:lnTo>
                      <a:pt x="0" y="19"/>
                    </a:lnTo>
                    <a:lnTo>
                      <a:pt x="1" y="0"/>
                    </a:lnTo>
                    <a:lnTo>
                      <a:pt x="1042" y="0"/>
                    </a:lnTo>
                    <a:lnTo>
                      <a:pt x="1033" y="19"/>
                    </a:lnTo>
                    <a:close/>
                  </a:path>
                </a:pathLst>
              </a:custGeom>
              <a:solidFill>
                <a:srgbClr val="E4C149"/>
              </a:solidFill>
              <a:ln w="9525">
                <a:noFill/>
                <a:round/>
                <a:headEnd/>
                <a:tailEnd/>
              </a:ln>
            </p:spPr>
            <p:txBody>
              <a:bodyPr/>
              <a:lstStyle/>
              <a:p>
                <a:endParaRPr lang="da-DK"/>
              </a:p>
            </p:txBody>
          </p:sp>
          <p:sp>
            <p:nvSpPr>
              <p:cNvPr id="367" name="Freeform 981"/>
              <p:cNvSpPr>
                <a:spLocks/>
              </p:cNvSpPr>
              <p:nvPr/>
            </p:nvSpPr>
            <p:spPr bwMode="auto">
              <a:xfrm>
                <a:off x="2552" y="2121"/>
                <a:ext cx="55" cy="1"/>
              </a:xfrm>
              <a:custGeom>
                <a:avLst/>
                <a:gdLst>
                  <a:gd name="T0" fmla="*/ 1037 w 1046"/>
                  <a:gd name="T1" fmla="*/ 19 h 19"/>
                  <a:gd name="T2" fmla="*/ 0 w 1046"/>
                  <a:gd name="T3" fmla="*/ 19 h 19"/>
                  <a:gd name="T4" fmla="*/ 1 w 1046"/>
                  <a:gd name="T5" fmla="*/ 0 h 19"/>
                  <a:gd name="T6" fmla="*/ 1046 w 1046"/>
                  <a:gd name="T7" fmla="*/ 0 h 19"/>
                  <a:gd name="T8" fmla="*/ 1037 w 1046"/>
                  <a:gd name="T9" fmla="*/ 19 h 19"/>
                  <a:gd name="T10" fmla="*/ 0 60000 65536"/>
                  <a:gd name="T11" fmla="*/ 0 60000 65536"/>
                  <a:gd name="T12" fmla="*/ 0 60000 65536"/>
                  <a:gd name="T13" fmla="*/ 0 60000 65536"/>
                  <a:gd name="T14" fmla="*/ 0 60000 65536"/>
                  <a:gd name="T15" fmla="*/ 0 w 1046"/>
                  <a:gd name="T16" fmla="*/ 0 h 19"/>
                  <a:gd name="T17" fmla="*/ 1046 w 1046"/>
                  <a:gd name="T18" fmla="*/ 19 h 19"/>
                </a:gdLst>
                <a:ahLst/>
                <a:cxnLst>
                  <a:cxn ang="T10">
                    <a:pos x="T0" y="T1"/>
                  </a:cxn>
                  <a:cxn ang="T11">
                    <a:pos x="T2" y="T3"/>
                  </a:cxn>
                  <a:cxn ang="T12">
                    <a:pos x="T4" y="T5"/>
                  </a:cxn>
                  <a:cxn ang="T13">
                    <a:pos x="T6" y="T7"/>
                  </a:cxn>
                  <a:cxn ang="T14">
                    <a:pos x="T8" y="T9"/>
                  </a:cxn>
                </a:cxnLst>
                <a:rect l="T15" t="T16" r="T17" b="T18"/>
                <a:pathLst>
                  <a:path w="1046" h="19">
                    <a:moveTo>
                      <a:pt x="1037" y="19"/>
                    </a:moveTo>
                    <a:lnTo>
                      <a:pt x="0" y="19"/>
                    </a:lnTo>
                    <a:lnTo>
                      <a:pt x="1" y="0"/>
                    </a:lnTo>
                    <a:lnTo>
                      <a:pt x="1046" y="0"/>
                    </a:lnTo>
                    <a:lnTo>
                      <a:pt x="1037" y="19"/>
                    </a:lnTo>
                    <a:close/>
                  </a:path>
                </a:pathLst>
              </a:custGeom>
              <a:solidFill>
                <a:srgbClr val="E6C249"/>
              </a:solidFill>
              <a:ln w="9525">
                <a:noFill/>
                <a:round/>
                <a:headEnd/>
                <a:tailEnd/>
              </a:ln>
            </p:spPr>
            <p:txBody>
              <a:bodyPr/>
              <a:lstStyle/>
              <a:p>
                <a:endParaRPr lang="da-DK"/>
              </a:p>
            </p:txBody>
          </p:sp>
          <p:sp>
            <p:nvSpPr>
              <p:cNvPr id="368" name="Freeform 982"/>
              <p:cNvSpPr>
                <a:spLocks/>
              </p:cNvSpPr>
              <p:nvPr/>
            </p:nvSpPr>
            <p:spPr bwMode="auto">
              <a:xfrm>
                <a:off x="2552" y="2121"/>
                <a:ext cx="56" cy="1"/>
              </a:xfrm>
              <a:custGeom>
                <a:avLst/>
                <a:gdLst>
                  <a:gd name="T0" fmla="*/ 1041 w 1049"/>
                  <a:gd name="T1" fmla="*/ 18 h 18"/>
                  <a:gd name="T2" fmla="*/ 0 w 1049"/>
                  <a:gd name="T3" fmla="*/ 18 h 18"/>
                  <a:gd name="T4" fmla="*/ 0 w 1049"/>
                  <a:gd name="T5" fmla="*/ 0 h 18"/>
                  <a:gd name="T6" fmla="*/ 1049 w 1049"/>
                  <a:gd name="T7" fmla="*/ 0 h 18"/>
                  <a:gd name="T8" fmla="*/ 1041 w 1049"/>
                  <a:gd name="T9" fmla="*/ 18 h 18"/>
                  <a:gd name="T10" fmla="*/ 0 60000 65536"/>
                  <a:gd name="T11" fmla="*/ 0 60000 65536"/>
                  <a:gd name="T12" fmla="*/ 0 60000 65536"/>
                  <a:gd name="T13" fmla="*/ 0 60000 65536"/>
                  <a:gd name="T14" fmla="*/ 0 60000 65536"/>
                  <a:gd name="T15" fmla="*/ 0 w 1049"/>
                  <a:gd name="T16" fmla="*/ 0 h 18"/>
                  <a:gd name="T17" fmla="*/ 1049 w 1049"/>
                  <a:gd name="T18" fmla="*/ 18 h 18"/>
                </a:gdLst>
                <a:ahLst/>
                <a:cxnLst>
                  <a:cxn ang="T10">
                    <a:pos x="T0" y="T1"/>
                  </a:cxn>
                  <a:cxn ang="T11">
                    <a:pos x="T2" y="T3"/>
                  </a:cxn>
                  <a:cxn ang="T12">
                    <a:pos x="T4" y="T5"/>
                  </a:cxn>
                  <a:cxn ang="T13">
                    <a:pos x="T6" y="T7"/>
                  </a:cxn>
                  <a:cxn ang="T14">
                    <a:pos x="T8" y="T9"/>
                  </a:cxn>
                </a:cxnLst>
                <a:rect l="T15" t="T16" r="T17" b="T18"/>
                <a:pathLst>
                  <a:path w="1049" h="18">
                    <a:moveTo>
                      <a:pt x="1041" y="18"/>
                    </a:moveTo>
                    <a:lnTo>
                      <a:pt x="0" y="18"/>
                    </a:lnTo>
                    <a:lnTo>
                      <a:pt x="0" y="0"/>
                    </a:lnTo>
                    <a:lnTo>
                      <a:pt x="1049" y="0"/>
                    </a:lnTo>
                    <a:lnTo>
                      <a:pt x="1041" y="18"/>
                    </a:lnTo>
                    <a:close/>
                  </a:path>
                </a:pathLst>
              </a:custGeom>
              <a:solidFill>
                <a:srgbClr val="E6C248"/>
              </a:solidFill>
              <a:ln w="9525">
                <a:noFill/>
                <a:round/>
                <a:headEnd/>
                <a:tailEnd/>
              </a:ln>
            </p:spPr>
            <p:txBody>
              <a:bodyPr/>
              <a:lstStyle/>
              <a:p>
                <a:endParaRPr lang="da-DK"/>
              </a:p>
            </p:txBody>
          </p:sp>
          <p:sp>
            <p:nvSpPr>
              <p:cNvPr id="369" name="Freeform 983"/>
              <p:cNvSpPr>
                <a:spLocks/>
              </p:cNvSpPr>
              <p:nvPr/>
            </p:nvSpPr>
            <p:spPr bwMode="auto">
              <a:xfrm>
                <a:off x="2552" y="2120"/>
                <a:ext cx="56" cy="1"/>
              </a:xfrm>
              <a:custGeom>
                <a:avLst/>
                <a:gdLst>
                  <a:gd name="T0" fmla="*/ 1045 w 1053"/>
                  <a:gd name="T1" fmla="*/ 19 h 19"/>
                  <a:gd name="T2" fmla="*/ 0 w 1053"/>
                  <a:gd name="T3" fmla="*/ 19 h 19"/>
                  <a:gd name="T4" fmla="*/ 1 w 1053"/>
                  <a:gd name="T5" fmla="*/ 0 h 19"/>
                  <a:gd name="T6" fmla="*/ 1053 w 1053"/>
                  <a:gd name="T7" fmla="*/ 0 h 19"/>
                  <a:gd name="T8" fmla="*/ 1045 w 1053"/>
                  <a:gd name="T9" fmla="*/ 19 h 19"/>
                  <a:gd name="T10" fmla="*/ 0 60000 65536"/>
                  <a:gd name="T11" fmla="*/ 0 60000 65536"/>
                  <a:gd name="T12" fmla="*/ 0 60000 65536"/>
                  <a:gd name="T13" fmla="*/ 0 60000 65536"/>
                  <a:gd name="T14" fmla="*/ 0 60000 65536"/>
                  <a:gd name="T15" fmla="*/ 0 w 1053"/>
                  <a:gd name="T16" fmla="*/ 0 h 19"/>
                  <a:gd name="T17" fmla="*/ 1053 w 1053"/>
                  <a:gd name="T18" fmla="*/ 19 h 19"/>
                </a:gdLst>
                <a:ahLst/>
                <a:cxnLst>
                  <a:cxn ang="T10">
                    <a:pos x="T0" y="T1"/>
                  </a:cxn>
                  <a:cxn ang="T11">
                    <a:pos x="T2" y="T3"/>
                  </a:cxn>
                  <a:cxn ang="T12">
                    <a:pos x="T4" y="T5"/>
                  </a:cxn>
                  <a:cxn ang="T13">
                    <a:pos x="T6" y="T7"/>
                  </a:cxn>
                  <a:cxn ang="T14">
                    <a:pos x="T8" y="T9"/>
                  </a:cxn>
                </a:cxnLst>
                <a:rect l="T15" t="T16" r="T17" b="T18"/>
                <a:pathLst>
                  <a:path w="1053" h="19">
                    <a:moveTo>
                      <a:pt x="1045" y="19"/>
                    </a:moveTo>
                    <a:lnTo>
                      <a:pt x="0" y="19"/>
                    </a:lnTo>
                    <a:lnTo>
                      <a:pt x="1" y="0"/>
                    </a:lnTo>
                    <a:lnTo>
                      <a:pt x="1053" y="0"/>
                    </a:lnTo>
                    <a:lnTo>
                      <a:pt x="1045" y="19"/>
                    </a:lnTo>
                    <a:close/>
                  </a:path>
                </a:pathLst>
              </a:custGeom>
              <a:solidFill>
                <a:srgbClr val="E6C248"/>
              </a:solidFill>
              <a:ln w="9525">
                <a:noFill/>
                <a:round/>
                <a:headEnd/>
                <a:tailEnd/>
              </a:ln>
            </p:spPr>
            <p:txBody>
              <a:bodyPr/>
              <a:lstStyle/>
              <a:p>
                <a:endParaRPr lang="da-DK"/>
              </a:p>
            </p:txBody>
          </p:sp>
          <p:sp>
            <p:nvSpPr>
              <p:cNvPr id="370" name="Freeform 984"/>
              <p:cNvSpPr>
                <a:spLocks/>
              </p:cNvSpPr>
              <p:nvPr/>
            </p:nvSpPr>
            <p:spPr bwMode="auto">
              <a:xfrm>
                <a:off x="2552" y="2120"/>
                <a:ext cx="56" cy="1"/>
              </a:xfrm>
              <a:custGeom>
                <a:avLst/>
                <a:gdLst>
                  <a:gd name="T0" fmla="*/ 1049 w 1058"/>
                  <a:gd name="T1" fmla="*/ 19 h 19"/>
                  <a:gd name="T2" fmla="*/ 0 w 1058"/>
                  <a:gd name="T3" fmla="*/ 19 h 19"/>
                  <a:gd name="T4" fmla="*/ 1 w 1058"/>
                  <a:gd name="T5" fmla="*/ 0 h 19"/>
                  <a:gd name="T6" fmla="*/ 1058 w 1058"/>
                  <a:gd name="T7" fmla="*/ 0 h 19"/>
                  <a:gd name="T8" fmla="*/ 1049 w 1058"/>
                  <a:gd name="T9" fmla="*/ 19 h 19"/>
                  <a:gd name="T10" fmla="*/ 0 60000 65536"/>
                  <a:gd name="T11" fmla="*/ 0 60000 65536"/>
                  <a:gd name="T12" fmla="*/ 0 60000 65536"/>
                  <a:gd name="T13" fmla="*/ 0 60000 65536"/>
                  <a:gd name="T14" fmla="*/ 0 60000 65536"/>
                  <a:gd name="T15" fmla="*/ 0 w 1058"/>
                  <a:gd name="T16" fmla="*/ 0 h 19"/>
                  <a:gd name="T17" fmla="*/ 1058 w 1058"/>
                  <a:gd name="T18" fmla="*/ 19 h 19"/>
                </a:gdLst>
                <a:ahLst/>
                <a:cxnLst>
                  <a:cxn ang="T10">
                    <a:pos x="T0" y="T1"/>
                  </a:cxn>
                  <a:cxn ang="T11">
                    <a:pos x="T2" y="T3"/>
                  </a:cxn>
                  <a:cxn ang="T12">
                    <a:pos x="T4" y="T5"/>
                  </a:cxn>
                  <a:cxn ang="T13">
                    <a:pos x="T6" y="T7"/>
                  </a:cxn>
                  <a:cxn ang="T14">
                    <a:pos x="T8" y="T9"/>
                  </a:cxn>
                </a:cxnLst>
                <a:rect l="T15" t="T16" r="T17" b="T18"/>
                <a:pathLst>
                  <a:path w="1058" h="19">
                    <a:moveTo>
                      <a:pt x="1049" y="19"/>
                    </a:moveTo>
                    <a:lnTo>
                      <a:pt x="0" y="19"/>
                    </a:lnTo>
                    <a:lnTo>
                      <a:pt x="1" y="0"/>
                    </a:lnTo>
                    <a:lnTo>
                      <a:pt x="1058" y="0"/>
                    </a:lnTo>
                    <a:lnTo>
                      <a:pt x="1049" y="19"/>
                    </a:lnTo>
                    <a:close/>
                  </a:path>
                </a:pathLst>
              </a:custGeom>
              <a:solidFill>
                <a:srgbClr val="E7C347"/>
              </a:solidFill>
              <a:ln w="9525">
                <a:noFill/>
                <a:round/>
                <a:headEnd/>
                <a:tailEnd/>
              </a:ln>
            </p:spPr>
            <p:txBody>
              <a:bodyPr/>
              <a:lstStyle/>
              <a:p>
                <a:endParaRPr lang="da-DK"/>
              </a:p>
            </p:txBody>
          </p:sp>
          <p:sp>
            <p:nvSpPr>
              <p:cNvPr id="371" name="Freeform 985"/>
              <p:cNvSpPr>
                <a:spLocks/>
              </p:cNvSpPr>
              <p:nvPr/>
            </p:nvSpPr>
            <p:spPr bwMode="auto">
              <a:xfrm>
                <a:off x="2553" y="2119"/>
                <a:ext cx="55" cy="1"/>
              </a:xfrm>
              <a:custGeom>
                <a:avLst/>
                <a:gdLst>
                  <a:gd name="T0" fmla="*/ 1052 w 1061"/>
                  <a:gd name="T1" fmla="*/ 19 h 19"/>
                  <a:gd name="T2" fmla="*/ 0 w 1061"/>
                  <a:gd name="T3" fmla="*/ 19 h 19"/>
                  <a:gd name="T4" fmla="*/ 0 w 1061"/>
                  <a:gd name="T5" fmla="*/ 0 h 19"/>
                  <a:gd name="T6" fmla="*/ 1061 w 1061"/>
                  <a:gd name="T7" fmla="*/ 0 h 19"/>
                  <a:gd name="T8" fmla="*/ 1052 w 1061"/>
                  <a:gd name="T9" fmla="*/ 19 h 19"/>
                  <a:gd name="T10" fmla="*/ 0 60000 65536"/>
                  <a:gd name="T11" fmla="*/ 0 60000 65536"/>
                  <a:gd name="T12" fmla="*/ 0 60000 65536"/>
                  <a:gd name="T13" fmla="*/ 0 60000 65536"/>
                  <a:gd name="T14" fmla="*/ 0 60000 65536"/>
                  <a:gd name="T15" fmla="*/ 0 w 1061"/>
                  <a:gd name="T16" fmla="*/ 0 h 19"/>
                  <a:gd name="T17" fmla="*/ 1061 w 1061"/>
                  <a:gd name="T18" fmla="*/ 19 h 19"/>
                </a:gdLst>
                <a:ahLst/>
                <a:cxnLst>
                  <a:cxn ang="T10">
                    <a:pos x="T0" y="T1"/>
                  </a:cxn>
                  <a:cxn ang="T11">
                    <a:pos x="T2" y="T3"/>
                  </a:cxn>
                  <a:cxn ang="T12">
                    <a:pos x="T4" y="T5"/>
                  </a:cxn>
                  <a:cxn ang="T13">
                    <a:pos x="T6" y="T7"/>
                  </a:cxn>
                  <a:cxn ang="T14">
                    <a:pos x="T8" y="T9"/>
                  </a:cxn>
                </a:cxnLst>
                <a:rect l="T15" t="T16" r="T17" b="T18"/>
                <a:pathLst>
                  <a:path w="1061" h="19">
                    <a:moveTo>
                      <a:pt x="1052" y="19"/>
                    </a:moveTo>
                    <a:lnTo>
                      <a:pt x="0" y="19"/>
                    </a:lnTo>
                    <a:lnTo>
                      <a:pt x="0" y="0"/>
                    </a:lnTo>
                    <a:lnTo>
                      <a:pt x="1061" y="0"/>
                    </a:lnTo>
                    <a:lnTo>
                      <a:pt x="1052" y="19"/>
                    </a:lnTo>
                    <a:close/>
                  </a:path>
                </a:pathLst>
              </a:custGeom>
              <a:solidFill>
                <a:srgbClr val="E7C347"/>
              </a:solidFill>
              <a:ln w="9525">
                <a:noFill/>
                <a:round/>
                <a:headEnd/>
                <a:tailEnd/>
              </a:ln>
            </p:spPr>
            <p:txBody>
              <a:bodyPr/>
              <a:lstStyle/>
              <a:p>
                <a:endParaRPr lang="da-DK"/>
              </a:p>
            </p:txBody>
          </p:sp>
          <p:sp>
            <p:nvSpPr>
              <p:cNvPr id="372" name="Freeform 986"/>
              <p:cNvSpPr>
                <a:spLocks/>
              </p:cNvSpPr>
              <p:nvPr/>
            </p:nvSpPr>
            <p:spPr bwMode="auto">
              <a:xfrm>
                <a:off x="2553" y="2119"/>
                <a:ext cx="56" cy="1"/>
              </a:xfrm>
              <a:custGeom>
                <a:avLst/>
                <a:gdLst>
                  <a:gd name="T0" fmla="*/ 1057 w 1065"/>
                  <a:gd name="T1" fmla="*/ 20 h 20"/>
                  <a:gd name="T2" fmla="*/ 0 w 1065"/>
                  <a:gd name="T3" fmla="*/ 20 h 20"/>
                  <a:gd name="T4" fmla="*/ 1 w 1065"/>
                  <a:gd name="T5" fmla="*/ 0 h 20"/>
                  <a:gd name="T6" fmla="*/ 1065 w 1065"/>
                  <a:gd name="T7" fmla="*/ 0 h 20"/>
                  <a:gd name="T8" fmla="*/ 1057 w 1065"/>
                  <a:gd name="T9" fmla="*/ 20 h 20"/>
                  <a:gd name="T10" fmla="*/ 0 60000 65536"/>
                  <a:gd name="T11" fmla="*/ 0 60000 65536"/>
                  <a:gd name="T12" fmla="*/ 0 60000 65536"/>
                  <a:gd name="T13" fmla="*/ 0 60000 65536"/>
                  <a:gd name="T14" fmla="*/ 0 60000 65536"/>
                  <a:gd name="T15" fmla="*/ 0 w 1065"/>
                  <a:gd name="T16" fmla="*/ 0 h 20"/>
                  <a:gd name="T17" fmla="*/ 1065 w 1065"/>
                  <a:gd name="T18" fmla="*/ 20 h 20"/>
                </a:gdLst>
                <a:ahLst/>
                <a:cxnLst>
                  <a:cxn ang="T10">
                    <a:pos x="T0" y="T1"/>
                  </a:cxn>
                  <a:cxn ang="T11">
                    <a:pos x="T2" y="T3"/>
                  </a:cxn>
                  <a:cxn ang="T12">
                    <a:pos x="T4" y="T5"/>
                  </a:cxn>
                  <a:cxn ang="T13">
                    <a:pos x="T6" y="T7"/>
                  </a:cxn>
                  <a:cxn ang="T14">
                    <a:pos x="T8" y="T9"/>
                  </a:cxn>
                </a:cxnLst>
                <a:rect l="T15" t="T16" r="T17" b="T18"/>
                <a:pathLst>
                  <a:path w="1065" h="20">
                    <a:moveTo>
                      <a:pt x="1057" y="20"/>
                    </a:moveTo>
                    <a:lnTo>
                      <a:pt x="0" y="20"/>
                    </a:lnTo>
                    <a:lnTo>
                      <a:pt x="1" y="0"/>
                    </a:lnTo>
                    <a:lnTo>
                      <a:pt x="1065" y="0"/>
                    </a:lnTo>
                    <a:lnTo>
                      <a:pt x="1057" y="20"/>
                    </a:lnTo>
                    <a:close/>
                  </a:path>
                </a:pathLst>
              </a:custGeom>
              <a:solidFill>
                <a:srgbClr val="E7C347"/>
              </a:solidFill>
              <a:ln w="9525">
                <a:noFill/>
                <a:round/>
                <a:headEnd/>
                <a:tailEnd/>
              </a:ln>
            </p:spPr>
            <p:txBody>
              <a:bodyPr/>
              <a:lstStyle/>
              <a:p>
                <a:endParaRPr lang="da-DK"/>
              </a:p>
            </p:txBody>
          </p:sp>
          <p:sp>
            <p:nvSpPr>
              <p:cNvPr id="373" name="Freeform 987"/>
              <p:cNvSpPr>
                <a:spLocks/>
              </p:cNvSpPr>
              <p:nvPr/>
            </p:nvSpPr>
            <p:spPr bwMode="auto">
              <a:xfrm>
                <a:off x="2553" y="2118"/>
                <a:ext cx="56" cy="1"/>
              </a:xfrm>
              <a:custGeom>
                <a:avLst/>
                <a:gdLst>
                  <a:gd name="T0" fmla="*/ 1061 w 1070"/>
                  <a:gd name="T1" fmla="*/ 19 h 19"/>
                  <a:gd name="T2" fmla="*/ 0 w 1070"/>
                  <a:gd name="T3" fmla="*/ 19 h 19"/>
                  <a:gd name="T4" fmla="*/ 1 w 1070"/>
                  <a:gd name="T5" fmla="*/ 0 h 19"/>
                  <a:gd name="T6" fmla="*/ 1070 w 1070"/>
                  <a:gd name="T7" fmla="*/ 0 h 19"/>
                  <a:gd name="T8" fmla="*/ 1061 w 1070"/>
                  <a:gd name="T9" fmla="*/ 19 h 19"/>
                  <a:gd name="T10" fmla="*/ 0 60000 65536"/>
                  <a:gd name="T11" fmla="*/ 0 60000 65536"/>
                  <a:gd name="T12" fmla="*/ 0 60000 65536"/>
                  <a:gd name="T13" fmla="*/ 0 60000 65536"/>
                  <a:gd name="T14" fmla="*/ 0 60000 65536"/>
                  <a:gd name="T15" fmla="*/ 0 w 1070"/>
                  <a:gd name="T16" fmla="*/ 0 h 19"/>
                  <a:gd name="T17" fmla="*/ 1070 w 1070"/>
                  <a:gd name="T18" fmla="*/ 19 h 19"/>
                </a:gdLst>
                <a:ahLst/>
                <a:cxnLst>
                  <a:cxn ang="T10">
                    <a:pos x="T0" y="T1"/>
                  </a:cxn>
                  <a:cxn ang="T11">
                    <a:pos x="T2" y="T3"/>
                  </a:cxn>
                  <a:cxn ang="T12">
                    <a:pos x="T4" y="T5"/>
                  </a:cxn>
                  <a:cxn ang="T13">
                    <a:pos x="T6" y="T7"/>
                  </a:cxn>
                  <a:cxn ang="T14">
                    <a:pos x="T8" y="T9"/>
                  </a:cxn>
                </a:cxnLst>
                <a:rect l="T15" t="T16" r="T17" b="T18"/>
                <a:pathLst>
                  <a:path w="1070" h="19">
                    <a:moveTo>
                      <a:pt x="1061" y="19"/>
                    </a:moveTo>
                    <a:lnTo>
                      <a:pt x="0" y="19"/>
                    </a:lnTo>
                    <a:lnTo>
                      <a:pt x="1" y="0"/>
                    </a:lnTo>
                    <a:lnTo>
                      <a:pt x="1070" y="0"/>
                    </a:lnTo>
                    <a:lnTo>
                      <a:pt x="1061" y="19"/>
                    </a:lnTo>
                    <a:close/>
                  </a:path>
                </a:pathLst>
              </a:custGeom>
              <a:solidFill>
                <a:srgbClr val="E7C347"/>
              </a:solidFill>
              <a:ln w="9525">
                <a:noFill/>
                <a:round/>
                <a:headEnd/>
                <a:tailEnd/>
              </a:ln>
            </p:spPr>
            <p:txBody>
              <a:bodyPr/>
              <a:lstStyle/>
              <a:p>
                <a:endParaRPr lang="da-DK"/>
              </a:p>
            </p:txBody>
          </p:sp>
          <p:sp>
            <p:nvSpPr>
              <p:cNvPr id="374" name="Freeform 988"/>
              <p:cNvSpPr>
                <a:spLocks/>
              </p:cNvSpPr>
              <p:nvPr/>
            </p:nvSpPr>
            <p:spPr bwMode="auto">
              <a:xfrm>
                <a:off x="2553" y="2118"/>
                <a:ext cx="56" cy="1"/>
              </a:xfrm>
              <a:custGeom>
                <a:avLst/>
                <a:gdLst>
                  <a:gd name="T0" fmla="*/ 1064 w 1073"/>
                  <a:gd name="T1" fmla="*/ 18 h 18"/>
                  <a:gd name="T2" fmla="*/ 0 w 1073"/>
                  <a:gd name="T3" fmla="*/ 18 h 18"/>
                  <a:gd name="T4" fmla="*/ 1 w 1073"/>
                  <a:gd name="T5" fmla="*/ 0 h 18"/>
                  <a:gd name="T6" fmla="*/ 1073 w 1073"/>
                  <a:gd name="T7" fmla="*/ 0 h 18"/>
                  <a:gd name="T8" fmla="*/ 1064 w 1073"/>
                  <a:gd name="T9" fmla="*/ 18 h 18"/>
                  <a:gd name="T10" fmla="*/ 0 60000 65536"/>
                  <a:gd name="T11" fmla="*/ 0 60000 65536"/>
                  <a:gd name="T12" fmla="*/ 0 60000 65536"/>
                  <a:gd name="T13" fmla="*/ 0 60000 65536"/>
                  <a:gd name="T14" fmla="*/ 0 60000 65536"/>
                  <a:gd name="T15" fmla="*/ 0 w 1073"/>
                  <a:gd name="T16" fmla="*/ 0 h 18"/>
                  <a:gd name="T17" fmla="*/ 1073 w 1073"/>
                  <a:gd name="T18" fmla="*/ 18 h 18"/>
                </a:gdLst>
                <a:ahLst/>
                <a:cxnLst>
                  <a:cxn ang="T10">
                    <a:pos x="T0" y="T1"/>
                  </a:cxn>
                  <a:cxn ang="T11">
                    <a:pos x="T2" y="T3"/>
                  </a:cxn>
                  <a:cxn ang="T12">
                    <a:pos x="T4" y="T5"/>
                  </a:cxn>
                  <a:cxn ang="T13">
                    <a:pos x="T6" y="T7"/>
                  </a:cxn>
                  <a:cxn ang="T14">
                    <a:pos x="T8" y="T9"/>
                  </a:cxn>
                </a:cxnLst>
                <a:rect l="T15" t="T16" r="T17" b="T18"/>
                <a:pathLst>
                  <a:path w="1073" h="18">
                    <a:moveTo>
                      <a:pt x="1064" y="18"/>
                    </a:moveTo>
                    <a:lnTo>
                      <a:pt x="0" y="18"/>
                    </a:lnTo>
                    <a:lnTo>
                      <a:pt x="1" y="0"/>
                    </a:lnTo>
                    <a:lnTo>
                      <a:pt x="1073" y="0"/>
                    </a:lnTo>
                    <a:lnTo>
                      <a:pt x="1064" y="18"/>
                    </a:lnTo>
                    <a:close/>
                  </a:path>
                </a:pathLst>
              </a:custGeom>
              <a:solidFill>
                <a:srgbClr val="E7C347"/>
              </a:solidFill>
              <a:ln w="9525">
                <a:noFill/>
                <a:round/>
                <a:headEnd/>
                <a:tailEnd/>
              </a:ln>
            </p:spPr>
            <p:txBody>
              <a:bodyPr/>
              <a:lstStyle/>
              <a:p>
                <a:endParaRPr lang="da-DK"/>
              </a:p>
            </p:txBody>
          </p:sp>
          <p:sp>
            <p:nvSpPr>
              <p:cNvPr id="375" name="Freeform 989"/>
              <p:cNvSpPr>
                <a:spLocks/>
              </p:cNvSpPr>
              <p:nvPr/>
            </p:nvSpPr>
            <p:spPr bwMode="auto">
              <a:xfrm>
                <a:off x="2553" y="2117"/>
                <a:ext cx="56" cy="1"/>
              </a:xfrm>
              <a:custGeom>
                <a:avLst/>
                <a:gdLst>
                  <a:gd name="T0" fmla="*/ 1069 w 1078"/>
                  <a:gd name="T1" fmla="*/ 18 h 18"/>
                  <a:gd name="T2" fmla="*/ 0 w 1078"/>
                  <a:gd name="T3" fmla="*/ 18 h 18"/>
                  <a:gd name="T4" fmla="*/ 1 w 1078"/>
                  <a:gd name="T5" fmla="*/ 0 h 18"/>
                  <a:gd name="T6" fmla="*/ 1078 w 1078"/>
                  <a:gd name="T7" fmla="*/ 0 h 18"/>
                  <a:gd name="T8" fmla="*/ 1076 w 1078"/>
                  <a:gd name="T9" fmla="*/ 2 h 18"/>
                  <a:gd name="T10" fmla="*/ 1069 w 1078"/>
                  <a:gd name="T11" fmla="*/ 18 h 18"/>
                  <a:gd name="T12" fmla="*/ 0 60000 65536"/>
                  <a:gd name="T13" fmla="*/ 0 60000 65536"/>
                  <a:gd name="T14" fmla="*/ 0 60000 65536"/>
                  <a:gd name="T15" fmla="*/ 0 60000 65536"/>
                  <a:gd name="T16" fmla="*/ 0 60000 65536"/>
                  <a:gd name="T17" fmla="*/ 0 60000 65536"/>
                  <a:gd name="T18" fmla="*/ 0 w 1078"/>
                  <a:gd name="T19" fmla="*/ 0 h 18"/>
                  <a:gd name="T20" fmla="*/ 1078 w 107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78" h="18">
                    <a:moveTo>
                      <a:pt x="1069" y="18"/>
                    </a:moveTo>
                    <a:lnTo>
                      <a:pt x="0" y="18"/>
                    </a:lnTo>
                    <a:lnTo>
                      <a:pt x="1" y="0"/>
                    </a:lnTo>
                    <a:lnTo>
                      <a:pt x="1078" y="0"/>
                    </a:lnTo>
                    <a:lnTo>
                      <a:pt x="1076" y="2"/>
                    </a:lnTo>
                    <a:lnTo>
                      <a:pt x="1069" y="18"/>
                    </a:lnTo>
                    <a:close/>
                  </a:path>
                </a:pathLst>
              </a:custGeom>
              <a:solidFill>
                <a:srgbClr val="E8C447"/>
              </a:solidFill>
              <a:ln w="9525">
                <a:noFill/>
                <a:round/>
                <a:headEnd/>
                <a:tailEnd/>
              </a:ln>
            </p:spPr>
            <p:txBody>
              <a:bodyPr/>
              <a:lstStyle/>
              <a:p>
                <a:endParaRPr lang="da-DK"/>
              </a:p>
            </p:txBody>
          </p:sp>
          <p:sp>
            <p:nvSpPr>
              <p:cNvPr id="376" name="Freeform 990"/>
              <p:cNvSpPr>
                <a:spLocks/>
              </p:cNvSpPr>
              <p:nvPr/>
            </p:nvSpPr>
            <p:spPr bwMode="auto">
              <a:xfrm>
                <a:off x="2553" y="2117"/>
                <a:ext cx="57" cy="1"/>
              </a:xfrm>
              <a:custGeom>
                <a:avLst/>
                <a:gdLst>
                  <a:gd name="T0" fmla="*/ 1072 w 1087"/>
                  <a:gd name="T1" fmla="*/ 19 h 19"/>
                  <a:gd name="T2" fmla="*/ 0 w 1087"/>
                  <a:gd name="T3" fmla="*/ 19 h 19"/>
                  <a:gd name="T4" fmla="*/ 0 w 1087"/>
                  <a:gd name="T5" fmla="*/ 0 h 19"/>
                  <a:gd name="T6" fmla="*/ 1087 w 1087"/>
                  <a:gd name="T7" fmla="*/ 0 h 19"/>
                  <a:gd name="T8" fmla="*/ 1075 w 1087"/>
                  <a:gd name="T9" fmla="*/ 12 h 19"/>
                  <a:gd name="T10" fmla="*/ 1072 w 1087"/>
                  <a:gd name="T11" fmla="*/ 19 h 19"/>
                  <a:gd name="T12" fmla="*/ 0 60000 65536"/>
                  <a:gd name="T13" fmla="*/ 0 60000 65536"/>
                  <a:gd name="T14" fmla="*/ 0 60000 65536"/>
                  <a:gd name="T15" fmla="*/ 0 60000 65536"/>
                  <a:gd name="T16" fmla="*/ 0 60000 65536"/>
                  <a:gd name="T17" fmla="*/ 0 60000 65536"/>
                  <a:gd name="T18" fmla="*/ 0 w 1087"/>
                  <a:gd name="T19" fmla="*/ 0 h 19"/>
                  <a:gd name="T20" fmla="*/ 1087 w 108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87" h="19">
                    <a:moveTo>
                      <a:pt x="1072" y="19"/>
                    </a:moveTo>
                    <a:lnTo>
                      <a:pt x="0" y="19"/>
                    </a:lnTo>
                    <a:lnTo>
                      <a:pt x="0" y="0"/>
                    </a:lnTo>
                    <a:lnTo>
                      <a:pt x="1087" y="0"/>
                    </a:lnTo>
                    <a:lnTo>
                      <a:pt x="1075" y="12"/>
                    </a:lnTo>
                    <a:lnTo>
                      <a:pt x="1072" y="19"/>
                    </a:lnTo>
                    <a:close/>
                  </a:path>
                </a:pathLst>
              </a:custGeom>
              <a:solidFill>
                <a:srgbClr val="E8C447"/>
              </a:solidFill>
              <a:ln w="9525">
                <a:noFill/>
                <a:round/>
                <a:headEnd/>
                <a:tailEnd/>
              </a:ln>
            </p:spPr>
            <p:txBody>
              <a:bodyPr/>
              <a:lstStyle/>
              <a:p>
                <a:endParaRPr lang="da-DK"/>
              </a:p>
            </p:txBody>
          </p:sp>
          <p:sp>
            <p:nvSpPr>
              <p:cNvPr id="377" name="Freeform 991"/>
              <p:cNvSpPr>
                <a:spLocks/>
              </p:cNvSpPr>
              <p:nvPr/>
            </p:nvSpPr>
            <p:spPr bwMode="auto">
              <a:xfrm>
                <a:off x="2553" y="2116"/>
                <a:ext cx="57" cy="1"/>
              </a:xfrm>
              <a:custGeom>
                <a:avLst/>
                <a:gdLst>
                  <a:gd name="T0" fmla="*/ 1077 w 1098"/>
                  <a:gd name="T1" fmla="*/ 19 h 19"/>
                  <a:gd name="T2" fmla="*/ 0 w 1098"/>
                  <a:gd name="T3" fmla="*/ 19 h 19"/>
                  <a:gd name="T4" fmla="*/ 1 w 1098"/>
                  <a:gd name="T5" fmla="*/ 0 h 19"/>
                  <a:gd name="T6" fmla="*/ 1098 w 1098"/>
                  <a:gd name="T7" fmla="*/ 0 h 19"/>
                  <a:gd name="T8" fmla="*/ 1077 w 1098"/>
                  <a:gd name="T9" fmla="*/ 19 h 19"/>
                  <a:gd name="T10" fmla="*/ 0 60000 65536"/>
                  <a:gd name="T11" fmla="*/ 0 60000 65536"/>
                  <a:gd name="T12" fmla="*/ 0 60000 65536"/>
                  <a:gd name="T13" fmla="*/ 0 60000 65536"/>
                  <a:gd name="T14" fmla="*/ 0 60000 65536"/>
                  <a:gd name="T15" fmla="*/ 0 w 1098"/>
                  <a:gd name="T16" fmla="*/ 0 h 19"/>
                  <a:gd name="T17" fmla="*/ 1098 w 1098"/>
                  <a:gd name="T18" fmla="*/ 19 h 19"/>
                </a:gdLst>
                <a:ahLst/>
                <a:cxnLst>
                  <a:cxn ang="T10">
                    <a:pos x="T0" y="T1"/>
                  </a:cxn>
                  <a:cxn ang="T11">
                    <a:pos x="T2" y="T3"/>
                  </a:cxn>
                  <a:cxn ang="T12">
                    <a:pos x="T4" y="T5"/>
                  </a:cxn>
                  <a:cxn ang="T13">
                    <a:pos x="T6" y="T7"/>
                  </a:cxn>
                  <a:cxn ang="T14">
                    <a:pos x="T8" y="T9"/>
                  </a:cxn>
                </a:cxnLst>
                <a:rect l="T15" t="T16" r="T17" b="T18"/>
                <a:pathLst>
                  <a:path w="1098" h="19">
                    <a:moveTo>
                      <a:pt x="1077" y="19"/>
                    </a:moveTo>
                    <a:lnTo>
                      <a:pt x="0" y="19"/>
                    </a:lnTo>
                    <a:lnTo>
                      <a:pt x="1" y="0"/>
                    </a:lnTo>
                    <a:lnTo>
                      <a:pt x="1098" y="0"/>
                    </a:lnTo>
                    <a:lnTo>
                      <a:pt x="1077" y="19"/>
                    </a:lnTo>
                    <a:close/>
                  </a:path>
                </a:pathLst>
              </a:custGeom>
              <a:solidFill>
                <a:srgbClr val="E8C447"/>
              </a:solidFill>
              <a:ln w="9525">
                <a:noFill/>
                <a:round/>
                <a:headEnd/>
                <a:tailEnd/>
              </a:ln>
            </p:spPr>
            <p:txBody>
              <a:bodyPr/>
              <a:lstStyle/>
              <a:p>
                <a:endParaRPr lang="da-DK"/>
              </a:p>
            </p:txBody>
          </p:sp>
          <p:sp>
            <p:nvSpPr>
              <p:cNvPr id="378" name="Freeform 992"/>
              <p:cNvSpPr>
                <a:spLocks/>
              </p:cNvSpPr>
              <p:nvPr/>
            </p:nvSpPr>
            <p:spPr bwMode="auto">
              <a:xfrm>
                <a:off x="2553" y="2116"/>
                <a:ext cx="58" cy="1"/>
              </a:xfrm>
              <a:custGeom>
                <a:avLst/>
                <a:gdLst>
                  <a:gd name="T0" fmla="*/ 1087 w 1107"/>
                  <a:gd name="T1" fmla="*/ 18 h 18"/>
                  <a:gd name="T2" fmla="*/ 0 w 1107"/>
                  <a:gd name="T3" fmla="*/ 18 h 18"/>
                  <a:gd name="T4" fmla="*/ 1 w 1107"/>
                  <a:gd name="T5" fmla="*/ 0 h 18"/>
                  <a:gd name="T6" fmla="*/ 1107 w 1107"/>
                  <a:gd name="T7" fmla="*/ 0 h 18"/>
                  <a:gd name="T8" fmla="*/ 1087 w 1107"/>
                  <a:gd name="T9" fmla="*/ 18 h 18"/>
                  <a:gd name="T10" fmla="*/ 0 60000 65536"/>
                  <a:gd name="T11" fmla="*/ 0 60000 65536"/>
                  <a:gd name="T12" fmla="*/ 0 60000 65536"/>
                  <a:gd name="T13" fmla="*/ 0 60000 65536"/>
                  <a:gd name="T14" fmla="*/ 0 60000 65536"/>
                  <a:gd name="T15" fmla="*/ 0 w 1107"/>
                  <a:gd name="T16" fmla="*/ 0 h 18"/>
                  <a:gd name="T17" fmla="*/ 1107 w 1107"/>
                  <a:gd name="T18" fmla="*/ 18 h 18"/>
                </a:gdLst>
                <a:ahLst/>
                <a:cxnLst>
                  <a:cxn ang="T10">
                    <a:pos x="T0" y="T1"/>
                  </a:cxn>
                  <a:cxn ang="T11">
                    <a:pos x="T2" y="T3"/>
                  </a:cxn>
                  <a:cxn ang="T12">
                    <a:pos x="T4" y="T5"/>
                  </a:cxn>
                  <a:cxn ang="T13">
                    <a:pos x="T6" y="T7"/>
                  </a:cxn>
                  <a:cxn ang="T14">
                    <a:pos x="T8" y="T9"/>
                  </a:cxn>
                </a:cxnLst>
                <a:rect l="T15" t="T16" r="T17" b="T18"/>
                <a:pathLst>
                  <a:path w="1107" h="18">
                    <a:moveTo>
                      <a:pt x="1087" y="18"/>
                    </a:moveTo>
                    <a:lnTo>
                      <a:pt x="0" y="18"/>
                    </a:lnTo>
                    <a:lnTo>
                      <a:pt x="1" y="0"/>
                    </a:lnTo>
                    <a:lnTo>
                      <a:pt x="1107" y="0"/>
                    </a:lnTo>
                    <a:lnTo>
                      <a:pt x="1087" y="18"/>
                    </a:lnTo>
                    <a:close/>
                  </a:path>
                </a:pathLst>
              </a:custGeom>
              <a:solidFill>
                <a:srgbClr val="E8C447"/>
              </a:solidFill>
              <a:ln w="9525">
                <a:noFill/>
                <a:round/>
                <a:headEnd/>
                <a:tailEnd/>
              </a:ln>
            </p:spPr>
            <p:txBody>
              <a:bodyPr/>
              <a:lstStyle/>
              <a:p>
                <a:endParaRPr lang="da-DK"/>
              </a:p>
            </p:txBody>
          </p:sp>
          <p:sp>
            <p:nvSpPr>
              <p:cNvPr id="379" name="Freeform 993"/>
              <p:cNvSpPr>
                <a:spLocks/>
              </p:cNvSpPr>
              <p:nvPr/>
            </p:nvSpPr>
            <p:spPr bwMode="auto">
              <a:xfrm>
                <a:off x="2553" y="2115"/>
                <a:ext cx="58" cy="1"/>
              </a:xfrm>
              <a:custGeom>
                <a:avLst/>
                <a:gdLst>
                  <a:gd name="T0" fmla="*/ 1097 w 1116"/>
                  <a:gd name="T1" fmla="*/ 20 h 20"/>
                  <a:gd name="T2" fmla="*/ 0 w 1116"/>
                  <a:gd name="T3" fmla="*/ 20 h 20"/>
                  <a:gd name="T4" fmla="*/ 0 w 1116"/>
                  <a:gd name="T5" fmla="*/ 0 h 20"/>
                  <a:gd name="T6" fmla="*/ 1116 w 1116"/>
                  <a:gd name="T7" fmla="*/ 0 h 20"/>
                  <a:gd name="T8" fmla="*/ 1097 w 1116"/>
                  <a:gd name="T9" fmla="*/ 20 h 20"/>
                  <a:gd name="T10" fmla="*/ 0 60000 65536"/>
                  <a:gd name="T11" fmla="*/ 0 60000 65536"/>
                  <a:gd name="T12" fmla="*/ 0 60000 65536"/>
                  <a:gd name="T13" fmla="*/ 0 60000 65536"/>
                  <a:gd name="T14" fmla="*/ 0 60000 65536"/>
                  <a:gd name="T15" fmla="*/ 0 w 1116"/>
                  <a:gd name="T16" fmla="*/ 0 h 20"/>
                  <a:gd name="T17" fmla="*/ 1116 w 1116"/>
                  <a:gd name="T18" fmla="*/ 20 h 20"/>
                </a:gdLst>
                <a:ahLst/>
                <a:cxnLst>
                  <a:cxn ang="T10">
                    <a:pos x="T0" y="T1"/>
                  </a:cxn>
                  <a:cxn ang="T11">
                    <a:pos x="T2" y="T3"/>
                  </a:cxn>
                  <a:cxn ang="T12">
                    <a:pos x="T4" y="T5"/>
                  </a:cxn>
                  <a:cxn ang="T13">
                    <a:pos x="T6" y="T7"/>
                  </a:cxn>
                  <a:cxn ang="T14">
                    <a:pos x="T8" y="T9"/>
                  </a:cxn>
                </a:cxnLst>
                <a:rect l="T15" t="T16" r="T17" b="T18"/>
                <a:pathLst>
                  <a:path w="1116" h="20">
                    <a:moveTo>
                      <a:pt x="1097" y="20"/>
                    </a:moveTo>
                    <a:lnTo>
                      <a:pt x="0" y="20"/>
                    </a:lnTo>
                    <a:lnTo>
                      <a:pt x="0" y="0"/>
                    </a:lnTo>
                    <a:lnTo>
                      <a:pt x="1116" y="0"/>
                    </a:lnTo>
                    <a:lnTo>
                      <a:pt x="1097" y="20"/>
                    </a:lnTo>
                    <a:close/>
                  </a:path>
                </a:pathLst>
              </a:custGeom>
              <a:solidFill>
                <a:srgbClr val="E9C547"/>
              </a:solidFill>
              <a:ln w="9525">
                <a:noFill/>
                <a:round/>
                <a:headEnd/>
                <a:tailEnd/>
              </a:ln>
            </p:spPr>
            <p:txBody>
              <a:bodyPr/>
              <a:lstStyle/>
              <a:p>
                <a:endParaRPr lang="da-DK"/>
              </a:p>
            </p:txBody>
          </p:sp>
          <p:sp>
            <p:nvSpPr>
              <p:cNvPr id="380" name="Freeform 994"/>
              <p:cNvSpPr>
                <a:spLocks/>
              </p:cNvSpPr>
              <p:nvPr/>
            </p:nvSpPr>
            <p:spPr bwMode="auto">
              <a:xfrm>
                <a:off x="2553" y="2115"/>
                <a:ext cx="59" cy="1"/>
              </a:xfrm>
              <a:custGeom>
                <a:avLst/>
                <a:gdLst>
                  <a:gd name="T0" fmla="*/ 1106 w 1126"/>
                  <a:gd name="T1" fmla="*/ 20 h 20"/>
                  <a:gd name="T2" fmla="*/ 0 w 1126"/>
                  <a:gd name="T3" fmla="*/ 20 h 20"/>
                  <a:gd name="T4" fmla="*/ 1 w 1126"/>
                  <a:gd name="T5" fmla="*/ 0 h 20"/>
                  <a:gd name="T6" fmla="*/ 1126 w 1126"/>
                  <a:gd name="T7" fmla="*/ 0 h 20"/>
                  <a:gd name="T8" fmla="*/ 1106 w 1126"/>
                  <a:gd name="T9" fmla="*/ 20 h 20"/>
                  <a:gd name="T10" fmla="*/ 0 60000 65536"/>
                  <a:gd name="T11" fmla="*/ 0 60000 65536"/>
                  <a:gd name="T12" fmla="*/ 0 60000 65536"/>
                  <a:gd name="T13" fmla="*/ 0 60000 65536"/>
                  <a:gd name="T14" fmla="*/ 0 60000 65536"/>
                  <a:gd name="T15" fmla="*/ 0 w 1126"/>
                  <a:gd name="T16" fmla="*/ 0 h 20"/>
                  <a:gd name="T17" fmla="*/ 1126 w 1126"/>
                  <a:gd name="T18" fmla="*/ 20 h 20"/>
                </a:gdLst>
                <a:ahLst/>
                <a:cxnLst>
                  <a:cxn ang="T10">
                    <a:pos x="T0" y="T1"/>
                  </a:cxn>
                  <a:cxn ang="T11">
                    <a:pos x="T2" y="T3"/>
                  </a:cxn>
                  <a:cxn ang="T12">
                    <a:pos x="T4" y="T5"/>
                  </a:cxn>
                  <a:cxn ang="T13">
                    <a:pos x="T6" y="T7"/>
                  </a:cxn>
                  <a:cxn ang="T14">
                    <a:pos x="T8" y="T9"/>
                  </a:cxn>
                </a:cxnLst>
                <a:rect l="T15" t="T16" r="T17" b="T18"/>
                <a:pathLst>
                  <a:path w="1126" h="20">
                    <a:moveTo>
                      <a:pt x="1106" y="20"/>
                    </a:moveTo>
                    <a:lnTo>
                      <a:pt x="0" y="20"/>
                    </a:lnTo>
                    <a:lnTo>
                      <a:pt x="1" y="0"/>
                    </a:lnTo>
                    <a:lnTo>
                      <a:pt x="1126" y="0"/>
                    </a:lnTo>
                    <a:lnTo>
                      <a:pt x="1106" y="20"/>
                    </a:lnTo>
                    <a:close/>
                  </a:path>
                </a:pathLst>
              </a:custGeom>
              <a:solidFill>
                <a:srgbClr val="E9C547"/>
              </a:solidFill>
              <a:ln w="9525">
                <a:noFill/>
                <a:round/>
                <a:headEnd/>
                <a:tailEnd/>
              </a:ln>
            </p:spPr>
            <p:txBody>
              <a:bodyPr/>
              <a:lstStyle/>
              <a:p>
                <a:endParaRPr lang="da-DK"/>
              </a:p>
            </p:txBody>
          </p:sp>
          <p:sp>
            <p:nvSpPr>
              <p:cNvPr id="381" name="Freeform 995"/>
              <p:cNvSpPr>
                <a:spLocks/>
              </p:cNvSpPr>
              <p:nvPr/>
            </p:nvSpPr>
            <p:spPr bwMode="auto">
              <a:xfrm>
                <a:off x="2553" y="2114"/>
                <a:ext cx="59" cy="1"/>
              </a:xfrm>
              <a:custGeom>
                <a:avLst/>
                <a:gdLst>
                  <a:gd name="T0" fmla="*/ 1116 w 1136"/>
                  <a:gd name="T1" fmla="*/ 18 h 18"/>
                  <a:gd name="T2" fmla="*/ 0 w 1136"/>
                  <a:gd name="T3" fmla="*/ 18 h 18"/>
                  <a:gd name="T4" fmla="*/ 1 w 1136"/>
                  <a:gd name="T5" fmla="*/ 0 h 18"/>
                  <a:gd name="T6" fmla="*/ 1136 w 1136"/>
                  <a:gd name="T7" fmla="*/ 0 h 18"/>
                  <a:gd name="T8" fmla="*/ 1116 w 1136"/>
                  <a:gd name="T9" fmla="*/ 18 h 18"/>
                  <a:gd name="T10" fmla="*/ 0 60000 65536"/>
                  <a:gd name="T11" fmla="*/ 0 60000 65536"/>
                  <a:gd name="T12" fmla="*/ 0 60000 65536"/>
                  <a:gd name="T13" fmla="*/ 0 60000 65536"/>
                  <a:gd name="T14" fmla="*/ 0 60000 65536"/>
                  <a:gd name="T15" fmla="*/ 0 w 1136"/>
                  <a:gd name="T16" fmla="*/ 0 h 18"/>
                  <a:gd name="T17" fmla="*/ 1136 w 1136"/>
                  <a:gd name="T18" fmla="*/ 18 h 18"/>
                </a:gdLst>
                <a:ahLst/>
                <a:cxnLst>
                  <a:cxn ang="T10">
                    <a:pos x="T0" y="T1"/>
                  </a:cxn>
                  <a:cxn ang="T11">
                    <a:pos x="T2" y="T3"/>
                  </a:cxn>
                  <a:cxn ang="T12">
                    <a:pos x="T4" y="T5"/>
                  </a:cxn>
                  <a:cxn ang="T13">
                    <a:pos x="T6" y="T7"/>
                  </a:cxn>
                  <a:cxn ang="T14">
                    <a:pos x="T8" y="T9"/>
                  </a:cxn>
                </a:cxnLst>
                <a:rect l="T15" t="T16" r="T17" b="T18"/>
                <a:pathLst>
                  <a:path w="1136" h="18">
                    <a:moveTo>
                      <a:pt x="1116" y="18"/>
                    </a:moveTo>
                    <a:lnTo>
                      <a:pt x="0" y="18"/>
                    </a:lnTo>
                    <a:lnTo>
                      <a:pt x="1" y="0"/>
                    </a:lnTo>
                    <a:lnTo>
                      <a:pt x="1136" y="0"/>
                    </a:lnTo>
                    <a:lnTo>
                      <a:pt x="1116" y="18"/>
                    </a:lnTo>
                    <a:close/>
                  </a:path>
                </a:pathLst>
              </a:custGeom>
              <a:solidFill>
                <a:srgbClr val="E9C546"/>
              </a:solidFill>
              <a:ln w="9525">
                <a:noFill/>
                <a:round/>
                <a:headEnd/>
                <a:tailEnd/>
              </a:ln>
            </p:spPr>
            <p:txBody>
              <a:bodyPr/>
              <a:lstStyle/>
              <a:p>
                <a:endParaRPr lang="da-DK"/>
              </a:p>
            </p:txBody>
          </p:sp>
          <p:sp>
            <p:nvSpPr>
              <p:cNvPr id="382" name="Freeform 996"/>
              <p:cNvSpPr>
                <a:spLocks/>
              </p:cNvSpPr>
              <p:nvPr/>
            </p:nvSpPr>
            <p:spPr bwMode="auto">
              <a:xfrm>
                <a:off x="2553" y="2114"/>
                <a:ext cx="60" cy="1"/>
              </a:xfrm>
              <a:custGeom>
                <a:avLst/>
                <a:gdLst>
                  <a:gd name="T0" fmla="*/ 1125 w 1144"/>
                  <a:gd name="T1" fmla="*/ 19 h 19"/>
                  <a:gd name="T2" fmla="*/ 0 w 1144"/>
                  <a:gd name="T3" fmla="*/ 19 h 19"/>
                  <a:gd name="T4" fmla="*/ 0 w 1144"/>
                  <a:gd name="T5" fmla="*/ 0 h 19"/>
                  <a:gd name="T6" fmla="*/ 1144 w 1144"/>
                  <a:gd name="T7" fmla="*/ 0 h 19"/>
                  <a:gd name="T8" fmla="*/ 1125 w 1144"/>
                  <a:gd name="T9" fmla="*/ 19 h 19"/>
                  <a:gd name="T10" fmla="*/ 0 60000 65536"/>
                  <a:gd name="T11" fmla="*/ 0 60000 65536"/>
                  <a:gd name="T12" fmla="*/ 0 60000 65536"/>
                  <a:gd name="T13" fmla="*/ 0 60000 65536"/>
                  <a:gd name="T14" fmla="*/ 0 60000 65536"/>
                  <a:gd name="T15" fmla="*/ 0 w 1144"/>
                  <a:gd name="T16" fmla="*/ 0 h 19"/>
                  <a:gd name="T17" fmla="*/ 1144 w 1144"/>
                  <a:gd name="T18" fmla="*/ 19 h 19"/>
                </a:gdLst>
                <a:ahLst/>
                <a:cxnLst>
                  <a:cxn ang="T10">
                    <a:pos x="T0" y="T1"/>
                  </a:cxn>
                  <a:cxn ang="T11">
                    <a:pos x="T2" y="T3"/>
                  </a:cxn>
                  <a:cxn ang="T12">
                    <a:pos x="T4" y="T5"/>
                  </a:cxn>
                  <a:cxn ang="T13">
                    <a:pos x="T6" y="T7"/>
                  </a:cxn>
                  <a:cxn ang="T14">
                    <a:pos x="T8" y="T9"/>
                  </a:cxn>
                </a:cxnLst>
                <a:rect l="T15" t="T16" r="T17" b="T18"/>
                <a:pathLst>
                  <a:path w="1144" h="19">
                    <a:moveTo>
                      <a:pt x="1125" y="19"/>
                    </a:moveTo>
                    <a:lnTo>
                      <a:pt x="0" y="19"/>
                    </a:lnTo>
                    <a:lnTo>
                      <a:pt x="0" y="0"/>
                    </a:lnTo>
                    <a:lnTo>
                      <a:pt x="1144" y="0"/>
                    </a:lnTo>
                    <a:lnTo>
                      <a:pt x="1125" y="19"/>
                    </a:lnTo>
                    <a:close/>
                  </a:path>
                </a:pathLst>
              </a:custGeom>
              <a:solidFill>
                <a:srgbClr val="E9C546"/>
              </a:solidFill>
              <a:ln w="9525">
                <a:noFill/>
                <a:round/>
                <a:headEnd/>
                <a:tailEnd/>
              </a:ln>
            </p:spPr>
            <p:txBody>
              <a:bodyPr/>
              <a:lstStyle/>
              <a:p>
                <a:endParaRPr lang="da-DK"/>
              </a:p>
            </p:txBody>
          </p:sp>
          <p:sp>
            <p:nvSpPr>
              <p:cNvPr id="383" name="Freeform 997"/>
              <p:cNvSpPr>
                <a:spLocks/>
              </p:cNvSpPr>
              <p:nvPr/>
            </p:nvSpPr>
            <p:spPr bwMode="auto">
              <a:xfrm>
                <a:off x="2553" y="2113"/>
                <a:ext cx="60" cy="1"/>
              </a:xfrm>
              <a:custGeom>
                <a:avLst/>
                <a:gdLst>
                  <a:gd name="T0" fmla="*/ 1135 w 1154"/>
                  <a:gd name="T1" fmla="*/ 19 h 19"/>
                  <a:gd name="T2" fmla="*/ 0 w 1154"/>
                  <a:gd name="T3" fmla="*/ 19 h 19"/>
                  <a:gd name="T4" fmla="*/ 1 w 1154"/>
                  <a:gd name="T5" fmla="*/ 0 h 19"/>
                  <a:gd name="T6" fmla="*/ 1154 w 1154"/>
                  <a:gd name="T7" fmla="*/ 0 h 19"/>
                  <a:gd name="T8" fmla="*/ 1154 w 1154"/>
                  <a:gd name="T9" fmla="*/ 0 h 19"/>
                  <a:gd name="T10" fmla="*/ 1135 w 1154"/>
                  <a:gd name="T11" fmla="*/ 19 h 19"/>
                  <a:gd name="T12" fmla="*/ 0 60000 65536"/>
                  <a:gd name="T13" fmla="*/ 0 60000 65536"/>
                  <a:gd name="T14" fmla="*/ 0 60000 65536"/>
                  <a:gd name="T15" fmla="*/ 0 60000 65536"/>
                  <a:gd name="T16" fmla="*/ 0 60000 65536"/>
                  <a:gd name="T17" fmla="*/ 0 60000 65536"/>
                  <a:gd name="T18" fmla="*/ 0 w 1154"/>
                  <a:gd name="T19" fmla="*/ 0 h 19"/>
                  <a:gd name="T20" fmla="*/ 1154 w 115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154" h="19">
                    <a:moveTo>
                      <a:pt x="1135" y="19"/>
                    </a:moveTo>
                    <a:lnTo>
                      <a:pt x="0" y="19"/>
                    </a:lnTo>
                    <a:lnTo>
                      <a:pt x="1" y="0"/>
                    </a:lnTo>
                    <a:lnTo>
                      <a:pt x="1154" y="0"/>
                    </a:lnTo>
                    <a:lnTo>
                      <a:pt x="1135" y="19"/>
                    </a:lnTo>
                    <a:close/>
                  </a:path>
                </a:pathLst>
              </a:custGeom>
              <a:solidFill>
                <a:srgbClr val="EBC546"/>
              </a:solidFill>
              <a:ln w="9525">
                <a:noFill/>
                <a:round/>
                <a:headEnd/>
                <a:tailEnd/>
              </a:ln>
            </p:spPr>
            <p:txBody>
              <a:bodyPr/>
              <a:lstStyle/>
              <a:p>
                <a:endParaRPr lang="da-DK"/>
              </a:p>
            </p:txBody>
          </p:sp>
          <p:sp>
            <p:nvSpPr>
              <p:cNvPr id="384" name="Freeform 998"/>
              <p:cNvSpPr>
                <a:spLocks/>
              </p:cNvSpPr>
              <p:nvPr/>
            </p:nvSpPr>
            <p:spPr bwMode="auto">
              <a:xfrm>
                <a:off x="2553" y="2113"/>
                <a:ext cx="60" cy="1"/>
              </a:xfrm>
              <a:custGeom>
                <a:avLst/>
                <a:gdLst>
                  <a:gd name="T0" fmla="*/ 1144 w 1154"/>
                  <a:gd name="T1" fmla="*/ 18 h 18"/>
                  <a:gd name="T2" fmla="*/ 0 w 1154"/>
                  <a:gd name="T3" fmla="*/ 18 h 18"/>
                  <a:gd name="T4" fmla="*/ 1 w 1154"/>
                  <a:gd name="T5" fmla="*/ 0 h 18"/>
                  <a:gd name="T6" fmla="*/ 1135 w 1154"/>
                  <a:gd name="T7" fmla="*/ 0 h 18"/>
                  <a:gd name="T8" fmla="*/ 1154 w 1154"/>
                  <a:gd name="T9" fmla="*/ 9 h 18"/>
                  <a:gd name="T10" fmla="*/ 1144 w 1154"/>
                  <a:gd name="T11" fmla="*/ 18 h 18"/>
                  <a:gd name="T12" fmla="*/ 0 60000 65536"/>
                  <a:gd name="T13" fmla="*/ 0 60000 65536"/>
                  <a:gd name="T14" fmla="*/ 0 60000 65536"/>
                  <a:gd name="T15" fmla="*/ 0 60000 65536"/>
                  <a:gd name="T16" fmla="*/ 0 60000 65536"/>
                  <a:gd name="T17" fmla="*/ 0 60000 65536"/>
                  <a:gd name="T18" fmla="*/ 0 w 1154"/>
                  <a:gd name="T19" fmla="*/ 0 h 18"/>
                  <a:gd name="T20" fmla="*/ 1154 w 115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154" h="18">
                    <a:moveTo>
                      <a:pt x="1144" y="18"/>
                    </a:moveTo>
                    <a:lnTo>
                      <a:pt x="0" y="18"/>
                    </a:lnTo>
                    <a:lnTo>
                      <a:pt x="1" y="0"/>
                    </a:lnTo>
                    <a:lnTo>
                      <a:pt x="1135" y="0"/>
                    </a:lnTo>
                    <a:lnTo>
                      <a:pt x="1154" y="9"/>
                    </a:lnTo>
                    <a:lnTo>
                      <a:pt x="1144" y="18"/>
                    </a:lnTo>
                    <a:close/>
                  </a:path>
                </a:pathLst>
              </a:custGeom>
              <a:solidFill>
                <a:srgbClr val="EBC546"/>
              </a:solidFill>
              <a:ln w="9525">
                <a:noFill/>
                <a:round/>
                <a:headEnd/>
                <a:tailEnd/>
              </a:ln>
            </p:spPr>
            <p:txBody>
              <a:bodyPr/>
              <a:lstStyle/>
              <a:p>
                <a:endParaRPr lang="da-DK"/>
              </a:p>
            </p:txBody>
          </p:sp>
          <p:sp>
            <p:nvSpPr>
              <p:cNvPr id="385" name="Freeform 999"/>
              <p:cNvSpPr>
                <a:spLocks/>
              </p:cNvSpPr>
              <p:nvPr/>
            </p:nvSpPr>
            <p:spPr bwMode="auto">
              <a:xfrm>
                <a:off x="2553" y="2112"/>
                <a:ext cx="60" cy="1"/>
              </a:xfrm>
              <a:custGeom>
                <a:avLst/>
                <a:gdLst>
                  <a:gd name="T0" fmla="*/ 1153 w 1153"/>
                  <a:gd name="T1" fmla="*/ 19 h 19"/>
                  <a:gd name="T2" fmla="*/ 0 w 1153"/>
                  <a:gd name="T3" fmla="*/ 19 h 19"/>
                  <a:gd name="T4" fmla="*/ 1 w 1153"/>
                  <a:gd name="T5" fmla="*/ 0 h 19"/>
                  <a:gd name="T6" fmla="*/ 1115 w 1153"/>
                  <a:gd name="T7" fmla="*/ 0 h 19"/>
                  <a:gd name="T8" fmla="*/ 1153 w 1153"/>
                  <a:gd name="T9" fmla="*/ 19 h 19"/>
                  <a:gd name="T10" fmla="*/ 0 60000 65536"/>
                  <a:gd name="T11" fmla="*/ 0 60000 65536"/>
                  <a:gd name="T12" fmla="*/ 0 60000 65536"/>
                  <a:gd name="T13" fmla="*/ 0 60000 65536"/>
                  <a:gd name="T14" fmla="*/ 0 60000 65536"/>
                  <a:gd name="T15" fmla="*/ 0 w 1153"/>
                  <a:gd name="T16" fmla="*/ 0 h 19"/>
                  <a:gd name="T17" fmla="*/ 1153 w 1153"/>
                  <a:gd name="T18" fmla="*/ 19 h 19"/>
                </a:gdLst>
                <a:ahLst/>
                <a:cxnLst>
                  <a:cxn ang="T10">
                    <a:pos x="T0" y="T1"/>
                  </a:cxn>
                  <a:cxn ang="T11">
                    <a:pos x="T2" y="T3"/>
                  </a:cxn>
                  <a:cxn ang="T12">
                    <a:pos x="T4" y="T5"/>
                  </a:cxn>
                  <a:cxn ang="T13">
                    <a:pos x="T6" y="T7"/>
                  </a:cxn>
                  <a:cxn ang="T14">
                    <a:pos x="T8" y="T9"/>
                  </a:cxn>
                </a:cxnLst>
                <a:rect l="T15" t="T16" r="T17" b="T18"/>
                <a:pathLst>
                  <a:path w="1153" h="19">
                    <a:moveTo>
                      <a:pt x="1153" y="19"/>
                    </a:moveTo>
                    <a:lnTo>
                      <a:pt x="0" y="19"/>
                    </a:lnTo>
                    <a:lnTo>
                      <a:pt x="1" y="0"/>
                    </a:lnTo>
                    <a:lnTo>
                      <a:pt x="1115" y="0"/>
                    </a:lnTo>
                    <a:lnTo>
                      <a:pt x="1153" y="19"/>
                    </a:lnTo>
                    <a:close/>
                  </a:path>
                </a:pathLst>
              </a:custGeom>
              <a:solidFill>
                <a:srgbClr val="EBC546"/>
              </a:solidFill>
              <a:ln w="9525">
                <a:noFill/>
                <a:round/>
                <a:headEnd/>
                <a:tailEnd/>
              </a:ln>
            </p:spPr>
            <p:txBody>
              <a:bodyPr/>
              <a:lstStyle/>
              <a:p>
                <a:endParaRPr lang="da-DK"/>
              </a:p>
            </p:txBody>
          </p:sp>
          <p:sp>
            <p:nvSpPr>
              <p:cNvPr id="386" name="Freeform 1000"/>
              <p:cNvSpPr>
                <a:spLocks/>
              </p:cNvSpPr>
              <p:nvPr/>
            </p:nvSpPr>
            <p:spPr bwMode="auto">
              <a:xfrm>
                <a:off x="2553" y="2112"/>
                <a:ext cx="59" cy="1"/>
              </a:xfrm>
              <a:custGeom>
                <a:avLst/>
                <a:gdLst>
                  <a:gd name="T0" fmla="*/ 1134 w 1134"/>
                  <a:gd name="T1" fmla="*/ 19 h 19"/>
                  <a:gd name="T2" fmla="*/ 0 w 1134"/>
                  <a:gd name="T3" fmla="*/ 19 h 19"/>
                  <a:gd name="T4" fmla="*/ 1 w 1134"/>
                  <a:gd name="T5" fmla="*/ 0 h 19"/>
                  <a:gd name="T6" fmla="*/ 1096 w 1134"/>
                  <a:gd name="T7" fmla="*/ 0 h 19"/>
                  <a:gd name="T8" fmla="*/ 1134 w 1134"/>
                  <a:gd name="T9" fmla="*/ 19 h 19"/>
                  <a:gd name="T10" fmla="*/ 0 60000 65536"/>
                  <a:gd name="T11" fmla="*/ 0 60000 65536"/>
                  <a:gd name="T12" fmla="*/ 0 60000 65536"/>
                  <a:gd name="T13" fmla="*/ 0 60000 65536"/>
                  <a:gd name="T14" fmla="*/ 0 60000 65536"/>
                  <a:gd name="T15" fmla="*/ 0 w 1134"/>
                  <a:gd name="T16" fmla="*/ 0 h 19"/>
                  <a:gd name="T17" fmla="*/ 1134 w 1134"/>
                  <a:gd name="T18" fmla="*/ 19 h 19"/>
                </a:gdLst>
                <a:ahLst/>
                <a:cxnLst>
                  <a:cxn ang="T10">
                    <a:pos x="T0" y="T1"/>
                  </a:cxn>
                  <a:cxn ang="T11">
                    <a:pos x="T2" y="T3"/>
                  </a:cxn>
                  <a:cxn ang="T12">
                    <a:pos x="T4" y="T5"/>
                  </a:cxn>
                  <a:cxn ang="T13">
                    <a:pos x="T6" y="T7"/>
                  </a:cxn>
                  <a:cxn ang="T14">
                    <a:pos x="T8" y="T9"/>
                  </a:cxn>
                </a:cxnLst>
                <a:rect l="T15" t="T16" r="T17" b="T18"/>
                <a:pathLst>
                  <a:path w="1134" h="19">
                    <a:moveTo>
                      <a:pt x="1134" y="19"/>
                    </a:moveTo>
                    <a:lnTo>
                      <a:pt x="0" y="19"/>
                    </a:lnTo>
                    <a:lnTo>
                      <a:pt x="1" y="0"/>
                    </a:lnTo>
                    <a:lnTo>
                      <a:pt x="1096" y="0"/>
                    </a:lnTo>
                    <a:lnTo>
                      <a:pt x="1134" y="19"/>
                    </a:lnTo>
                    <a:close/>
                  </a:path>
                </a:pathLst>
              </a:custGeom>
              <a:solidFill>
                <a:srgbClr val="EBC546"/>
              </a:solidFill>
              <a:ln w="9525">
                <a:noFill/>
                <a:round/>
                <a:headEnd/>
                <a:tailEnd/>
              </a:ln>
            </p:spPr>
            <p:txBody>
              <a:bodyPr/>
              <a:lstStyle/>
              <a:p>
                <a:endParaRPr lang="da-DK"/>
              </a:p>
            </p:txBody>
          </p:sp>
          <p:sp>
            <p:nvSpPr>
              <p:cNvPr id="387" name="Freeform 1001"/>
              <p:cNvSpPr>
                <a:spLocks/>
              </p:cNvSpPr>
              <p:nvPr/>
            </p:nvSpPr>
            <p:spPr bwMode="auto">
              <a:xfrm>
                <a:off x="2553" y="2111"/>
                <a:ext cx="58" cy="1"/>
              </a:xfrm>
              <a:custGeom>
                <a:avLst/>
                <a:gdLst>
                  <a:gd name="T0" fmla="*/ 1114 w 1114"/>
                  <a:gd name="T1" fmla="*/ 18 h 18"/>
                  <a:gd name="T2" fmla="*/ 0 w 1114"/>
                  <a:gd name="T3" fmla="*/ 18 h 18"/>
                  <a:gd name="T4" fmla="*/ 0 w 1114"/>
                  <a:gd name="T5" fmla="*/ 0 h 18"/>
                  <a:gd name="T6" fmla="*/ 1075 w 1114"/>
                  <a:gd name="T7" fmla="*/ 0 h 18"/>
                  <a:gd name="T8" fmla="*/ 1114 w 1114"/>
                  <a:gd name="T9" fmla="*/ 18 h 18"/>
                  <a:gd name="T10" fmla="*/ 0 60000 65536"/>
                  <a:gd name="T11" fmla="*/ 0 60000 65536"/>
                  <a:gd name="T12" fmla="*/ 0 60000 65536"/>
                  <a:gd name="T13" fmla="*/ 0 60000 65536"/>
                  <a:gd name="T14" fmla="*/ 0 60000 65536"/>
                  <a:gd name="T15" fmla="*/ 0 w 1114"/>
                  <a:gd name="T16" fmla="*/ 0 h 18"/>
                  <a:gd name="T17" fmla="*/ 1114 w 1114"/>
                  <a:gd name="T18" fmla="*/ 18 h 18"/>
                </a:gdLst>
                <a:ahLst/>
                <a:cxnLst>
                  <a:cxn ang="T10">
                    <a:pos x="T0" y="T1"/>
                  </a:cxn>
                  <a:cxn ang="T11">
                    <a:pos x="T2" y="T3"/>
                  </a:cxn>
                  <a:cxn ang="T12">
                    <a:pos x="T4" y="T5"/>
                  </a:cxn>
                  <a:cxn ang="T13">
                    <a:pos x="T6" y="T7"/>
                  </a:cxn>
                  <a:cxn ang="T14">
                    <a:pos x="T8" y="T9"/>
                  </a:cxn>
                </a:cxnLst>
                <a:rect l="T15" t="T16" r="T17" b="T18"/>
                <a:pathLst>
                  <a:path w="1114" h="18">
                    <a:moveTo>
                      <a:pt x="1114" y="18"/>
                    </a:moveTo>
                    <a:lnTo>
                      <a:pt x="0" y="18"/>
                    </a:lnTo>
                    <a:lnTo>
                      <a:pt x="0" y="0"/>
                    </a:lnTo>
                    <a:lnTo>
                      <a:pt x="1075" y="0"/>
                    </a:lnTo>
                    <a:lnTo>
                      <a:pt x="1114" y="18"/>
                    </a:lnTo>
                    <a:close/>
                  </a:path>
                </a:pathLst>
              </a:custGeom>
              <a:solidFill>
                <a:srgbClr val="ECC645"/>
              </a:solidFill>
              <a:ln w="9525">
                <a:noFill/>
                <a:round/>
                <a:headEnd/>
                <a:tailEnd/>
              </a:ln>
            </p:spPr>
            <p:txBody>
              <a:bodyPr/>
              <a:lstStyle/>
              <a:p>
                <a:endParaRPr lang="da-DK"/>
              </a:p>
            </p:txBody>
          </p:sp>
          <p:sp>
            <p:nvSpPr>
              <p:cNvPr id="388" name="Freeform 1002"/>
              <p:cNvSpPr>
                <a:spLocks/>
              </p:cNvSpPr>
              <p:nvPr/>
            </p:nvSpPr>
            <p:spPr bwMode="auto">
              <a:xfrm>
                <a:off x="2553" y="2111"/>
                <a:ext cx="57" cy="1"/>
              </a:xfrm>
              <a:custGeom>
                <a:avLst/>
                <a:gdLst>
                  <a:gd name="T0" fmla="*/ 1095 w 1095"/>
                  <a:gd name="T1" fmla="*/ 20 h 20"/>
                  <a:gd name="T2" fmla="*/ 0 w 1095"/>
                  <a:gd name="T3" fmla="*/ 20 h 20"/>
                  <a:gd name="T4" fmla="*/ 1 w 1095"/>
                  <a:gd name="T5" fmla="*/ 0 h 20"/>
                  <a:gd name="T6" fmla="*/ 1057 w 1095"/>
                  <a:gd name="T7" fmla="*/ 0 h 20"/>
                  <a:gd name="T8" fmla="*/ 1095 w 1095"/>
                  <a:gd name="T9" fmla="*/ 20 h 20"/>
                  <a:gd name="T10" fmla="*/ 0 60000 65536"/>
                  <a:gd name="T11" fmla="*/ 0 60000 65536"/>
                  <a:gd name="T12" fmla="*/ 0 60000 65536"/>
                  <a:gd name="T13" fmla="*/ 0 60000 65536"/>
                  <a:gd name="T14" fmla="*/ 0 60000 65536"/>
                  <a:gd name="T15" fmla="*/ 0 w 1095"/>
                  <a:gd name="T16" fmla="*/ 0 h 20"/>
                  <a:gd name="T17" fmla="*/ 1095 w 1095"/>
                  <a:gd name="T18" fmla="*/ 20 h 20"/>
                </a:gdLst>
                <a:ahLst/>
                <a:cxnLst>
                  <a:cxn ang="T10">
                    <a:pos x="T0" y="T1"/>
                  </a:cxn>
                  <a:cxn ang="T11">
                    <a:pos x="T2" y="T3"/>
                  </a:cxn>
                  <a:cxn ang="T12">
                    <a:pos x="T4" y="T5"/>
                  </a:cxn>
                  <a:cxn ang="T13">
                    <a:pos x="T6" y="T7"/>
                  </a:cxn>
                  <a:cxn ang="T14">
                    <a:pos x="T8" y="T9"/>
                  </a:cxn>
                </a:cxnLst>
                <a:rect l="T15" t="T16" r="T17" b="T18"/>
                <a:pathLst>
                  <a:path w="1095" h="20">
                    <a:moveTo>
                      <a:pt x="1095" y="20"/>
                    </a:moveTo>
                    <a:lnTo>
                      <a:pt x="0" y="20"/>
                    </a:lnTo>
                    <a:lnTo>
                      <a:pt x="1" y="0"/>
                    </a:lnTo>
                    <a:lnTo>
                      <a:pt x="1057" y="0"/>
                    </a:lnTo>
                    <a:lnTo>
                      <a:pt x="1095" y="20"/>
                    </a:lnTo>
                    <a:close/>
                  </a:path>
                </a:pathLst>
              </a:custGeom>
              <a:solidFill>
                <a:srgbClr val="ECC645"/>
              </a:solidFill>
              <a:ln w="9525">
                <a:noFill/>
                <a:round/>
                <a:headEnd/>
                <a:tailEnd/>
              </a:ln>
            </p:spPr>
            <p:txBody>
              <a:bodyPr/>
              <a:lstStyle/>
              <a:p>
                <a:endParaRPr lang="da-DK"/>
              </a:p>
            </p:txBody>
          </p:sp>
          <p:sp>
            <p:nvSpPr>
              <p:cNvPr id="389" name="Freeform 1003"/>
              <p:cNvSpPr>
                <a:spLocks/>
              </p:cNvSpPr>
              <p:nvPr/>
            </p:nvSpPr>
            <p:spPr bwMode="auto">
              <a:xfrm>
                <a:off x="2553" y="2110"/>
                <a:ext cx="56" cy="1"/>
              </a:xfrm>
              <a:custGeom>
                <a:avLst/>
                <a:gdLst>
                  <a:gd name="T0" fmla="*/ 1075 w 1075"/>
                  <a:gd name="T1" fmla="*/ 20 h 20"/>
                  <a:gd name="T2" fmla="*/ 0 w 1075"/>
                  <a:gd name="T3" fmla="*/ 20 h 20"/>
                  <a:gd name="T4" fmla="*/ 1 w 1075"/>
                  <a:gd name="T5" fmla="*/ 2 h 20"/>
                  <a:gd name="T6" fmla="*/ 1 w 1075"/>
                  <a:gd name="T7" fmla="*/ 0 h 20"/>
                  <a:gd name="T8" fmla="*/ 1038 w 1075"/>
                  <a:gd name="T9" fmla="*/ 0 h 20"/>
                  <a:gd name="T10" fmla="*/ 1075 w 1075"/>
                  <a:gd name="T11" fmla="*/ 20 h 20"/>
                  <a:gd name="T12" fmla="*/ 0 60000 65536"/>
                  <a:gd name="T13" fmla="*/ 0 60000 65536"/>
                  <a:gd name="T14" fmla="*/ 0 60000 65536"/>
                  <a:gd name="T15" fmla="*/ 0 60000 65536"/>
                  <a:gd name="T16" fmla="*/ 0 60000 65536"/>
                  <a:gd name="T17" fmla="*/ 0 60000 65536"/>
                  <a:gd name="T18" fmla="*/ 0 w 1075"/>
                  <a:gd name="T19" fmla="*/ 0 h 20"/>
                  <a:gd name="T20" fmla="*/ 1075 w 10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75" h="20">
                    <a:moveTo>
                      <a:pt x="1075" y="20"/>
                    </a:moveTo>
                    <a:lnTo>
                      <a:pt x="0" y="20"/>
                    </a:lnTo>
                    <a:lnTo>
                      <a:pt x="1" y="2"/>
                    </a:lnTo>
                    <a:lnTo>
                      <a:pt x="1" y="0"/>
                    </a:lnTo>
                    <a:lnTo>
                      <a:pt x="1038" y="0"/>
                    </a:lnTo>
                    <a:lnTo>
                      <a:pt x="1075" y="20"/>
                    </a:lnTo>
                    <a:close/>
                  </a:path>
                </a:pathLst>
              </a:custGeom>
              <a:solidFill>
                <a:srgbClr val="ECC645"/>
              </a:solidFill>
              <a:ln w="9525">
                <a:noFill/>
                <a:round/>
                <a:headEnd/>
                <a:tailEnd/>
              </a:ln>
            </p:spPr>
            <p:txBody>
              <a:bodyPr/>
              <a:lstStyle/>
              <a:p>
                <a:endParaRPr lang="da-DK"/>
              </a:p>
            </p:txBody>
          </p:sp>
          <p:sp>
            <p:nvSpPr>
              <p:cNvPr id="390" name="Freeform 1004"/>
              <p:cNvSpPr>
                <a:spLocks/>
              </p:cNvSpPr>
              <p:nvPr/>
            </p:nvSpPr>
            <p:spPr bwMode="auto">
              <a:xfrm>
                <a:off x="2553" y="2110"/>
                <a:ext cx="55" cy="1"/>
              </a:xfrm>
              <a:custGeom>
                <a:avLst/>
                <a:gdLst>
                  <a:gd name="T0" fmla="*/ 1056 w 1056"/>
                  <a:gd name="T1" fmla="*/ 18 h 18"/>
                  <a:gd name="T2" fmla="*/ 0 w 1056"/>
                  <a:gd name="T3" fmla="*/ 18 h 18"/>
                  <a:gd name="T4" fmla="*/ 0 w 1056"/>
                  <a:gd name="T5" fmla="*/ 11 h 18"/>
                  <a:gd name="T6" fmla="*/ 2 w 1056"/>
                  <a:gd name="T7" fmla="*/ 0 h 18"/>
                  <a:gd name="T8" fmla="*/ 1018 w 1056"/>
                  <a:gd name="T9" fmla="*/ 0 h 18"/>
                  <a:gd name="T10" fmla="*/ 1056 w 1056"/>
                  <a:gd name="T11" fmla="*/ 18 h 18"/>
                  <a:gd name="T12" fmla="*/ 0 60000 65536"/>
                  <a:gd name="T13" fmla="*/ 0 60000 65536"/>
                  <a:gd name="T14" fmla="*/ 0 60000 65536"/>
                  <a:gd name="T15" fmla="*/ 0 60000 65536"/>
                  <a:gd name="T16" fmla="*/ 0 60000 65536"/>
                  <a:gd name="T17" fmla="*/ 0 60000 65536"/>
                  <a:gd name="T18" fmla="*/ 0 w 1056"/>
                  <a:gd name="T19" fmla="*/ 0 h 18"/>
                  <a:gd name="T20" fmla="*/ 1056 w 105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056" h="18">
                    <a:moveTo>
                      <a:pt x="1056" y="18"/>
                    </a:moveTo>
                    <a:lnTo>
                      <a:pt x="0" y="18"/>
                    </a:lnTo>
                    <a:lnTo>
                      <a:pt x="0" y="11"/>
                    </a:lnTo>
                    <a:lnTo>
                      <a:pt x="2" y="0"/>
                    </a:lnTo>
                    <a:lnTo>
                      <a:pt x="1018" y="0"/>
                    </a:lnTo>
                    <a:lnTo>
                      <a:pt x="1056" y="18"/>
                    </a:lnTo>
                    <a:close/>
                  </a:path>
                </a:pathLst>
              </a:custGeom>
              <a:solidFill>
                <a:srgbClr val="ECC645"/>
              </a:solidFill>
              <a:ln w="9525">
                <a:noFill/>
                <a:round/>
                <a:headEnd/>
                <a:tailEnd/>
              </a:ln>
            </p:spPr>
            <p:txBody>
              <a:bodyPr/>
              <a:lstStyle/>
              <a:p>
                <a:endParaRPr lang="da-DK"/>
              </a:p>
            </p:txBody>
          </p:sp>
          <p:sp>
            <p:nvSpPr>
              <p:cNvPr id="391" name="Freeform 1005"/>
              <p:cNvSpPr>
                <a:spLocks/>
              </p:cNvSpPr>
              <p:nvPr/>
            </p:nvSpPr>
            <p:spPr bwMode="auto">
              <a:xfrm>
                <a:off x="2553" y="2109"/>
                <a:ext cx="54" cy="1"/>
              </a:xfrm>
              <a:custGeom>
                <a:avLst/>
                <a:gdLst>
                  <a:gd name="T0" fmla="*/ 1037 w 1037"/>
                  <a:gd name="T1" fmla="*/ 19 h 19"/>
                  <a:gd name="T2" fmla="*/ 0 w 1037"/>
                  <a:gd name="T3" fmla="*/ 19 h 19"/>
                  <a:gd name="T4" fmla="*/ 4 w 1037"/>
                  <a:gd name="T5" fmla="*/ 0 h 19"/>
                  <a:gd name="T6" fmla="*/ 998 w 1037"/>
                  <a:gd name="T7" fmla="*/ 0 h 19"/>
                  <a:gd name="T8" fmla="*/ 1037 w 1037"/>
                  <a:gd name="T9" fmla="*/ 19 h 19"/>
                  <a:gd name="T10" fmla="*/ 0 60000 65536"/>
                  <a:gd name="T11" fmla="*/ 0 60000 65536"/>
                  <a:gd name="T12" fmla="*/ 0 60000 65536"/>
                  <a:gd name="T13" fmla="*/ 0 60000 65536"/>
                  <a:gd name="T14" fmla="*/ 0 60000 65536"/>
                  <a:gd name="T15" fmla="*/ 0 w 1037"/>
                  <a:gd name="T16" fmla="*/ 0 h 19"/>
                  <a:gd name="T17" fmla="*/ 1037 w 1037"/>
                  <a:gd name="T18" fmla="*/ 19 h 19"/>
                </a:gdLst>
                <a:ahLst/>
                <a:cxnLst>
                  <a:cxn ang="T10">
                    <a:pos x="T0" y="T1"/>
                  </a:cxn>
                  <a:cxn ang="T11">
                    <a:pos x="T2" y="T3"/>
                  </a:cxn>
                  <a:cxn ang="T12">
                    <a:pos x="T4" y="T5"/>
                  </a:cxn>
                  <a:cxn ang="T13">
                    <a:pos x="T6" y="T7"/>
                  </a:cxn>
                  <a:cxn ang="T14">
                    <a:pos x="T8" y="T9"/>
                  </a:cxn>
                </a:cxnLst>
                <a:rect l="T15" t="T16" r="T17" b="T18"/>
                <a:pathLst>
                  <a:path w="1037" h="19">
                    <a:moveTo>
                      <a:pt x="1037" y="19"/>
                    </a:moveTo>
                    <a:lnTo>
                      <a:pt x="0" y="19"/>
                    </a:lnTo>
                    <a:lnTo>
                      <a:pt x="4" y="0"/>
                    </a:lnTo>
                    <a:lnTo>
                      <a:pt x="998" y="0"/>
                    </a:lnTo>
                    <a:lnTo>
                      <a:pt x="1037" y="19"/>
                    </a:lnTo>
                    <a:close/>
                  </a:path>
                </a:pathLst>
              </a:custGeom>
              <a:solidFill>
                <a:srgbClr val="EDC745"/>
              </a:solidFill>
              <a:ln w="9525">
                <a:noFill/>
                <a:round/>
                <a:headEnd/>
                <a:tailEnd/>
              </a:ln>
            </p:spPr>
            <p:txBody>
              <a:bodyPr/>
              <a:lstStyle/>
              <a:p>
                <a:endParaRPr lang="da-DK"/>
              </a:p>
            </p:txBody>
          </p:sp>
          <p:sp>
            <p:nvSpPr>
              <p:cNvPr id="392" name="Freeform 1006"/>
              <p:cNvSpPr>
                <a:spLocks/>
              </p:cNvSpPr>
              <p:nvPr/>
            </p:nvSpPr>
            <p:spPr bwMode="auto">
              <a:xfrm>
                <a:off x="2553" y="2109"/>
                <a:ext cx="53" cy="1"/>
              </a:xfrm>
              <a:custGeom>
                <a:avLst/>
                <a:gdLst>
                  <a:gd name="T0" fmla="*/ 1016 w 1016"/>
                  <a:gd name="T1" fmla="*/ 19 h 19"/>
                  <a:gd name="T2" fmla="*/ 0 w 1016"/>
                  <a:gd name="T3" fmla="*/ 19 h 19"/>
                  <a:gd name="T4" fmla="*/ 3 w 1016"/>
                  <a:gd name="T5" fmla="*/ 0 h 19"/>
                  <a:gd name="T6" fmla="*/ 977 w 1016"/>
                  <a:gd name="T7" fmla="*/ 0 h 19"/>
                  <a:gd name="T8" fmla="*/ 1016 w 1016"/>
                  <a:gd name="T9" fmla="*/ 19 h 19"/>
                  <a:gd name="T10" fmla="*/ 0 60000 65536"/>
                  <a:gd name="T11" fmla="*/ 0 60000 65536"/>
                  <a:gd name="T12" fmla="*/ 0 60000 65536"/>
                  <a:gd name="T13" fmla="*/ 0 60000 65536"/>
                  <a:gd name="T14" fmla="*/ 0 60000 65536"/>
                  <a:gd name="T15" fmla="*/ 0 w 1016"/>
                  <a:gd name="T16" fmla="*/ 0 h 19"/>
                  <a:gd name="T17" fmla="*/ 1016 w 1016"/>
                  <a:gd name="T18" fmla="*/ 19 h 19"/>
                </a:gdLst>
                <a:ahLst/>
                <a:cxnLst>
                  <a:cxn ang="T10">
                    <a:pos x="T0" y="T1"/>
                  </a:cxn>
                  <a:cxn ang="T11">
                    <a:pos x="T2" y="T3"/>
                  </a:cxn>
                  <a:cxn ang="T12">
                    <a:pos x="T4" y="T5"/>
                  </a:cxn>
                  <a:cxn ang="T13">
                    <a:pos x="T6" y="T7"/>
                  </a:cxn>
                  <a:cxn ang="T14">
                    <a:pos x="T8" y="T9"/>
                  </a:cxn>
                </a:cxnLst>
                <a:rect l="T15" t="T16" r="T17" b="T18"/>
                <a:pathLst>
                  <a:path w="1016" h="19">
                    <a:moveTo>
                      <a:pt x="1016" y="19"/>
                    </a:moveTo>
                    <a:lnTo>
                      <a:pt x="0" y="19"/>
                    </a:lnTo>
                    <a:lnTo>
                      <a:pt x="3" y="0"/>
                    </a:lnTo>
                    <a:lnTo>
                      <a:pt x="977" y="0"/>
                    </a:lnTo>
                    <a:lnTo>
                      <a:pt x="1016" y="19"/>
                    </a:lnTo>
                    <a:close/>
                  </a:path>
                </a:pathLst>
              </a:custGeom>
              <a:solidFill>
                <a:srgbClr val="EDC745"/>
              </a:solidFill>
              <a:ln w="9525">
                <a:noFill/>
                <a:round/>
                <a:headEnd/>
                <a:tailEnd/>
              </a:ln>
            </p:spPr>
            <p:txBody>
              <a:bodyPr/>
              <a:lstStyle/>
              <a:p>
                <a:endParaRPr lang="da-DK"/>
              </a:p>
            </p:txBody>
          </p:sp>
          <p:sp>
            <p:nvSpPr>
              <p:cNvPr id="393" name="Freeform 1007"/>
              <p:cNvSpPr>
                <a:spLocks/>
              </p:cNvSpPr>
              <p:nvPr/>
            </p:nvSpPr>
            <p:spPr bwMode="auto">
              <a:xfrm>
                <a:off x="2553" y="2108"/>
                <a:ext cx="52" cy="1"/>
              </a:xfrm>
              <a:custGeom>
                <a:avLst/>
                <a:gdLst>
                  <a:gd name="T0" fmla="*/ 994 w 994"/>
                  <a:gd name="T1" fmla="*/ 18 h 18"/>
                  <a:gd name="T2" fmla="*/ 0 w 994"/>
                  <a:gd name="T3" fmla="*/ 18 h 18"/>
                  <a:gd name="T4" fmla="*/ 3 w 994"/>
                  <a:gd name="T5" fmla="*/ 0 h 18"/>
                  <a:gd name="T6" fmla="*/ 956 w 994"/>
                  <a:gd name="T7" fmla="*/ 0 h 18"/>
                  <a:gd name="T8" fmla="*/ 994 w 994"/>
                  <a:gd name="T9" fmla="*/ 18 h 18"/>
                  <a:gd name="T10" fmla="*/ 0 60000 65536"/>
                  <a:gd name="T11" fmla="*/ 0 60000 65536"/>
                  <a:gd name="T12" fmla="*/ 0 60000 65536"/>
                  <a:gd name="T13" fmla="*/ 0 60000 65536"/>
                  <a:gd name="T14" fmla="*/ 0 60000 65536"/>
                  <a:gd name="T15" fmla="*/ 0 w 994"/>
                  <a:gd name="T16" fmla="*/ 0 h 18"/>
                  <a:gd name="T17" fmla="*/ 994 w 994"/>
                  <a:gd name="T18" fmla="*/ 18 h 18"/>
                </a:gdLst>
                <a:ahLst/>
                <a:cxnLst>
                  <a:cxn ang="T10">
                    <a:pos x="T0" y="T1"/>
                  </a:cxn>
                  <a:cxn ang="T11">
                    <a:pos x="T2" y="T3"/>
                  </a:cxn>
                  <a:cxn ang="T12">
                    <a:pos x="T4" y="T5"/>
                  </a:cxn>
                  <a:cxn ang="T13">
                    <a:pos x="T6" y="T7"/>
                  </a:cxn>
                  <a:cxn ang="T14">
                    <a:pos x="T8" y="T9"/>
                  </a:cxn>
                </a:cxnLst>
                <a:rect l="T15" t="T16" r="T17" b="T18"/>
                <a:pathLst>
                  <a:path w="994" h="18">
                    <a:moveTo>
                      <a:pt x="994" y="18"/>
                    </a:moveTo>
                    <a:lnTo>
                      <a:pt x="0" y="18"/>
                    </a:lnTo>
                    <a:lnTo>
                      <a:pt x="3" y="0"/>
                    </a:lnTo>
                    <a:lnTo>
                      <a:pt x="956" y="0"/>
                    </a:lnTo>
                    <a:lnTo>
                      <a:pt x="994" y="18"/>
                    </a:lnTo>
                    <a:close/>
                  </a:path>
                </a:pathLst>
              </a:custGeom>
              <a:solidFill>
                <a:srgbClr val="EDC745"/>
              </a:solidFill>
              <a:ln w="9525">
                <a:noFill/>
                <a:round/>
                <a:headEnd/>
                <a:tailEnd/>
              </a:ln>
            </p:spPr>
            <p:txBody>
              <a:bodyPr/>
              <a:lstStyle/>
              <a:p>
                <a:endParaRPr lang="da-DK"/>
              </a:p>
            </p:txBody>
          </p:sp>
          <p:sp>
            <p:nvSpPr>
              <p:cNvPr id="394" name="Freeform 1008"/>
              <p:cNvSpPr>
                <a:spLocks/>
              </p:cNvSpPr>
              <p:nvPr/>
            </p:nvSpPr>
            <p:spPr bwMode="auto">
              <a:xfrm>
                <a:off x="2553" y="2108"/>
                <a:ext cx="51" cy="1"/>
              </a:xfrm>
              <a:custGeom>
                <a:avLst/>
                <a:gdLst>
                  <a:gd name="T0" fmla="*/ 974 w 974"/>
                  <a:gd name="T1" fmla="*/ 19 h 19"/>
                  <a:gd name="T2" fmla="*/ 0 w 974"/>
                  <a:gd name="T3" fmla="*/ 19 h 19"/>
                  <a:gd name="T4" fmla="*/ 3 w 974"/>
                  <a:gd name="T5" fmla="*/ 0 h 19"/>
                  <a:gd name="T6" fmla="*/ 937 w 974"/>
                  <a:gd name="T7" fmla="*/ 0 h 19"/>
                  <a:gd name="T8" fmla="*/ 974 w 974"/>
                  <a:gd name="T9" fmla="*/ 19 h 19"/>
                  <a:gd name="T10" fmla="*/ 0 60000 65536"/>
                  <a:gd name="T11" fmla="*/ 0 60000 65536"/>
                  <a:gd name="T12" fmla="*/ 0 60000 65536"/>
                  <a:gd name="T13" fmla="*/ 0 60000 65536"/>
                  <a:gd name="T14" fmla="*/ 0 60000 65536"/>
                  <a:gd name="T15" fmla="*/ 0 w 974"/>
                  <a:gd name="T16" fmla="*/ 0 h 19"/>
                  <a:gd name="T17" fmla="*/ 974 w 974"/>
                  <a:gd name="T18" fmla="*/ 19 h 19"/>
                </a:gdLst>
                <a:ahLst/>
                <a:cxnLst>
                  <a:cxn ang="T10">
                    <a:pos x="T0" y="T1"/>
                  </a:cxn>
                  <a:cxn ang="T11">
                    <a:pos x="T2" y="T3"/>
                  </a:cxn>
                  <a:cxn ang="T12">
                    <a:pos x="T4" y="T5"/>
                  </a:cxn>
                  <a:cxn ang="T13">
                    <a:pos x="T6" y="T7"/>
                  </a:cxn>
                  <a:cxn ang="T14">
                    <a:pos x="T8" y="T9"/>
                  </a:cxn>
                </a:cxnLst>
                <a:rect l="T15" t="T16" r="T17" b="T18"/>
                <a:pathLst>
                  <a:path w="974" h="19">
                    <a:moveTo>
                      <a:pt x="974" y="19"/>
                    </a:moveTo>
                    <a:lnTo>
                      <a:pt x="0" y="19"/>
                    </a:lnTo>
                    <a:lnTo>
                      <a:pt x="3" y="0"/>
                    </a:lnTo>
                    <a:lnTo>
                      <a:pt x="937" y="0"/>
                    </a:lnTo>
                    <a:lnTo>
                      <a:pt x="974" y="19"/>
                    </a:lnTo>
                    <a:close/>
                  </a:path>
                </a:pathLst>
              </a:custGeom>
              <a:solidFill>
                <a:srgbClr val="EDC744"/>
              </a:solidFill>
              <a:ln w="9525">
                <a:noFill/>
                <a:round/>
                <a:headEnd/>
                <a:tailEnd/>
              </a:ln>
            </p:spPr>
            <p:txBody>
              <a:bodyPr/>
              <a:lstStyle/>
              <a:p>
                <a:endParaRPr lang="da-DK"/>
              </a:p>
            </p:txBody>
          </p:sp>
          <p:sp>
            <p:nvSpPr>
              <p:cNvPr id="395" name="Freeform 1009"/>
              <p:cNvSpPr>
                <a:spLocks/>
              </p:cNvSpPr>
              <p:nvPr/>
            </p:nvSpPr>
            <p:spPr bwMode="auto">
              <a:xfrm>
                <a:off x="2553" y="2107"/>
                <a:ext cx="50" cy="1"/>
              </a:xfrm>
              <a:custGeom>
                <a:avLst/>
                <a:gdLst>
                  <a:gd name="T0" fmla="*/ 953 w 953"/>
                  <a:gd name="T1" fmla="*/ 19 h 19"/>
                  <a:gd name="T2" fmla="*/ 0 w 953"/>
                  <a:gd name="T3" fmla="*/ 19 h 19"/>
                  <a:gd name="T4" fmla="*/ 3 w 953"/>
                  <a:gd name="T5" fmla="*/ 0 h 19"/>
                  <a:gd name="T6" fmla="*/ 915 w 953"/>
                  <a:gd name="T7" fmla="*/ 0 h 19"/>
                  <a:gd name="T8" fmla="*/ 953 w 953"/>
                  <a:gd name="T9" fmla="*/ 19 h 19"/>
                  <a:gd name="T10" fmla="*/ 0 60000 65536"/>
                  <a:gd name="T11" fmla="*/ 0 60000 65536"/>
                  <a:gd name="T12" fmla="*/ 0 60000 65536"/>
                  <a:gd name="T13" fmla="*/ 0 60000 65536"/>
                  <a:gd name="T14" fmla="*/ 0 60000 65536"/>
                  <a:gd name="T15" fmla="*/ 0 w 953"/>
                  <a:gd name="T16" fmla="*/ 0 h 19"/>
                  <a:gd name="T17" fmla="*/ 953 w 953"/>
                  <a:gd name="T18" fmla="*/ 19 h 19"/>
                </a:gdLst>
                <a:ahLst/>
                <a:cxnLst>
                  <a:cxn ang="T10">
                    <a:pos x="T0" y="T1"/>
                  </a:cxn>
                  <a:cxn ang="T11">
                    <a:pos x="T2" y="T3"/>
                  </a:cxn>
                  <a:cxn ang="T12">
                    <a:pos x="T4" y="T5"/>
                  </a:cxn>
                  <a:cxn ang="T13">
                    <a:pos x="T6" y="T7"/>
                  </a:cxn>
                  <a:cxn ang="T14">
                    <a:pos x="T8" y="T9"/>
                  </a:cxn>
                </a:cxnLst>
                <a:rect l="T15" t="T16" r="T17" b="T18"/>
                <a:pathLst>
                  <a:path w="953" h="19">
                    <a:moveTo>
                      <a:pt x="953" y="19"/>
                    </a:moveTo>
                    <a:lnTo>
                      <a:pt x="0" y="19"/>
                    </a:lnTo>
                    <a:lnTo>
                      <a:pt x="3" y="0"/>
                    </a:lnTo>
                    <a:lnTo>
                      <a:pt x="915" y="0"/>
                    </a:lnTo>
                    <a:lnTo>
                      <a:pt x="953" y="19"/>
                    </a:lnTo>
                    <a:close/>
                  </a:path>
                </a:pathLst>
              </a:custGeom>
              <a:solidFill>
                <a:srgbClr val="EEC844"/>
              </a:solidFill>
              <a:ln w="9525">
                <a:noFill/>
                <a:round/>
                <a:headEnd/>
                <a:tailEnd/>
              </a:ln>
            </p:spPr>
            <p:txBody>
              <a:bodyPr/>
              <a:lstStyle/>
              <a:p>
                <a:endParaRPr lang="da-DK"/>
              </a:p>
            </p:txBody>
          </p:sp>
          <p:sp>
            <p:nvSpPr>
              <p:cNvPr id="396" name="Freeform 1010"/>
              <p:cNvSpPr>
                <a:spLocks/>
              </p:cNvSpPr>
              <p:nvPr/>
            </p:nvSpPr>
            <p:spPr bwMode="auto">
              <a:xfrm>
                <a:off x="2553" y="2107"/>
                <a:ext cx="49" cy="1"/>
              </a:xfrm>
              <a:custGeom>
                <a:avLst/>
                <a:gdLst>
                  <a:gd name="T0" fmla="*/ 934 w 934"/>
                  <a:gd name="T1" fmla="*/ 19 h 19"/>
                  <a:gd name="T2" fmla="*/ 0 w 934"/>
                  <a:gd name="T3" fmla="*/ 19 h 19"/>
                  <a:gd name="T4" fmla="*/ 4 w 934"/>
                  <a:gd name="T5" fmla="*/ 0 h 19"/>
                  <a:gd name="T6" fmla="*/ 895 w 934"/>
                  <a:gd name="T7" fmla="*/ 0 h 19"/>
                  <a:gd name="T8" fmla="*/ 934 w 934"/>
                  <a:gd name="T9" fmla="*/ 19 h 19"/>
                  <a:gd name="T10" fmla="*/ 0 60000 65536"/>
                  <a:gd name="T11" fmla="*/ 0 60000 65536"/>
                  <a:gd name="T12" fmla="*/ 0 60000 65536"/>
                  <a:gd name="T13" fmla="*/ 0 60000 65536"/>
                  <a:gd name="T14" fmla="*/ 0 60000 65536"/>
                  <a:gd name="T15" fmla="*/ 0 w 934"/>
                  <a:gd name="T16" fmla="*/ 0 h 19"/>
                  <a:gd name="T17" fmla="*/ 934 w 934"/>
                  <a:gd name="T18" fmla="*/ 19 h 19"/>
                </a:gdLst>
                <a:ahLst/>
                <a:cxnLst>
                  <a:cxn ang="T10">
                    <a:pos x="T0" y="T1"/>
                  </a:cxn>
                  <a:cxn ang="T11">
                    <a:pos x="T2" y="T3"/>
                  </a:cxn>
                  <a:cxn ang="T12">
                    <a:pos x="T4" y="T5"/>
                  </a:cxn>
                  <a:cxn ang="T13">
                    <a:pos x="T6" y="T7"/>
                  </a:cxn>
                  <a:cxn ang="T14">
                    <a:pos x="T8" y="T9"/>
                  </a:cxn>
                </a:cxnLst>
                <a:rect l="T15" t="T16" r="T17" b="T18"/>
                <a:pathLst>
                  <a:path w="934" h="19">
                    <a:moveTo>
                      <a:pt x="934" y="19"/>
                    </a:moveTo>
                    <a:lnTo>
                      <a:pt x="0" y="19"/>
                    </a:lnTo>
                    <a:lnTo>
                      <a:pt x="4" y="0"/>
                    </a:lnTo>
                    <a:lnTo>
                      <a:pt x="895" y="0"/>
                    </a:lnTo>
                    <a:lnTo>
                      <a:pt x="934" y="19"/>
                    </a:lnTo>
                    <a:close/>
                  </a:path>
                </a:pathLst>
              </a:custGeom>
              <a:solidFill>
                <a:srgbClr val="EEC844"/>
              </a:solidFill>
              <a:ln w="9525">
                <a:noFill/>
                <a:round/>
                <a:headEnd/>
                <a:tailEnd/>
              </a:ln>
            </p:spPr>
            <p:txBody>
              <a:bodyPr/>
              <a:lstStyle/>
              <a:p>
                <a:endParaRPr lang="da-DK"/>
              </a:p>
            </p:txBody>
          </p:sp>
          <p:sp>
            <p:nvSpPr>
              <p:cNvPr id="397" name="Freeform 1011"/>
              <p:cNvSpPr>
                <a:spLocks/>
              </p:cNvSpPr>
              <p:nvPr/>
            </p:nvSpPr>
            <p:spPr bwMode="auto">
              <a:xfrm>
                <a:off x="2553" y="2106"/>
                <a:ext cx="48" cy="1"/>
              </a:xfrm>
              <a:custGeom>
                <a:avLst/>
                <a:gdLst>
                  <a:gd name="T0" fmla="*/ 912 w 912"/>
                  <a:gd name="T1" fmla="*/ 19 h 19"/>
                  <a:gd name="T2" fmla="*/ 0 w 912"/>
                  <a:gd name="T3" fmla="*/ 19 h 19"/>
                  <a:gd name="T4" fmla="*/ 3 w 912"/>
                  <a:gd name="T5" fmla="*/ 0 h 19"/>
                  <a:gd name="T6" fmla="*/ 874 w 912"/>
                  <a:gd name="T7" fmla="*/ 0 h 19"/>
                  <a:gd name="T8" fmla="*/ 912 w 912"/>
                  <a:gd name="T9" fmla="*/ 19 h 19"/>
                  <a:gd name="T10" fmla="*/ 0 60000 65536"/>
                  <a:gd name="T11" fmla="*/ 0 60000 65536"/>
                  <a:gd name="T12" fmla="*/ 0 60000 65536"/>
                  <a:gd name="T13" fmla="*/ 0 60000 65536"/>
                  <a:gd name="T14" fmla="*/ 0 60000 65536"/>
                  <a:gd name="T15" fmla="*/ 0 w 912"/>
                  <a:gd name="T16" fmla="*/ 0 h 19"/>
                  <a:gd name="T17" fmla="*/ 912 w 912"/>
                  <a:gd name="T18" fmla="*/ 19 h 19"/>
                </a:gdLst>
                <a:ahLst/>
                <a:cxnLst>
                  <a:cxn ang="T10">
                    <a:pos x="T0" y="T1"/>
                  </a:cxn>
                  <a:cxn ang="T11">
                    <a:pos x="T2" y="T3"/>
                  </a:cxn>
                  <a:cxn ang="T12">
                    <a:pos x="T4" y="T5"/>
                  </a:cxn>
                  <a:cxn ang="T13">
                    <a:pos x="T6" y="T7"/>
                  </a:cxn>
                  <a:cxn ang="T14">
                    <a:pos x="T8" y="T9"/>
                  </a:cxn>
                </a:cxnLst>
                <a:rect l="T15" t="T16" r="T17" b="T18"/>
                <a:pathLst>
                  <a:path w="912" h="19">
                    <a:moveTo>
                      <a:pt x="912" y="19"/>
                    </a:moveTo>
                    <a:lnTo>
                      <a:pt x="0" y="19"/>
                    </a:lnTo>
                    <a:lnTo>
                      <a:pt x="3" y="0"/>
                    </a:lnTo>
                    <a:lnTo>
                      <a:pt x="874" y="0"/>
                    </a:lnTo>
                    <a:lnTo>
                      <a:pt x="912" y="19"/>
                    </a:lnTo>
                    <a:close/>
                  </a:path>
                </a:pathLst>
              </a:custGeom>
              <a:solidFill>
                <a:srgbClr val="EEC844"/>
              </a:solidFill>
              <a:ln w="9525">
                <a:noFill/>
                <a:round/>
                <a:headEnd/>
                <a:tailEnd/>
              </a:ln>
            </p:spPr>
            <p:txBody>
              <a:bodyPr/>
              <a:lstStyle/>
              <a:p>
                <a:endParaRPr lang="da-DK"/>
              </a:p>
            </p:txBody>
          </p:sp>
          <p:sp>
            <p:nvSpPr>
              <p:cNvPr id="398" name="Freeform 1012"/>
              <p:cNvSpPr>
                <a:spLocks/>
              </p:cNvSpPr>
              <p:nvPr/>
            </p:nvSpPr>
            <p:spPr bwMode="auto">
              <a:xfrm>
                <a:off x="2554" y="2106"/>
                <a:ext cx="46" cy="1"/>
              </a:xfrm>
              <a:custGeom>
                <a:avLst/>
                <a:gdLst>
                  <a:gd name="T0" fmla="*/ 891 w 891"/>
                  <a:gd name="T1" fmla="*/ 19 h 19"/>
                  <a:gd name="T2" fmla="*/ 0 w 891"/>
                  <a:gd name="T3" fmla="*/ 19 h 19"/>
                  <a:gd name="T4" fmla="*/ 3 w 891"/>
                  <a:gd name="T5" fmla="*/ 0 h 19"/>
                  <a:gd name="T6" fmla="*/ 853 w 891"/>
                  <a:gd name="T7" fmla="*/ 0 h 19"/>
                  <a:gd name="T8" fmla="*/ 891 w 891"/>
                  <a:gd name="T9" fmla="*/ 19 h 19"/>
                  <a:gd name="T10" fmla="*/ 0 60000 65536"/>
                  <a:gd name="T11" fmla="*/ 0 60000 65536"/>
                  <a:gd name="T12" fmla="*/ 0 60000 65536"/>
                  <a:gd name="T13" fmla="*/ 0 60000 65536"/>
                  <a:gd name="T14" fmla="*/ 0 60000 65536"/>
                  <a:gd name="T15" fmla="*/ 0 w 891"/>
                  <a:gd name="T16" fmla="*/ 0 h 19"/>
                  <a:gd name="T17" fmla="*/ 891 w 891"/>
                  <a:gd name="T18" fmla="*/ 19 h 19"/>
                </a:gdLst>
                <a:ahLst/>
                <a:cxnLst>
                  <a:cxn ang="T10">
                    <a:pos x="T0" y="T1"/>
                  </a:cxn>
                  <a:cxn ang="T11">
                    <a:pos x="T2" y="T3"/>
                  </a:cxn>
                  <a:cxn ang="T12">
                    <a:pos x="T4" y="T5"/>
                  </a:cxn>
                  <a:cxn ang="T13">
                    <a:pos x="T6" y="T7"/>
                  </a:cxn>
                  <a:cxn ang="T14">
                    <a:pos x="T8" y="T9"/>
                  </a:cxn>
                </a:cxnLst>
                <a:rect l="T15" t="T16" r="T17" b="T18"/>
                <a:pathLst>
                  <a:path w="891" h="19">
                    <a:moveTo>
                      <a:pt x="891" y="19"/>
                    </a:moveTo>
                    <a:lnTo>
                      <a:pt x="0" y="19"/>
                    </a:lnTo>
                    <a:lnTo>
                      <a:pt x="3" y="0"/>
                    </a:lnTo>
                    <a:lnTo>
                      <a:pt x="853" y="0"/>
                    </a:lnTo>
                    <a:lnTo>
                      <a:pt x="891" y="19"/>
                    </a:lnTo>
                    <a:close/>
                  </a:path>
                </a:pathLst>
              </a:custGeom>
              <a:solidFill>
                <a:srgbClr val="EEC844"/>
              </a:solidFill>
              <a:ln w="9525">
                <a:noFill/>
                <a:round/>
                <a:headEnd/>
                <a:tailEnd/>
              </a:ln>
            </p:spPr>
            <p:txBody>
              <a:bodyPr/>
              <a:lstStyle/>
              <a:p>
                <a:endParaRPr lang="da-DK"/>
              </a:p>
            </p:txBody>
          </p:sp>
          <p:sp>
            <p:nvSpPr>
              <p:cNvPr id="399" name="Freeform 1013"/>
              <p:cNvSpPr>
                <a:spLocks/>
              </p:cNvSpPr>
              <p:nvPr/>
            </p:nvSpPr>
            <p:spPr bwMode="auto">
              <a:xfrm>
                <a:off x="2554" y="2105"/>
                <a:ext cx="45" cy="1"/>
              </a:xfrm>
              <a:custGeom>
                <a:avLst/>
                <a:gdLst>
                  <a:gd name="T0" fmla="*/ 871 w 871"/>
                  <a:gd name="T1" fmla="*/ 19 h 19"/>
                  <a:gd name="T2" fmla="*/ 0 w 871"/>
                  <a:gd name="T3" fmla="*/ 19 h 19"/>
                  <a:gd name="T4" fmla="*/ 4 w 871"/>
                  <a:gd name="T5" fmla="*/ 0 h 19"/>
                  <a:gd name="T6" fmla="*/ 832 w 871"/>
                  <a:gd name="T7" fmla="*/ 0 h 19"/>
                  <a:gd name="T8" fmla="*/ 871 w 871"/>
                  <a:gd name="T9" fmla="*/ 19 h 19"/>
                  <a:gd name="T10" fmla="*/ 0 60000 65536"/>
                  <a:gd name="T11" fmla="*/ 0 60000 65536"/>
                  <a:gd name="T12" fmla="*/ 0 60000 65536"/>
                  <a:gd name="T13" fmla="*/ 0 60000 65536"/>
                  <a:gd name="T14" fmla="*/ 0 60000 65536"/>
                  <a:gd name="T15" fmla="*/ 0 w 871"/>
                  <a:gd name="T16" fmla="*/ 0 h 19"/>
                  <a:gd name="T17" fmla="*/ 871 w 871"/>
                  <a:gd name="T18" fmla="*/ 19 h 19"/>
                </a:gdLst>
                <a:ahLst/>
                <a:cxnLst>
                  <a:cxn ang="T10">
                    <a:pos x="T0" y="T1"/>
                  </a:cxn>
                  <a:cxn ang="T11">
                    <a:pos x="T2" y="T3"/>
                  </a:cxn>
                  <a:cxn ang="T12">
                    <a:pos x="T4" y="T5"/>
                  </a:cxn>
                  <a:cxn ang="T13">
                    <a:pos x="T6" y="T7"/>
                  </a:cxn>
                  <a:cxn ang="T14">
                    <a:pos x="T8" y="T9"/>
                  </a:cxn>
                </a:cxnLst>
                <a:rect l="T15" t="T16" r="T17" b="T18"/>
                <a:pathLst>
                  <a:path w="871" h="19">
                    <a:moveTo>
                      <a:pt x="871" y="19"/>
                    </a:moveTo>
                    <a:lnTo>
                      <a:pt x="0" y="19"/>
                    </a:lnTo>
                    <a:lnTo>
                      <a:pt x="4" y="0"/>
                    </a:lnTo>
                    <a:lnTo>
                      <a:pt x="832" y="0"/>
                    </a:lnTo>
                    <a:lnTo>
                      <a:pt x="871" y="19"/>
                    </a:lnTo>
                    <a:close/>
                  </a:path>
                </a:pathLst>
              </a:custGeom>
              <a:solidFill>
                <a:srgbClr val="F0C944"/>
              </a:solidFill>
              <a:ln w="9525">
                <a:noFill/>
                <a:round/>
                <a:headEnd/>
                <a:tailEnd/>
              </a:ln>
            </p:spPr>
            <p:txBody>
              <a:bodyPr/>
              <a:lstStyle/>
              <a:p>
                <a:endParaRPr lang="da-DK"/>
              </a:p>
            </p:txBody>
          </p:sp>
          <p:sp>
            <p:nvSpPr>
              <p:cNvPr id="400" name="Freeform 1014"/>
              <p:cNvSpPr>
                <a:spLocks/>
              </p:cNvSpPr>
              <p:nvPr/>
            </p:nvSpPr>
            <p:spPr bwMode="auto">
              <a:xfrm>
                <a:off x="2554" y="2105"/>
                <a:ext cx="44" cy="1"/>
              </a:xfrm>
              <a:custGeom>
                <a:avLst/>
                <a:gdLst>
                  <a:gd name="T0" fmla="*/ 850 w 850"/>
                  <a:gd name="T1" fmla="*/ 18 h 18"/>
                  <a:gd name="T2" fmla="*/ 0 w 850"/>
                  <a:gd name="T3" fmla="*/ 18 h 18"/>
                  <a:gd name="T4" fmla="*/ 3 w 850"/>
                  <a:gd name="T5" fmla="*/ 0 h 18"/>
                  <a:gd name="T6" fmla="*/ 812 w 850"/>
                  <a:gd name="T7" fmla="*/ 0 h 18"/>
                  <a:gd name="T8" fmla="*/ 850 w 850"/>
                  <a:gd name="T9" fmla="*/ 18 h 18"/>
                  <a:gd name="T10" fmla="*/ 0 60000 65536"/>
                  <a:gd name="T11" fmla="*/ 0 60000 65536"/>
                  <a:gd name="T12" fmla="*/ 0 60000 65536"/>
                  <a:gd name="T13" fmla="*/ 0 60000 65536"/>
                  <a:gd name="T14" fmla="*/ 0 60000 65536"/>
                  <a:gd name="T15" fmla="*/ 0 w 850"/>
                  <a:gd name="T16" fmla="*/ 0 h 18"/>
                  <a:gd name="T17" fmla="*/ 850 w 850"/>
                  <a:gd name="T18" fmla="*/ 18 h 18"/>
                </a:gdLst>
                <a:ahLst/>
                <a:cxnLst>
                  <a:cxn ang="T10">
                    <a:pos x="T0" y="T1"/>
                  </a:cxn>
                  <a:cxn ang="T11">
                    <a:pos x="T2" y="T3"/>
                  </a:cxn>
                  <a:cxn ang="T12">
                    <a:pos x="T4" y="T5"/>
                  </a:cxn>
                  <a:cxn ang="T13">
                    <a:pos x="T6" y="T7"/>
                  </a:cxn>
                  <a:cxn ang="T14">
                    <a:pos x="T8" y="T9"/>
                  </a:cxn>
                </a:cxnLst>
                <a:rect l="T15" t="T16" r="T17" b="T18"/>
                <a:pathLst>
                  <a:path w="850" h="18">
                    <a:moveTo>
                      <a:pt x="850" y="18"/>
                    </a:moveTo>
                    <a:lnTo>
                      <a:pt x="0" y="18"/>
                    </a:lnTo>
                    <a:lnTo>
                      <a:pt x="3" y="0"/>
                    </a:lnTo>
                    <a:lnTo>
                      <a:pt x="812" y="0"/>
                    </a:lnTo>
                    <a:lnTo>
                      <a:pt x="850" y="18"/>
                    </a:lnTo>
                    <a:close/>
                  </a:path>
                </a:pathLst>
              </a:custGeom>
              <a:solidFill>
                <a:srgbClr val="F0C944"/>
              </a:solidFill>
              <a:ln w="9525">
                <a:noFill/>
                <a:round/>
                <a:headEnd/>
                <a:tailEnd/>
              </a:ln>
            </p:spPr>
            <p:txBody>
              <a:bodyPr/>
              <a:lstStyle/>
              <a:p>
                <a:endParaRPr lang="da-DK"/>
              </a:p>
            </p:txBody>
          </p:sp>
          <p:sp>
            <p:nvSpPr>
              <p:cNvPr id="401" name="Freeform 1015"/>
              <p:cNvSpPr>
                <a:spLocks/>
              </p:cNvSpPr>
              <p:nvPr/>
            </p:nvSpPr>
            <p:spPr bwMode="auto">
              <a:xfrm>
                <a:off x="2554" y="2104"/>
                <a:ext cx="43" cy="1"/>
              </a:xfrm>
              <a:custGeom>
                <a:avLst/>
                <a:gdLst>
                  <a:gd name="T0" fmla="*/ 828 w 828"/>
                  <a:gd name="T1" fmla="*/ 19 h 19"/>
                  <a:gd name="T2" fmla="*/ 0 w 828"/>
                  <a:gd name="T3" fmla="*/ 19 h 19"/>
                  <a:gd name="T4" fmla="*/ 3 w 828"/>
                  <a:gd name="T5" fmla="*/ 0 h 19"/>
                  <a:gd name="T6" fmla="*/ 791 w 828"/>
                  <a:gd name="T7" fmla="*/ 0 h 19"/>
                  <a:gd name="T8" fmla="*/ 828 w 828"/>
                  <a:gd name="T9" fmla="*/ 19 h 19"/>
                  <a:gd name="T10" fmla="*/ 0 60000 65536"/>
                  <a:gd name="T11" fmla="*/ 0 60000 65536"/>
                  <a:gd name="T12" fmla="*/ 0 60000 65536"/>
                  <a:gd name="T13" fmla="*/ 0 60000 65536"/>
                  <a:gd name="T14" fmla="*/ 0 60000 65536"/>
                  <a:gd name="T15" fmla="*/ 0 w 828"/>
                  <a:gd name="T16" fmla="*/ 0 h 19"/>
                  <a:gd name="T17" fmla="*/ 828 w 828"/>
                  <a:gd name="T18" fmla="*/ 19 h 19"/>
                </a:gdLst>
                <a:ahLst/>
                <a:cxnLst>
                  <a:cxn ang="T10">
                    <a:pos x="T0" y="T1"/>
                  </a:cxn>
                  <a:cxn ang="T11">
                    <a:pos x="T2" y="T3"/>
                  </a:cxn>
                  <a:cxn ang="T12">
                    <a:pos x="T4" y="T5"/>
                  </a:cxn>
                  <a:cxn ang="T13">
                    <a:pos x="T6" y="T7"/>
                  </a:cxn>
                  <a:cxn ang="T14">
                    <a:pos x="T8" y="T9"/>
                  </a:cxn>
                </a:cxnLst>
                <a:rect l="T15" t="T16" r="T17" b="T18"/>
                <a:pathLst>
                  <a:path w="828" h="19">
                    <a:moveTo>
                      <a:pt x="828" y="19"/>
                    </a:moveTo>
                    <a:lnTo>
                      <a:pt x="0" y="19"/>
                    </a:lnTo>
                    <a:lnTo>
                      <a:pt x="3" y="0"/>
                    </a:lnTo>
                    <a:lnTo>
                      <a:pt x="791" y="0"/>
                    </a:lnTo>
                    <a:lnTo>
                      <a:pt x="828" y="19"/>
                    </a:lnTo>
                    <a:close/>
                  </a:path>
                </a:pathLst>
              </a:custGeom>
              <a:solidFill>
                <a:srgbClr val="F0C944"/>
              </a:solidFill>
              <a:ln w="9525">
                <a:noFill/>
                <a:round/>
                <a:headEnd/>
                <a:tailEnd/>
              </a:ln>
            </p:spPr>
            <p:txBody>
              <a:bodyPr/>
              <a:lstStyle/>
              <a:p>
                <a:endParaRPr lang="da-DK"/>
              </a:p>
            </p:txBody>
          </p:sp>
          <p:sp>
            <p:nvSpPr>
              <p:cNvPr id="402" name="Freeform 1016"/>
              <p:cNvSpPr>
                <a:spLocks/>
              </p:cNvSpPr>
              <p:nvPr/>
            </p:nvSpPr>
            <p:spPr bwMode="auto">
              <a:xfrm>
                <a:off x="2554" y="2104"/>
                <a:ext cx="42" cy="1"/>
              </a:xfrm>
              <a:custGeom>
                <a:avLst/>
                <a:gdLst>
                  <a:gd name="T0" fmla="*/ 809 w 809"/>
                  <a:gd name="T1" fmla="*/ 19 h 19"/>
                  <a:gd name="T2" fmla="*/ 0 w 809"/>
                  <a:gd name="T3" fmla="*/ 19 h 19"/>
                  <a:gd name="T4" fmla="*/ 4 w 809"/>
                  <a:gd name="T5" fmla="*/ 0 h 19"/>
                  <a:gd name="T6" fmla="*/ 771 w 809"/>
                  <a:gd name="T7" fmla="*/ 0 h 19"/>
                  <a:gd name="T8" fmla="*/ 809 w 809"/>
                  <a:gd name="T9" fmla="*/ 19 h 19"/>
                  <a:gd name="T10" fmla="*/ 0 60000 65536"/>
                  <a:gd name="T11" fmla="*/ 0 60000 65536"/>
                  <a:gd name="T12" fmla="*/ 0 60000 65536"/>
                  <a:gd name="T13" fmla="*/ 0 60000 65536"/>
                  <a:gd name="T14" fmla="*/ 0 60000 65536"/>
                  <a:gd name="T15" fmla="*/ 0 w 809"/>
                  <a:gd name="T16" fmla="*/ 0 h 19"/>
                  <a:gd name="T17" fmla="*/ 809 w 809"/>
                  <a:gd name="T18" fmla="*/ 19 h 19"/>
                </a:gdLst>
                <a:ahLst/>
                <a:cxnLst>
                  <a:cxn ang="T10">
                    <a:pos x="T0" y="T1"/>
                  </a:cxn>
                  <a:cxn ang="T11">
                    <a:pos x="T2" y="T3"/>
                  </a:cxn>
                  <a:cxn ang="T12">
                    <a:pos x="T4" y="T5"/>
                  </a:cxn>
                  <a:cxn ang="T13">
                    <a:pos x="T6" y="T7"/>
                  </a:cxn>
                  <a:cxn ang="T14">
                    <a:pos x="T8" y="T9"/>
                  </a:cxn>
                </a:cxnLst>
                <a:rect l="T15" t="T16" r="T17" b="T18"/>
                <a:pathLst>
                  <a:path w="809" h="19">
                    <a:moveTo>
                      <a:pt x="809" y="19"/>
                    </a:moveTo>
                    <a:lnTo>
                      <a:pt x="0" y="19"/>
                    </a:lnTo>
                    <a:lnTo>
                      <a:pt x="4" y="0"/>
                    </a:lnTo>
                    <a:lnTo>
                      <a:pt x="771" y="0"/>
                    </a:lnTo>
                    <a:lnTo>
                      <a:pt x="809" y="19"/>
                    </a:lnTo>
                    <a:close/>
                  </a:path>
                </a:pathLst>
              </a:custGeom>
              <a:solidFill>
                <a:srgbClr val="F0C944"/>
              </a:solidFill>
              <a:ln w="9525">
                <a:noFill/>
                <a:round/>
                <a:headEnd/>
                <a:tailEnd/>
              </a:ln>
            </p:spPr>
            <p:txBody>
              <a:bodyPr/>
              <a:lstStyle/>
              <a:p>
                <a:endParaRPr lang="da-DK"/>
              </a:p>
            </p:txBody>
          </p:sp>
        </p:grpSp>
        <p:sp>
          <p:nvSpPr>
            <p:cNvPr id="45" name="Freeform 1017"/>
            <p:cNvSpPr>
              <a:spLocks/>
            </p:cNvSpPr>
            <p:nvPr/>
          </p:nvSpPr>
          <p:spPr bwMode="auto">
            <a:xfrm>
              <a:off x="2554" y="2103"/>
              <a:ext cx="41" cy="1"/>
            </a:xfrm>
            <a:custGeom>
              <a:avLst/>
              <a:gdLst>
                <a:gd name="T0" fmla="*/ 788 w 788"/>
                <a:gd name="T1" fmla="*/ 18 h 18"/>
                <a:gd name="T2" fmla="*/ 0 w 788"/>
                <a:gd name="T3" fmla="*/ 18 h 18"/>
                <a:gd name="T4" fmla="*/ 3 w 788"/>
                <a:gd name="T5" fmla="*/ 0 h 18"/>
                <a:gd name="T6" fmla="*/ 749 w 788"/>
                <a:gd name="T7" fmla="*/ 0 h 18"/>
                <a:gd name="T8" fmla="*/ 788 w 788"/>
                <a:gd name="T9" fmla="*/ 18 h 18"/>
                <a:gd name="T10" fmla="*/ 0 60000 65536"/>
                <a:gd name="T11" fmla="*/ 0 60000 65536"/>
                <a:gd name="T12" fmla="*/ 0 60000 65536"/>
                <a:gd name="T13" fmla="*/ 0 60000 65536"/>
                <a:gd name="T14" fmla="*/ 0 60000 65536"/>
                <a:gd name="T15" fmla="*/ 0 w 788"/>
                <a:gd name="T16" fmla="*/ 0 h 18"/>
                <a:gd name="T17" fmla="*/ 788 w 788"/>
                <a:gd name="T18" fmla="*/ 18 h 18"/>
              </a:gdLst>
              <a:ahLst/>
              <a:cxnLst>
                <a:cxn ang="T10">
                  <a:pos x="T0" y="T1"/>
                </a:cxn>
                <a:cxn ang="T11">
                  <a:pos x="T2" y="T3"/>
                </a:cxn>
                <a:cxn ang="T12">
                  <a:pos x="T4" y="T5"/>
                </a:cxn>
                <a:cxn ang="T13">
                  <a:pos x="T6" y="T7"/>
                </a:cxn>
                <a:cxn ang="T14">
                  <a:pos x="T8" y="T9"/>
                </a:cxn>
              </a:cxnLst>
              <a:rect l="T15" t="T16" r="T17" b="T18"/>
              <a:pathLst>
                <a:path w="788" h="18">
                  <a:moveTo>
                    <a:pt x="788" y="18"/>
                  </a:moveTo>
                  <a:lnTo>
                    <a:pt x="0" y="18"/>
                  </a:lnTo>
                  <a:lnTo>
                    <a:pt x="3" y="0"/>
                  </a:lnTo>
                  <a:lnTo>
                    <a:pt x="749" y="0"/>
                  </a:lnTo>
                  <a:lnTo>
                    <a:pt x="788" y="18"/>
                  </a:lnTo>
                  <a:close/>
                </a:path>
              </a:pathLst>
            </a:custGeom>
            <a:solidFill>
              <a:srgbClr val="F1CA43"/>
            </a:solidFill>
            <a:ln w="9525">
              <a:noFill/>
              <a:round/>
              <a:headEnd/>
              <a:tailEnd/>
            </a:ln>
          </p:spPr>
          <p:txBody>
            <a:bodyPr/>
            <a:lstStyle/>
            <a:p>
              <a:endParaRPr lang="da-DK"/>
            </a:p>
          </p:txBody>
        </p:sp>
        <p:sp>
          <p:nvSpPr>
            <p:cNvPr id="46" name="Freeform 1018"/>
            <p:cNvSpPr>
              <a:spLocks/>
            </p:cNvSpPr>
            <p:nvPr/>
          </p:nvSpPr>
          <p:spPr bwMode="auto">
            <a:xfrm>
              <a:off x="2554" y="2103"/>
              <a:ext cx="40" cy="1"/>
            </a:xfrm>
            <a:custGeom>
              <a:avLst/>
              <a:gdLst>
                <a:gd name="T0" fmla="*/ 767 w 767"/>
                <a:gd name="T1" fmla="*/ 20 h 20"/>
                <a:gd name="T2" fmla="*/ 0 w 767"/>
                <a:gd name="T3" fmla="*/ 20 h 20"/>
                <a:gd name="T4" fmla="*/ 3 w 767"/>
                <a:gd name="T5" fmla="*/ 0 h 20"/>
                <a:gd name="T6" fmla="*/ 728 w 767"/>
                <a:gd name="T7" fmla="*/ 0 h 20"/>
                <a:gd name="T8" fmla="*/ 767 w 767"/>
                <a:gd name="T9" fmla="*/ 20 h 20"/>
                <a:gd name="T10" fmla="*/ 0 60000 65536"/>
                <a:gd name="T11" fmla="*/ 0 60000 65536"/>
                <a:gd name="T12" fmla="*/ 0 60000 65536"/>
                <a:gd name="T13" fmla="*/ 0 60000 65536"/>
                <a:gd name="T14" fmla="*/ 0 60000 65536"/>
                <a:gd name="T15" fmla="*/ 0 w 767"/>
                <a:gd name="T16" fmla="*/ 0 h 20"/>
                <a:gd name="T17" fmla="*/ 767 w 767"/>
                <a:gd name="T18" fmla="*/ 20 h 20"/>
              </a:gdLst>
              <a:ahLst/>
              <a:cxnLst>
                <a:cxn ang="T10">
                  <a:pos x="T0" y="T1"/>
                </a:cxn>
                <a:cxn ang="T11">
                  <a:pos x="T2" y="T3"/>
                </a:cxn>
                <a:cxn ang="T12">
                  <a:pos x="T4" y="T5"/>
                </a:cxn>
                <a:cxn ang="T13">
                  <a:pos x="T6" y="T7"/>
                </a:cxn>
                <a:cxn ang="T14">
                  <a:pos x="T8" y="T9"/>
                </a:cxn>
              </a:cxnLst>
              <a:rect l="T15" t="T16" r="T17" b="T18"/>
              <a:pathLst>
                <a:path w="767" h="20">
                  <a:moveTo>
                    <a:pt x="767" y="20"/>
                  </a:moveTo>
                  <a:lnTo>
                    <a:pt x="0" y="20"/>
                  </a:lnTo>
                  <a:lnTo>
                    <a:pt x="3" y="0"/>
                  </a:lnTo>
                  <a:lnTo>
                    <a:pt x="728" y="0"/>
                  </a:lnTo>
                  <a:lnTo>
                    <a:pt x="767" y="20"/>
                  </a:lnTo>
                  <a:close/>
                </a:path>
              </a:pathLst>
            </a:custGeom>
            <a:solidFill>
              <a:srgbClr val="F1CA43"/>
            </a:solidFill>
            <a:ln w="9525">
              <a:noFill/>
              <a:round/>
              <a:headEnd/>
              <a:tailEnd/>
            </a:ln>
          </p:spPr>
          <p:txBody>
            <a:bodyPr/>
            <a:lstStyle/>
            <a:p>
              <a:endParaRPr lang="da-DK"/>
            </a:p>
          </p:txBody>
        </p:sp>
        <p:sp>
          <p:nvSpPr>
            <p:cNvPr id="47" name="Freeform 1019"/>
            <p:cNvSpPr>
              <a:spLocks/>
            </p:cNvSpPr>
            <p:nvPr/>
          </p:nvSpPr>
          <p:spPr bwMode="auto">
            <a:xfrm>
              <a:off x="2554" y="2102"/>
              <a:ext cx="39" cy="1"/>
            </a:xfrm>
            <a:custGeom>
              <a:avLst/>
              <a:gdLst>
                <a:gd name="T0" fmla="*/ 746 w 746"/>
                <a:gd name="T1" fmla="*/ 20 h 20"/>
                <a:gd name="T2" fmla="*/ 0 w 746"/>
                <a:gd name="T3" fmla="*/ 20 h 20"/>
                <a:gd name="T4" fmla="*/ 3 w 746"/>
                <a:gd name="T5" fmla="*/ 0 h 20"/>
                <a:gd name="T6" fmla="*/ 708 w 746"/>
                <a:gd name="T7" fmla="*/ 0 h 20"/>
                <a:gd name="T8" fmla="*/ 746 w 746"/>
                <a:gd name="T9" fmla="*/ 20 h 20"/>
                <a:gd name="T10" fmla="*/ 0 60000 65536"/>
                <a:gd name="T11" fmla="*/ 0 60000 65536"/>
                <a:gd name="T12" fmla="*/ 0 60000 65536"/>
                <a:gd name="T13" fmla="*/ 0 60000 65536"/>
                <a:gd name="T14" fmla="*/ 0 60000 65536"/>
                <a:gd name="T15" fmla="*/ 0 w 746"/>
                <a:gd name="T16" fmla="*/ 0 h 20"/>
                <a:gd name="T17" fmla="*/ 746 w 746"/>
                <a:gd name="T18" fmla="*/ 20 h 20"/>
              </a:gdLst>
              <a:ahLst/>
              <a:cxnLst>
                <a:cxn ang="T10">
                  <a:pos x="T0" y="T1"/>
                </a:cxn>
                <a:cxn ang="T11">
                  <a:pos x="T2" y="T3"/>
                </a:cxn>
                <a:cxn ang="T12">
                  <a:pos x="T4" y="T5"/>
                </a:cxn>
                <a:cxn ang="T13">
                  <a:pos x="T6" y="T7"/>
                </a:cxn>
                <a:cxn ang="T14">
                  <a:pos x="T8" y="T9"/>
                </a:cxn>
              </a:cxnLst>
              <a:rect l="T15" t="T16" r="T17" b="T18"/>
              <a:pathLst>
                <a:path w="746" h="20">
                  <a:moveTo>
                    <a:pt x="746" y="20"/>
                  </a:moveTo>
                  <a:lnTo>
                    <a:pt x="0" y="20"/>
                  </a:lnTo>
                  <a:lnTo>
                    <a:pt x="3" y="0"/>
                  </a:lnTo>
                  <a:lnTo>
                    <a:pt x="708" y="0"/>
                  </a:lnTo>
                  <a:lnTo>
                    <a:pt x="746" y="20"/>
                  </a:lnTo>
                  <a:close/>
                </a:path>
              </a:pathLst>
            </a:custGeom>
            <a:solidFill>
              <a:srgbClr val="F1CA43"/>
            </a:solidFill>
            <a:ln w="9525">
              <a:noFill/>
              <a:round/>
              <a:headEnd/>
              <a:tailEnd/>
            </a:ln>
          </p:spPr>
          <p:txBody>
            <a:bodyPr/>
            <a:lstStyle/>
            <a:p>
              <a:endParaRPr lang="da-DK"/>
            </a:p>
          </p:txBody>
        </p:sp>
        <p:sp>
          <p:nvSpPr>
            <p:cNvPr id="48" name="Freeform 1020"/>
            <p:cNvSpPr>
              <a:spLocks/>
            </p:cNvSpPr>
            <p:nvPr/>
          </p:nvSpPr>
          <p:spPr bwMode="auto">
            <a:xfrm>
              <a:off x="2554" y="2102"/>
              <a:ext cx="38" cy="1"/>
            </a:xfrm>
            <a:custGeom>
              <a:avLst/>
              <a:gdLst>
                <a:gd name="T0" fmla="*/ 725 w 725"/>
                <a:gd name="T1" fmla="*/ 18 h 18"/>
                <a:gd name="T2" fmla="*/ 0 w 725"/>
                <a:gd name="T3" fmla="*/ 18 h 18"/>
                <a:gd name="T4" fmla="*/ 3 w 725"/>
                <a:gd name="T5" fmla="*/ 0 h 18"/>
                <a:gd name="T6" fmla="*/ 688 w 725"/>
                <a:gd name="T7" fmla="*/ 0 h 18"/>
                <a:gd name="T8" fmla="*/ 725 w 725"/>
                <a:gd name="T9" fmla="*/ 18 h 18"/>
                <a:gd name="T10" fmla="*/ 0 60000 65536"/>
                <a:gd name="T11" fmla="*/ 0 60000 65536"/>
                <a:gd name="T12" fmla="*/ 0 60000 65536"/>
                <a:gd name="T13" fmla="*/ 0 60000 65536"/>
                <a:gd name="T14" fmla="*/ 0 60000 65536"/>
                <a:gd name="T15" fmla="*/ 0 w 725"/>
                <a:gd name="T16" fmla="*/ 0 h 18"/>
                <a:gd name="T17" fmla="*/ 725 w 725"/>
                <a:gd name="T18" fmla="*/ 18 h 18"/>
              </a:gdLst>
              <a:ahLst/>
              <a:cxnLst>
                <a:cxn ang="T10">
                  <a:pos x="T0" y="T1"/>
                </a:cxn>
                <a:cxn ang="T11">
                  <a:pos x="T2" y="T3"/>
                </a:cxn>
                <a:cxn ang="T12">
                  <a:pos x="T4" y="T5"/>
                </a:cxn>
                <a:cxn ang="T13">
                  <a:pos x="T6" y="T7"/>
                </a:cxn>
                <a:cxn ang="T14">
                  <a:pos x="T8" y="T9"/>
                </a:cxn>
              </a:cxnLst>
              <a:rect l="T15" t="T16" r="T17" b="T18"/>
              <a:pathLst>
                <a:path w="725" h="18">
                  <a:moveTo>
                    <a:pt x="725" y="18"/>
                  </a:moveTo>
                  <a:lnTo>
                    <a:pt x="0" y="18"/>
                  </a:lnTo>
                  <a:lnTo>
                    <a:pt x="3" y="0"/>
                  </a:lnTo>
                  <a:lnTo>
                    <a:pt x="688" y="0"/>
                  </a:lnTo>
                  <a:lnTo>
                    <a:pt x="725" y="18"/>
                  </a:lnTo>
                  <a:close/>
                </a:path>
              </a:pathLst>
            </a:custGeom>
            <a:solidFill>
              <a:srgbClr val="F1CA43"/>
            </a:solidFill>
            <a:ln w="9525">
              <a:noFill/>
              <a:round/>
              <a:headEnd/>
              <a:tailEnd/>
            </a:ln>
          </p:spPr>
          <p:txBody>
            <a:bodyPr/>
            <a:lstStyle/>
            <a:p>
              <a:endParaRPr lang="da-DK"/>
            </a:p>
          </p:txBody>
        </p:sp>
        <p:sp>
          <p:nvSpPr>
            <p:cNvPr id="49" name="Freeform 1021"/>
            <p:cNvSpPr>
              <a:spLocks/>
            </p:cNvSpPr>
            <p:nvPr/>
          </p:nvSpPr>
          <p:spPr bwMode="auto">
            <a:xfrm>
              <a:off x="2554" y="2101"/>
              <a:ext cx="37" cy="1"/>
            </a:xfrm>
            <a:custGeom>
              <a:avLst/>
              <a:gdLst>
                <a:gd name="T0" fmla="*/ 705 w 705"/>
                <a:gd name="T1" fmla="*/ 19 h 19"/>
                <a:gd name="T2" fmla="*/ 0 w 705"/>
                <a:gd name="T3" fmla="*/ 19 h 19"/>
                <a:gd name="T4" fmla="*/ 4 w 705"/>
                <a:gd name="T5" fmla="*/ 0 h 19"/>
                <a:gd name="T6" fmla="*/ 667 w 705"/>
                <a:gd name="T7" fmla="*/ 0 h 19"/>
                <a:gd name="T8" fmla="*/ 705 w 705"/>
                <a:gd name="T9" fmla="*/ 19 h 19"/>
                <a:gd name="T10" fmla="*/ 0 60000 65536"/>
                <a:gd name="T11" fmla="*/ 0 60000 65536"/>
                <a:gd name="T12" fmla="*/ 0 60000 65536"/>
                <a:gd name="T13" fmla="*/ 0 60000 65536"/>
                <a:gd name="T14" fmla="*/ 0 60000 65536"/>
                <a:gd name="T15" fmla="*/ 0 w 705"/>
                <a:gd name="T16" fmla="*/ 0 h 19"/>
                <a:gd name="T17" fmla="*/ 705 w 705"/>
                <a:gd name="T18" fmla="*/ 19 h 19"/>
              </a:gdLst>
              <a:ahLst/>
              <a:cxnLst>
                <a:cxn ang="T10">
                  <a:pos x="T0" y="T1"/>
                </a:cxn>
                <a:cxn ang="T11">
                  <a:pos x="T2" y="T3"/>
                </a:cxn>
                <a:cxn ang="T12">
                  <a:pos x="T4" y="T5"/>
                </a:cxn>
                <a:cxn ang="T13">
                  <a:pos x="T6" y="T7"/>
                </a:cxn>
                <a:cxn ang="T14">
                  <a:pos x="T8" y="T9"/>
                </a:cxn>
              </a:cxnLst>
              <a:rect l="T15" t="T16" r="T17" b="T18"/>
              <a:pathLst>
                <a:path w="705" h="19">
                  <a:moveTo>
                    <a:pt x="705" y="19"/>
                  </a:moveTo>
                  <a:lnTo>
                    <a:pt x="0" y="19"/>
                  </a:lnTo>
                  <a:lnTo>
                    <a:pt x="4" y="0"/>
                  </a:lnTo>
                  <a:lnTo>
                    <a:pt x="667" y="0"/>
                  </a:lnTo>
                  <a:lnTo>
                    <a:pt x="705" y="19"/>
                  </a:lnTo>
                  <a:close/>
                </a:path>
              </a:pathLst>
            </a:custGeom>
            <a:solidFill>
              <a:srgbClr val="F2CB43"/>
            </a:solidFill>
            <a:ln w="9525">
              <a:noFill/>
              <a:round/>
              <a:headEnd/>
              <a:tailEnd/>
            </a:ln>
          </p:spPr>
          <p:txBody>
            <a:bodyPr/>
            <a:lstStyle/>
            <a:p>
              <a:endParaRPr lang="da-DK"/>
            </a:p>
          </p:txBody>
        </p:sp>
        <p:sp>
          <p:nvSpPr>
            <p:cNvPr id="50" name="Freeform 1022"/>
            <p:cNvSpPr>
              <a:spLocks/>
            </p:cNvSpPr>
            <p:nvPr/>
          </p:nvSpPr>
          <p:spPr bwMode="auto">
            <a:xfrm>
              <a:off x="2554" y="2101"/>
              <a:ext cx="36" cy="1"/>
            </a:xfrm>
            <a:custGeom>
              <a:avLst/>
              <a:gdLst>
                <a:gd name="T0" fmla="*/ 685 w 685"/>
                <a:gd name="T1" fmla="*/ 19 h 19"/>
                <a:gd name="T2" fmla="*/ 0 w 685"/>
                <a:gd name="T3" fmla="*/ 19 h 19"/>
                <a:gd name="T4" fmla="*/ 3 w 685"/>
                <a:gd name="T5" fmla="*/ 0 h 19"/>
                <a:gd name="T6" fmla="*/ 646 w 685"/>
                <a:gd name="T7" fmla="*/ 0 h 19"/>
                <a:gd name="T8" fmla="*/ 685 w 685"/>
                <a:gd name="T9" fmla="*/ 19 h 19"/>
                <a:gd name="T10" fmla="*/ 0 60000 65536"/>
                <a:gd name="T11" fmla="*/ 0 60000 65536"/>
                <a:gd name="T12" fmla="*/ 0 60000 65536"/>
                <a:gd name="T13" fmla="*/ 0 60000 65536"/>
                <a:gd name="T14" fmla="*/ 0 60000 65536"/>
                <a:gd name="T15" fmla="*/ 0 w 685"/>
                <a:gd name="T16" fmla="*/ 0 h 19"/>
                <a:gd name="T17" fmla="*/ 685 w 685"/>
                <a:gd name="T18" fmla="*/ 19 h 19"/>
              </a:gdLst>
              <a:ahLst/>
              <a:cxnLst>
                <a:cxn ang="T10">
                  <a:pos x="T0" y="T1"/>
                </a:cxn>
                <a:cxn ang="T11">
                  <a:pos x="T2" y="T3"/>
                </a:cxn>
                <a:cxn ang="T12">
                  <a:pos x="T4" y="T5"/>
                </a:cxn>
                <a:cxn ang="T13">
                  <a:pos x="T6" y="T7"/>
                </a:cxn>
                <a:cxn ang="T14">
                  <a:pos x="T8" y="T9"/>
                </a:cxn>
              </a:cxnLst>
              <a:rect l="T15" t="T16" r="T17" b="T18"/>
              <a:pathLst>
                <a:path w="685" h="19">
                  <a:moveTo>
                    <a:pt x="685" y="19"/>
                  </a:moveTo>
                  <a:lnTo>
                    <a:pt x="0" y="19"/>
                  </a:lnTo>
                  <a:lnTo>
                    <a:pt x="3" y="0"/>
                  </a:lnTo>
                  <a:lnTo>
                    <a:pt x="646" y="0"/>
                  </a:lnTo>
                  <a:lnTo>
                    <a:pt x="685" y="19"/>
                  </a:lnTo>
                  <a:close/>
                </a:path>
              </a:pathLst>
            </a:custGeom>
            <a:solidFill>
              <a:srgbClr val="F2CB42"/>
            </a:solidFill>
            <a:ln w="9525">
              <a:noFill/>
              <a:round/>
              <a:headEnd/>
              <a:tailEnd/>
            </a:ln>
          </p:spPr>
          <p:txBody>
            <a:bodyPr/>
            <a:lstStyle/>
            <a:p>
              <a:endParaRPr lang="da-DK"/>
            </a:p>
          </p:txBody>
        </p:sp>
        <p:sp>
          <p:nvSpPr>
            <p:cNvPr id="51" name="Freeform 1023"/>
            <p:cNvSpPr>
              <a:spLocks/>
            </p:cNvSpPr>
            <p:nvPr/>
          </p:nvSpPr>
          <p:spPr bwMode="auto">
            <a:xfrm>
              <a:off x="2554" y="2100"/>
              <a:ext cx="35" cy="1"/>
            </a:xfrm>
            <a:custGeom>
              <a:avLst/>
              <a:gdLst>
                <a:gd name="T0" fmla="*/ 663 w 663"/>
                <a:gd name="T1" fmla="*/ 18 h 18"/>
                <a:gd name="T2" fmla="*/ 0 w 663"/>
                <a:gd name="T3" fmla="*/ 18 h 18"/>
                <a:gd name="T4" fmla="*/ 2 w 663"/>
                <a:gd name="T5" fmla="*/ 6 h 18"/>
                <a:gd name="T6" fmla="*/ 4 w 663"/>
                <a:gd name="T7" fmla="*/ 0 h 18"/>
                <a:gd name="T8" fmla="*/ 625 w 663"/>
                <a:gd name="T9" fmla="*/ 0 h 18"/>
                <a:gd name="T10" fmla="*/ 663 w 663"/>
                <a:gd name="T11" fmla="*/ 18 h 18"/>
                <a:gd name="T12" fmla="*/ 0 60000 65536"/>
                <a:gd name="T13" fmla="*/ 0 60000 65536"/>
                <a:gd name="T14" fmla="*/ 0 60000 65536"/>
                <a:gd name="T15" fmla="*/ 0 60000 65536"/>
                <a:gd name="T16" fmla="*/ 0 60000 65536"/>
                <a:gd name="T17" fmla="*/ 0 60000 65536"/>
                <a:gd name="T18" fmla="*/ 0 w 663"/>
                <a:gd name="T19" fmla="*/ 0 h 18"/>
                <a:gd name="T20" fmla="*/ 663 w 66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63" h="18">
                  <a:moveTo>
                    <a:pt x="663" y="18"/>
                  </a:moveTo>
                  <a:lnTo>
                    <a:pt x="0" y="18"/>
                  </a:lnTo>
                  <a:lnTo>
                    <a:pt x="2" y="6"/>
                  </a:lnTo>
                  <a:lnTo>
                    <a:pt x="4" y="0"/>
                  </a:lnTo>
                  <a:lnTo>
                    <a:pt x="625" y="0"/>
                  </a:lnTo>
                  <a:lnTo>
                    <a:pt x="663" y="18"/>
                  </a:lnTo>
                  <a:close/>
                </a:path>
              </a:pathLst>
            </a:custGeom>
            <a:solidFill>
              <a:srgbClr val="F2CB42"/>
            </a:solidFill>
            <a:ln w="9525">
              <a:noFill/>
              <a:round/>
              <a:headEnd/>
              <a:tailEnd/>
            </a:ln>
          </p:spPr>
          <p:txBody>
            <a:bodyPr/>
            <a:lstStyle/>
            <a:p>
              <a:endParaRPr lang="da-DK"/>
            </a:p>
          </p:txBody>
        </p:sp>
        <p:sp>
          <p:nvSpPr>
            <p:cNvPr id="52" name="Freeform 1024"/>
            <p:cNvSpPr>
              <a:spLocks/>
            </p:cNvSpPr>
            <p:nvPr/>
          </p:nvSpPr>
          <p:spPr bwMode="auto">
            <a:xfrm>
              <a:off x="2555" y="2100"/>
              <a:ext cx="33" cy="1"/>
            </a:xfrm>
            <a:custGeom>
              <a:avLst/>
              <a:gdLst>
                <a:gd name="T0" fmla="*/ 643 w 643"/>
                <a:gd name="T1" fmla="*/ 19 h 19"/>
                <a:gd name="T2" fmla="*/ 0 w 643"/>
                <a:gd name="T3" fmla="*/ 19 h 19"/>
                <a:gd name="T4" fmla="*/ 1 w 643"/>
                <a:gd name="T5" fmla="*/ 16 h 19"/>
                <a:gd name="T6" fmla="*/ 6 w 643"/>
                <a:gd name="T7" fmla="*/ 0 h 19"/>
                <a:gd name="T8" fmla="*/ 605 w 643"/>
                <a:gd name="T9" fmla="*/ 0 h 19"/>
                <a:gd name="T10" fmla="*/ 643 w 643"/>
                <a:gd name="T11" fmla="*/ 19 h 19"/>
                <a:gd name="T12" fmla="*/ 0 60000 65536"/>
                <a:gd name="T13" fmla="*/ 0 60000 65536"/>
                <a:gd name="T14" fmla="*/ 0 60000 65536"/>
                <a:gd name="T15" fmla="*/ 0 60000 65536"/>
                <a:gd name="T16" fmla="*/ 0 60000 65536"/>
                <a:gd name="T17" fmla="*/ 0 60000 65536"/>
                <a:gd name="T18" fmla="*/ 0 w 643"/>
                <a:gd name="T19" fmla="*/ 0 h 19"/>
                <a:gd name="T20" fmla="*/ 643 w 64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43" h="19">
                  <a:moveTo>
                    <a:pt x="643" y="19"/>
                  </a:moveTo>
                  <a:lnTo>
                    <a:pt x="0" y="19"/>
                  </a:lnTo>
                  <a:lnTo>
                    <a:pt x="1" y="16"/>
                  </a:lnTo>
                  <a:lnTo>
                    <a:pt x="6" y="0"/>
                  </a:lnTo>
                  <a:lnTo>
                    <a:pt x="605" y="0"/>
                  </a:lnTo>
                  <a:lnTo>
                    <a:pt x="643" y="19"/>
                  </a:lnTo>
                  <a:close/>
                </a:path>
              </a:pathLst>
            </a:custGeom>
            <a:solidFill>
              <a:srgbClr val="F2CB42"/>
            </a:solidFill>
            <a:ln w="9525">
              <a:noFill/>
              <a:round/>
              <a:headEnd/>
              <a:tailEnd/>
            </a:ln>
          </p:spPr>
          <p:txBody>
            <a:bodyPr/>
            <a:lstStyle/>
            <a:p>
              <a:endParaRPr lang="da-DK"/>
            </a:p>
          </p:txBody>
        </p:sp>
        <p:sp>
          <p:nvSpPr>
            <p:cNvPr id="53" name="Freeform 1025"/>
            <p:cNvSpPr>
              <a:spLocks/>
            </p:cNvSpPr>
            <p:nvPr/>
          </p:nvSpPr>
          <p:spPr bwMode="auto">
            <a:xfrm>
              <a:off x="2555" y="2099"/>
              <a:ext cx="32" cy="1"/>
            </a:xfrm>
            <a:custGeom>
              <a:avLst/>
              <a:gdLst>
                <a:gd name="T0" fmla="*/ 621 w 621"/>
                <a:gd name="T1" fmla="*/ 19 h 19"/>
                <a:gd name="T2" fmla="*/ 0 w 621"/>
                <a:gd name="T3" fmla="*/ 19 h 19"/>
                <a:gd name="T4" fmla="*/ 6 w 621"/>
                <a:gd name="T5" fmla="*/ 0 h 19"/>
                <a:gd name="T6" fmla="*/ 583 w 621"/>
                <a:gd name="T7" fmla="*/ 0 h 19"/>
                <a:gd name="T8" fmla="*/ 621 w 621"/>
                <a:gd name="T9" fmla="*/ 19 h 19"/>
                <a:gd name="T10" fmla="*/ 0 60000 65536"/>
                <a:gd name="T11" fmla="*/ 0 60000 65536"/>
                <a:gd name="T12" fmla="*/ 0 60000 65536"/>
                <a:gd name="T13" fmla="*/ 0 60000 65536"/>
                <a:gd name="T14" fmla="*/ 0 60000 65536"/>
                <a:gd name="T15" fmla="*/ 0 w 621"/>
                <a:gd name="T16" fmla="*/ 0 h 19"/>
                <a:gd name="T17" fmla="*/ 621 w 621"/>
                <a:gd name="T18" fmla="*/ 19 h 19"/>
              </a:gdLst>
              <a:ahLst/>
              <a:cxnLst>
                <a:cxn ang="T10">
                  <a:pos x="T0" y="T1"/>
                </a:cxn>
                <a:cxn ang="T11">
                  <a:pos x="T2" y="T3"/>
                </a:cxn>
                <a:cxn ang="T12">
                  <a:pos x="T4" y="T5"/>
                </a:cxn>
                <a:cxn ang="T13">
                  <a:pos x="T6" y="T7"/>
                </a:cxn>
                <a:cxn ang="T14">
                  <a:pos x="T8" y="T9"/>
                </a:cxn>
              </a:cxnLst>
              <a:rect l="T15" t="T16" r="T17" b="T18"/>
              <a:pathLst>
                <a:path w="621" h="19">
                  <a:moveTo>
                    <a:pt x="621" y="19"/>
                  </a:moveTo>
                  <a:lnTo>
                    <a:pt x="0" y="19"/>
                  </a:lnTo>
                  <a:lnTo>
                    <a:pt x="6" y="0"/>
                  </a:lnTo>
                  <a:lnTo>
                    <a:pt x="583" y="0"/>
                  </a:lnTo>
                  <a:lnTo>
                    <a:pt x="621" y="19"/>
                  </a:lnTo>
                  <a:close/>
                </a:path>
              </a:pathLst>
            </a:custGeom>
            <a:solidFill>
              <a:srgbClr val="F3CB42"/>
            </a:solidFill>
            <a:ln w="9525">
              <a:noFill/>
              <a:round/>
              <a:headEnd/>
              <a:tailEnd/>
            </a:ln>
          </p:spPr>
          <p:txBody>
            <a:bodyPr/>
            <a:lstStyle/>
            <a:p>
              <a:endParaRPr lang="da-DK"/>
            </a:p>
          </p:txBody>
        </p:sp>
        <p:sp>
          <p:nvSpPr>
            <p:cNvPr id="54" name="Freeform 1026"/>
            <p:cNvSpPr>
              <a:spLocks/>
            </p:cNvSpPr>
            <p:nvPr/>
          </p:nvSpPr>
          <p:spPr bwMode="auto">
            <a:xfrm>
              <a:off x="2555" y="2099"/>
              <a:ext cx="31" cy="1"/>
            </a:xfrm>
            <a:custGeom>
              <a:avLst/>
              <a:gdLst>
                <a:gd name="T0" fmla="*/ 599 w 599"/>
                <a:gd name="T1" fmla="*/ 18 h 18"/>
                <a:gd name="T2" fmla="*/ 0 w 599"/>
                <a:gd name="T3" fmla="*/ 18 h 18"/>
                <a:gd name="T4" fmla="*/ 6 w 599"/>
                <a:gd name="T5" fmla="*/ 0 h 18"/>
                <a:gd name="T6" fmla="*/ 561 w 599"/>
                <a:gd name="T7" fmla="*/ 0 h 18"/>
                <a:gd name="T8" fmla="*/ 599 w 599"/>
                <a:gd name="T9" fmla="*/ 18 h 18"/>
                <a:gd name="T10" fmla="*/ 0 60000 65536"/>
                <a:gd name="T11" fmla="*/ 0 60000 65536"/>
                <a:gd name="T12" fmla="*/ 0 60000 65536"/>
                <a:gd name="T13" fmla="*/ 0 60000 65536"/>
                <a:gd name="T14" fmla="*/ 0 60000 65536"/>
                <a:gd name="T15" fmla="*/ 0 w 599"/>
                <a:gd name="T16" fmla="*/ 0 h 18"/>
                <a:gd name="T17" fmla="*/ 599 w 599"/>
                <a:gd name="T18" fmla="*/ 18 h 18"/>
              </a:gdLst>
              <a:ahLst/>
              <a:cxnLst>
                <a:cxn ang="T10">
                  <a:pos x="T0" y="T1"/>
                </a:cxn>
                <a:cxn ang="T11">
                  <a:pos x="T2" y="T3"/>
                </a:cxn>
                <a:cxn ang="T12">
                  <a:pos x="T4" y="T5"/>
                </a:cxn>
                <a:cxn ang="T13">
                  <a:pos x="T6" y="T7"/>
                </a:cxn>
                <a:cxn ang="T14">
                  <a:pos x="T8" y="T9"/>
                </a:cxn>
              </a:cxnLst>
              <a:rect l="T15" t="T16" r="T17" b="T18"/>
              <a:pathLst>
                <a:path w="599" h="18">
                  <a:moveTo>
                    <a:pt x="599" y="18"/>
                  </a:moveTo>
                  <a:lnTo>
                    <a:pt x="0" y="18"/>
                  </a:lnTo>
                  <a:lnTo>
                    <a:pt x="6" y="0"/>
                  </a:lnTo>
                  <a:lnTo>
                    <a:pt x="561" y="0"/>
                  </a:lnTo>
                  <a:lnTo>
                    <a:pt x="599" y="18"/>
                  </a:lnTo>
                  <a:close/>
                </a:path>
              </a:pathLst>
            </a:custGeom>
            <a:solidFill>
              <a:srgbClr val="F3CB42"/>
            </a:solidFill>
            <a:ln w="9525">
              <a:noFill/>
              <a:round/>
              <a:headEnd/>
              <a:tailEnd/>
            </a:ln>
          </p:spPr>
          <p:txBody>
            <a:bodyPr/>
            <a:lstStyle/>
            <a:p>
              <a:endParaRPr lang="da-DK"/>
            </a:p>
          </p:txBody>
        </p:sp>
        <p:sp>
          <p:nvSpPr>
            <p:cNvPr id="55" name="Freeform 1027"/>
            <p:cNvSpPr>
              <a:spLocks/>
            </p:cNvSpPr>
            <p:nvPr/>
          </p:nvSpPr>
          <p:spPr bwMode="auto">
            <a:xfrm>
              <a:off x="2555" y="2098"/>
              <a:ext cx="30" cy="1"/>
            </a:xfrm>
            <a:custGeom>
              <a:avLst/>
              <a:gdLst>
                <a:gd name="T0" fmla="*/ 577 w 577"/>
                <a:gd name="T1" fmla="*/ 20 h 20"/>
                <a:gd name="T2" fmla="*/ 0 w 577"/>
                <a:gd name="T3" fmla="*/ 20 h 20"/>
                <a:gd name="T4" fmla="*/ 6 w 577"/>
                <a:gd name="T5" fmla="*/ 0 h 20"/>
                <a:gd name="T6" fmla="*/ 539 w 577"/>
                <a:gd name="T7" fmla="*/ 0 h 20"/>
                <a:gd name="T8" fmla="*/ 577 w 577"/>
                <a:gd name="T9" fmla="*/ 20 h 20"/>
                <a:gd name="T10" fmla="*/ 0 60000 65536"/>
                <a:gd name="T11" fmla="*/ 0 60000 65536"/>
                <a:gd name="T12" fmla="*/ 0 60000 65536"/>
                <a:gd name="T13" fmla="*/ 0 60000 65536"/>
                <a:gd name="T14" fmla="*/ 0 60000 65536"/>
                <a:gd name="T15" fmla="*/ 0 w 577"/>
                <a:gd name="T16" fmla="*/ 0 h 20"/>
                <a:gd name="T17" fmla="*/ 577 w 577"/>
                <a:gd name="T18" fmla="*/ 20 h 20"/>
              </a:gdLst>
              <a:ahLst/>
              <a:cxnLst>
                <a:cxn ang="T10">
                  <a:pos x="T0" y="T1"/>
                </a:cxn>
                <a:cxn ang="T11">
                  <a:pos x="T2" y="T3"/>
                </a:cxn>
                <a:cxn ang="T12">
                  <a:pos x="T4" y="T5"/>
                </a:cxn>
                <a:cxn ang="T13">
                  <a:pos x="T6" y="T7"/>
                </a:cxn>
                <a:cxn ang="T14">
                  <a:pos x="T8" y="T9"/>
                </a:cxn>
              </a:cxnLst>
              <a:rect l="T15" t="T16" r="T17" b="T18"/>
              <a:pathLst>
                <a:path w="577" h="20">
                  <a:moveTo>
                    <a:pt x="577" y="20"/>
                  </a:moveTo>
                  <a:lnTo>
                    <a:pt x="0" y="20"/>
                  </a:lnTo>
                  <a:lnTo>
                    <a:pt x="6" y="0"/>
                  </a:lnTo>
                  <a:lnTo>
                    <a:pt x="539" y="0"/>
                  </a:lnTo>
                  <a:lnTo>
                    <a:pt x="577" y="20"/>
                  </a:lnTo>
                  <a:close/>
                </a:path>
              </a:pathLst>
            </a:custGeom>
            <a:solidFill>
              <a:srgbClr val="F3CB42"/>
            </a:solidFill>
            <a:ln w="9525">
              <a:noFill/>
              <a:round/>
              <a:headEnd/>
              <a:tailEnd/>
            </a:ln>
          </p:spPr>
          <p:txBody>
            <a:bodyPr/>
            <a:lstStyle/>
            <a:p>
              <a:endParaRPr lang="da-DK"/>
            </a:p>
          </p:txBody>
        </p:sp>
        <p:sp>
          <p:nvSpPr>
            <p:cNvPr id="56" name="Freeform 1028"/>
            <p:cNvSpPr>
              <a:spLocks/>
            </p:cNvSpPr>
            <p:nvPr/>
          </p:nvSpPr>
          <p:spPr bwMode="auto">
            <a:xfrm>
              <a:off x="2555" y="2098"/>
              <a:ext cx="29" cy="1"/>
            </a:xfrm>
            <a:custGeom>
              <a:avLst/>
              <a:gdLst>
                <a:gd name="T0" fmla="*/ 555 w 555"/>
                <a:gd name="T1" fmla="*/ 20 h 20"/>
                <a:gd name="T2" fmla="*/ 0 w 555"/>
                <a:gd name="T3" fmla="*/ 20 h 20"/>
                <a:gd name="T4" fmla="*/ 6 w 555"/>
                <a:gd name="T5" fmla="*/ 0 h 20"/>
                <a:gd name="T6" fmla="*/ 517 w 555"/>
                <a:gd name="T7" fmla="*/ 0 h 20"/>
                <a:gd name="T8" fmla="*/ 555 w 555"/>
                <a:gd name="T9" fmla="*/ 20 h 20"/>
                <a:gd name="T10" fmla="*/ 0 60000 65536"/>
                <a:gd name="T11" fmla="*/ 0 60000 65536"/>
                <a:gd name="T12" fmla="*/ 0 60000 65536"/>
                <a:gd name="T13" fmla="*/ 0 60000 65536"/>
                <a:gd name="T14" fmla="*/ 0 60000 65536"/>
                <a:gd name="T15" fmla="*/ 0 w 555"/>
                <a:gd name="T16" fmla="*/ 0 h 20"/>
                <a:gd name="T17" fmla="*/ 555 w 555"/>
                <a:gd name="T18" fmla="*/ 20 h 20"/>
              </a:gdLst>
              <a:ahLst/>
              <a:cxnLst>
                <a:cxn ang="T10">
                  <a:pos x="T0" y="T1"/>
                </a:cxn>
                <a:cxn ang="T11">
                  <a:pos x="T2" y="T3"/>
                </a:cxn>
                <a:cxn ang="T12">
                  <a:pos x="T4" y="T5"/>
                </a:cxn>
                <a:cxn ang="T13">
                  <a:pos x="T6" y="T7"/>
                </a:cxn>
                <a:cxn ang="T14">
                  <a:pos x="T8" y="T9"/>
                </a:cxn>
              </a:cxnLst>
              <a:rect l="T15" t="T16" r="T17" b="T18"/>
              <a:pathLst>
                <a:path w="555" h="20">
                  <a:moveTo>
                    <a:pt x="555" y="20"/>
                  </a:moveTo>
                  <a:lnTo>
                    <a:pt x="0" y="20"/>
                  </a:lnTo>
                  <a:lnTo>
                    <a:pt x="6" y="0"/>
                  </a:lnTo>
                  <a:lnTo>
                    <a:pt x="517" y="0"/>
                  </a:lnTo>
                  <a:lnTo>
                    <a:pt x="555" y="20"/>
                  </a:lnTo>
                  <a:close/>
                </a:path>
              </a:pathLst>
            </a:custGeom>
            <a:solidFill>
              <a:srgbClr val="F3CB42"/>
            </a:solidFill>
            <a:ln w="9525">
              <a:noFill/>
              <a:round/>
              <a:headEnd/>
              <a:tailEnd/>
            </a:ln>
          </p:spPr>
          <p:txBody>
            <a:bodyPr/>
            <a:lstStyle/>
            <a:p>
              <a:endParaRPr lang="da-DK"/>
            </a:p>
          </p:txBody>
        </p:sp>
        <p:sp>
          <p:nvSpPr>
            <p:cNvPr id="57" name="Freeform 1029"/>
            <p:cNvSpPr>
              <a:spLocks/>
            </p:cNvSpPr>
            <p:nvPr/>
          </p:nvSpPr>
          <p:spPr bwMode="auto">
            <a:xfrm>
              <a:off x="2555" y="2097"/>
              <a:ext cx="28" cy="1"/>
            </a:xfrm>
            <a:custGeom>
              <a:avLst/>
              <a:gdLst>
                <a:gd name="T0" fmla="*/ 533 w 533"/>
                <a:gd name="T1" fmla="*/ 18 h 18"/>
                <a:gd name="T2" fmla="*/ 0 w 533"/>
                <a:gd name="T3" fmla="*/ 18 h 18"/>
                <a:gd name="T4" fmla="*/ 5 w 533"/>
                <a:gd name="T5" fmla="*/ 0 h 18"/>
                <a:gd name="T6" fmla="*/ 495 w 533"/>
                <a:gd name="T7" fmla="*/ 0 h 18"/>
                <a:gd name="T8" fmla="*/ 533 w 533"/>
                <a:gd name="T9" fmla="*/ 18 h 18"/>
                <a:gd name="T10" fmla="*/ 0 60000 65536"/>
                <a:gd name="T11" fmla="*/ 0 60000 65536"/>
                <a:gd name="T12" fmla="*/ 0 60000 65536"/>
                <a:gd name="T13" fmla="*/ 0 60000 65536"/>
                <a:gd name="T14" fmla="*/ 0 60000 65536"/>
                <a:gd name="T15" fmla="*/ 0 w 533"/>
                <a:gd name="T16" fmla="*/ 0 h 18"/>
                <a:gd name="T17" fmla="*/ 533 w 533"/>
                <a:gd name="T18" fmla="*/ 18 h 18"/>
              </a:gdLst>
              <a:ahLst/>
              <a:cxnLst>
                <a:cxn ang="T10">
                  <a:pos x="T0" y="T1"/>
                </a:cxn>
                <a:cxn ang="T11">
                  <a:pos x="T2" y="T3"/>
                </a:cxn>
                <a:cxn ang="T12">
                  <a:pos x="T4" y="T5"/>
                </a:cxn>
                <a:cxn ang="T13">
                  <a:pos x="T6" y="T7"/>
                </a:cxn>
                <a:cxn ang="T14">
                  <a:pos x="T8" y="T9"/>
                </a:cxn>
              </a:cxnLst>
              <a:rect l="T15" t="T16" r="T17" b="T18"/>
              <a:pathLst>
                <a:path w="533" h="18">
                  <a:moveTo>
                    <a:pt x="533" y="18"/>
                  </a:moveTo>
                  <a:lnTo>
                    <a:pt x="0" y="18"/>
                  </a:lnTo>
                  <a:lnTo>
                    <a:pt x="5" y="0"/>
                  </a:lnTo>
                  <a:lnTo>
                    <a:pt x="495" y="0"/>
                  </a:lnTo>
                  <a:lnTo>
                    <a:pt x="533" y="18"/>
                  </a:lnTo>
                  <a:close/>
                </a:path>
              </a:pathLst>
            </a:custGeom>
            <a:solidFill>
              <a:srgbClr val="F4CC42"/>
            </a:solidFill>
            <a:ln w="9525">
              <a:noFill/>
              <a:round/>
              <a:headEnd/>
              <a:tailEnd/>
            </a:ln>
          </p:spPr>
          <p:txBody>
            <a:bodyPr/>
            <a:lstStyle/>
            <a:p>
              <a:endParaRPr lang="da-DK"/>
            </a:p>
          </p:txBody>
        </p:sp>
        <p:sp>
          <p:nvSpPr>
            <p:cNvPr id="58" name="Freeform 1030"/>
            <p:cNvSpPr>
              <a:spLocks/>
            </p:cNvSpPr>
            <p:nvPr/>
          </p:nvSpPr>
          <p:spPr bwMode="auto">
            <a:xfrm>
              <a:off x="2555" y="2097"/>
              <a:ext cx="27" cy="1"/>
            </a:xfrm>
            <a:custGeom>
              <a:avLst/>
              <a:gdLst>
                <a:gd name="T0" fmla="*/ 511 w 511"/>
                <a:gd name="T1" fmla="*/ 19 h 19"/>
                <a:gd name="T2" fmla="*/ 0 w 511"/>
                <a:gd name="T3" fmla="*/ 19 h 19"/>
                <a:gd name="T4" fmla="*/ 5 w 511"/>
                <a:gd name="T5" fmla="*/ 0 h 19"/>
                <a:gd name="T6" fmla="*/ 472 w 511"/>
                <a:gd name="T7" fmla="*/ 0 h 19"/>
                <a:gd name="T8" fmla="*/ 511 w 511"/>
                <a:gd name="T9" fmla="*/ 19 h 19"/>
                <a:gd name="T10" fmla="*/ 0 60000 65536"/>
                <a:gd name="T11" fmla="*/ 0 60000 65536"/>
                <a:gd name="T12" fmla="*/ 0 60000 65536"/>
                <a:gd name="T13" fmla="*/ 0 60000 65536"/>
                <a:gd name="T14" fmla="*/ 0 60000 65536"/>
                <a:gd name="T15" fmla="*/ 0 w 511"/>
                <a:gd name="T16" fmla="*/ 0 h 19"/>
                <a:gd name="T17" fmla="*/ 511 w 511"/>
                <a:gd name="T18" fmla="*/ 19 h 19"/>
              </a:gdLst>
              <a:ahLst/>
              <a:cxnLst>
                <a:cxn ang="T10">
                  <a:pos x="T0" y="T1"/>
                </a:cxn>
                <a:cxn ang="T11">
                  <a:pos x="T2" y="T3"/>
                </a:cxn>
                <a:cxn ang="T12">
                  <a:pos x="T4" y="T5"/>
                </a:cxn>
                <a:cxn ang="T13">
                  <a:pos x="T6" y="T7"/>
                </a:cxn>
                <a:cxn ang="T14">
                  <a:pos x="T8" y="T9"/>
                </a:cxn>
              </a:cxnLst>
              <a:rect l="T15" t="T16" r="T17" b="T18"/>
              <a:pathLst>
                <a:path w="511" h="19">
                  <a:moveTo>
                    <a:pt x="511" y="19"/>
                  </a:moveTo>
                  <a:lnTo>
                    <a:pt x="0" y="19"/>
                  </a:lnTo>
                  <a:lnTo>
                    <a:pt x="5" y="0"/>
                  </a:lnTo>
                  <a:lnTo>
                    <a:pt x="472" y="0"/>
                  </a:lnTo>
                  <a:lnTo>
                    <a:pt x="511" y="19"/>
                  </a:lnTo>
                  <a:close/>
                </a:path>
              </a:pathLst>
            </a:custGeom>
            <a:solidFill>
              <a:srgbClr val="F4CC42"/>
            </a:solidFill>
            <a:ln w="9525">
              <a:noFill/>
              <a:round/>
              <a:headEnd/>
              <a:tailEnd/>
            </a:ln>
          </p:spPr>
          <p:txBody>
            <a:bodyPr/>
            <a:lstStyle/>
            <a:p>
              <a:endParaRPr lang="da-DK"/>
            </a:p>
          </p:txBody>
        </p:sp>
        <p:sp>
          <p:nvSpPr>
            <p:cNvPr id="59" name="Freeform 1031"/>
            <p:cNvSpPr>
              <a:spLocks/>
            </p:cNvSpPr>
            <p:nvPr/>
          </p:nvSpPr>
          <p:spPr bwMode="auto">
            <a:xfrm>
              <a:off x="2556" y="2096"/>
              <a:ext cx="25" cy="1"/>
            </a:xfrm>
            <a:custGeom>
              <a:avLst/>
              <a:gdLst>
                <a:gd name="T0" fmla="*/ 490 w 490"/>
                <a:gd name="T1" fmla="*/ 19 h 19"/>
                <a:gd name="T2" fmla="*/ 0 w 490"/>
                <a:gd name="T3" fmla="*/ 19 h 19"/>
                <a:gd name="T4" fmla="*/ 6 w 490"/>
                <a:gd name="T5" fmla="*/ 0 h 19"/>
                <a:gd name="T6" fmla="*/ 451 w 490"/>
                <a:gd name="T7" fmla="*/ 0 h 19"/>
                <a:gd name="T8" fmla="*/ 490 w 490"/>
                <a:gd name="T9" fmla="*/ 19 h 19"/>
                <a:gd name="T10" fmla="*/ 0 60000 65536"/>
                <a:gd name="T11" fmla="*/ 0 60000 65536"/>
                <a:gd name="T12" fmla="*/ 0 60000 65536"/>
                <a:gd name="T13" fmla="*/ 0 60000 65536"/>
                <a:gd name="T14" fmla="*/ 0 60000 65536"/>
                <a:gd name="T15" fmla="*/ 0 w 490"/>
                <a:gd name="T16" fmla="*/ 0 h 19"/>
                <a:gd name="T17" fmla="*/ 490 w 490"/>
                <a:gd name="T18" fmla="*/ 19 h 19"/>
              </a:gdLst>
              <a:ahLst/>
              <a:cxnLst>
                <a:cxn ang="T10">
                  <a:pos x="T0" y="T1"/>
                </a:cxn>
                <a:cxn ang="T11">
                  <a:pos x="T2" y="T3"/>
                </a:cxn>
                <a:cxn ang="T12">
                  <a:pos x="T4" y="T5"/>
                </a:cxn>
                <a:cxn ang="T13">
                  <a:pos x="T6" y="T7"/>
                </a:cxn>
                <a:cxn ang="T14">
                  <a:pos x="T8" y="T9"/>
                </a:cxn>
              </a:cxnLst>
              <a:rect l="T15" t="T16" r="T17" b="T18"/>
              <a:pathLst>
                <a:path w="490" h="19">
                  <a:moveTo>
                    <a:pt x="490" y="19"/>
                  </a:moveTo>
                  <a:lnTo>
                    <a:pt x="0" y="19"/>
                  </a:lnTo>
                  <a:lnTo>
                    <a:pt x="6" y="0"/>
                  </a:lnTo>
                  <a:lnTo>
                    <a:pt x="451" y="0"/>
                  </a:lnTo>
                  <a:lnTo>
                    <a:pt x="490" y="19"/>
                  </a:lnTo>
                  <a:close/>
                </a:path>
              </a:pathLst>
            </a:custGeom>
            <a:solidFill>
              <a:srgbClr val="F4CC42"/>
            </a:solidFill>
            <a:ln w="9525">
              <a:noFill/>
              <a:round/>
              <a:headEnd/>
              <a:tailEnd/>
            </a:ln>
          </p:spPr>
          <p:txBody>
            <a:bodyPr/>
            <a:lstStyle/>
            <a:p>
              <a:endParaRPr lang="da-DK"/>
            </a:p>
          </p:txBody>
        </p:sp>
        <p:sp>
          <p:nvSpPr>
            <p:cNvPr id="60" name="Freeform 1032"/>
            <p:cNvSpPr>
              <a:spLocks/>
            </p:cNvSpPr>
            <p:nvPr/>
          </p:nvSpPr>
          <p:spPr bwMode="auto">
            <a:xfrm>
              <a:off x="2556" y="2096"/>
              <a:ext cx="24" cy="1"/>
            </a:xfrm>
            <a:custGeom>
              <a:avLst/>
              <a:gdLst>
                <a:gd name="T0" fmla="*/ 467 w 467"/>
                <a:gd name="T1" fmla="*/ 18 h 18"/>
                <a:gd name="T2" fmla="*/ 0 w 467"/>
                <a:gd name="T3" fmla="*/ 18 h 18"/>
                <a:gd name="T4" fmla="*/ 6 w 467"/>
                <a:gd name="T5" fmla="*/ 0 h 18"/>
                <a:gd name="T6" fmla="*/ 430 w 467"/>
                <a:gd name="T7" fmla="*/ 0 h 18"/>
                <a:gd name="T8" fmla="*/ 467 w 467"/>
                <a:gd name="T9" fmla="*/ 18 h 18"/>
                <a:gd name="T10" fmla="*/ 0 60000 65536"/>
                <a:gd name="T11" fmla="*/ 0 60000 65536"/>
                <a:gd name="T12" fmla="*/ 0 60000 65536"/>
                <a:gd name="T13" fmla="*/ 0 60000 65536"/>
                <a:gd name="T14" fmla="*/ 0 60000 65536"/>
                <a:gd name="T15" fmla="*/ 0 w 467"/>
                <a:gd name="T16" fmla="*/ 0 h 18"/>
                <a:gd name="T17" fmla="*/ 467 w 467"/>
                <a:gd name="T18" fmla="*/ 18 h 18"/>
              </a:gdLst>
              <a:ahLst/>
              <a:cxnLst>
                <a:cxn ang="T10">
                  <a:pos x="T0" y="T1"/>
                </a:cxn>
                <a:cxn ang="T11">
                  <a:pos x="T2" y="T3"/>
                </a:cxn>
                <a:cxn ang="T12">
                  <a:pos x="T4" y="T5"/>
                </a:cxn>
                <a:cxn ang="T13">
                  <a:pos x="T6" y="T7"/>
                </a:cxn>
                <a:cxn ang="T14">
                  <a:pos x="T8" y="T9"/>
                </a:cxn>
              </a:cxnLst>
              <a:rect l="T15" t="T16" r="T17" b="T18"/>
              <a:pathLst>
                <a:path w="467" h="18">
                  <a:moveTo>
                    <a:pt x="467" y="18"/>
                  </a:moveTo>
                  <a:lnTo>
                    <a:pt x="0" y="18"/>
                  </a:lnTo>
                  <a:lnTo>
                    <a:pt x="6" y="0"/>
                  </a:lnTo>
                  <a:lnTo>
                    <a:pt x="430" y="0"/>
                  </a:lnTo>
                  <a:lnTo>
                    <a:pt x="467" y="18"/>
                  </a:lnTo>
                  <a:close/>
                </a:path>
              </a:pathLst>
            </a:custGeom>
            <a:solidFill>
              <a:srgbClr val="F4CC42"/>
            </a:solidFill>
            <a:ln w="9525">
              <a:noFill/>
              <a:round/>
              <a:headEnd/>
              <a:tailEnd/>
            </a:ln>
          </p:spPr>
          <p:txBody>
            <a:bodyPr/>
            <a:lstStyle/>
            <a:p>
              <a:endParaRPr lang="da-DK"/>
            </a:p>
          </p:txBody>
        </p:sp>
        <p:sp>
          <p:nvSpPr>
            <p:cNvPr id="61" name="Freeform 1033"/>
            <p:cNvSpPr>
              <a:spLocks/>
            </p:cNvSpPr>
            <p:nvPr/>
          </p:nvSpPr>
          <p:spPr bwMode="auto">
            <a:xfrm>
              <a:off x="2556" y="2095"/>
              <a:ext cx="23" cy="1"/>
            </a:xfrm>
            <a:custGeom>
              <a:avLst/>
              <a:gdLst>
                <a:gd name="T0" fmla="*/ 445 w 445"/>
                <a:gd name="T1" fmla="*/ 18 h 18"/>
                <a:gd name="T2" fmla="*/ 0 w 445"/>
                <a:gd name="T3" fmla="*/ 18 h 18"/>
                <a:gd name="T4" fmla="*/ 6 w 445"/>
                <a:gd name="T5" fmla="*/ 0 h 18"/>
                <a:gd name="T6" fmla="*/ 408 w 445"/>
                <a:gd name="T7" fmla="*/ 0 h 18"/>
                <a:gd name="T8" fmla="*/ 445 w 445"/>
                <a:gd name="T9" fmla="*/ 18 h 18"/>
                <a:gd name="T10" fmla="*/ 0 60000 65536"/>
                <a:gd name="T11" fmla="*/ 0 60000 65536"/>
                <a:gd name="T12" fmla="*/ 0 60000 65536"/>
                <a:gd name="T13" fmla="*/ 0 60000 65536"/>
                <a:gd name="T14" fmla="*/ 0 60000 65536"/>
                <a:gd name="T15" fmla="*/ 0 w 445"/>
                <a:gd name="T16" fmla="*/ 0 h 18"/>
                <a:gd name="T17" fmla="*/ 445 w 445"/>
                <a:gd name="T18" fmla="*/ 18 h 18"/>
              </a:gdLst>
              <a:ahLst/>
              <a:cxnLst>
                <a:cxn ang="T10">
                  <a:pos x="T0" y="T1"/>
                </a:cxn>
                <a:cxn ang="T11">
                  <a:pos x="T2" y="T3"/>
                </a:cxn>
                <a:cxn ang="T12">
                  <a:pos x="T4" y="T5"/>
                </a:cxn>
                <a:cxn ang="T13">
                  <a:pos x="T6" y="T7"/>
                </a:cxn>
                <a:cxn ang="T14">
                  <a:pos x="T8" y="T9"/>
                </a:cxn>
              </a:cxnLst>
              <a:rect l="T15" t="T16" r="T17" b="T18"/>
              <a:pathLst>
                <a:path w="445" h="18">
                  <a:moveTo>
                    <a:pt x="445" y="18"/>
                  </a:moveTo>
                  <a:lnTo>
                    <a:pt x="0" y="18"/>
                  </a:lnTo>
                  <a:lnTo>
                    <a:pt x="6" y="0"/>
                  </a:lnTo>
                  <a:lnTo>
                    <a:pt x="408" y="0"/>
                  </a:lnTo>
                  <a:lnTo>
                    <a:pt x="445" y="18"/>
                  </a:lnTo>
                  <a:close/>
                </a:path>
              </a:pathLst>
            </a:custGeom>
            <a:solidFill>
              <a:srgbClr val="F6CD41"/>
            </a:solidFill>
            <a:ln w="9525">
              <a:noFill/>
              <a:round/>
              <a:headEnd/>
              <a:tailEnd/>
            </a:ln>
          </p:spPr>
          <p:txBody>
            <a:bodyPr/>
            <a:lstStyle/>
            <a:p>
              <a:endParaRPr lang="da-DK"/>
            </a:p>
          </p:txBody>
        </p:sp>
        <p:sp>
          <p:nvSpPr>
            <p:cNvPr id="62" name="Freeform 1034"/>
            <p:cNvSpPr>
              <a:spLocks/>
            </p:cNvSpPr>
            <p:nvPr/>
          </p:nvSpPr>
          <p:spPr bwMode="auto">
            <a:xfrm>
              <a:off x="2556" y="2095"/>
              <a:ext cx="22" cy="1"/>
            </a:xfrm>
            <a:custGeom>
              <a:avLst/>
              <a:gdLst>
                <a:gd name="T0" fmla="*/ 424 w 424"/>
                <a:gd name="T1" fmla="*/ 19 h 19"/>
                <a:gd name="T2" fmla="*/ 0 w 424"/>
                <a:gd name="T3" fmla="*/ 19 h 19"/>
                <a:gd name="T4" fmla="*/ 6 w 424"/>
                <a:gd name="T5" fmla="*/ 0 h 19"/>
                <a:gd name="T6" fmla="*/ 385 w 424"/>
                <a:gd name="T7" fmla="*/ 0 h 19"/>
                <a:gd name="T8" fmla="*/ 424 w 424"/>
                <a:gd name="T9" fmla="*/ 19 h 19"/>
                <a:gd name="T10" fmla="*/ 0 60000 65536"/>
                <a:gd name="T11" fmla="*/ 0 60000 65536"/>
                <a:gd name="T12" fmla="*/ 0 60000 65536"/>
                <a:gd name="T13" fmla="*/ 0 60000 65536"/>
                <a:gd name="T14" fmla="*/ 0 60000 65536"/>
                <a:gd name="T15" fmla="*/ 0 w 424"/>
                <a:gd name="T16" fmla="*/ 0 h 19"/>
                <a:gd name="T17" fmla="*/ 424 w 424"/>
                <a:gd name="T18" fmla="*/ 19 h 19"/>
              </a:gdLst>
              <a:ahLst/>
              <a:cxnLst>
                <a:cxn ang="T10">
                  <a:pos x="T0" y="T1"/>
                </a:cxn>
                <a:cxn ang="T11">
                  <a:pos x="T2" y="T3"/>
                </a:cxn>
                <a:cxn ang="T12">
                  <a:pos x="T4" y="T5"/>
                </a:cxn>
                <a:cxn ang="T13">
                  <a:pos x="T6" y="T7"/>
                </a:cxn>
                <a:cxn ang="T14">
                  <a:pos x="T8" y="T9"/>
                </a:cxn>
              </a:cxnLst>
              <a:rect l="T15" t="T16" r="T17" b="T18"/>
              <a:pathLst>
                <a:path w="424" h="19">
                  <a:moveTo>
                    <a:pt x="424" y="19"/>
                  </a:moveTo>
                  <a:lnTo>
                    <a:pt x="0" y="19"/>
                  </a:lnTo>
                  <a:lnTo>
                    <a:pt x="6" y="0"/>
                  </a:lnTo>
                  <a:lnTo>
                    <a:pt x="385" y="0"/>
                  </a:lnTo>
                  <a:lnTo>
                    <a:pt x="424" y="19"/>
                  </a:lnTo>
                  <a:close/>
                </a:path>
              </a:pathLst>
            </a:custGeom>
            <a:solidFill>
              <a:srgbClr val="F6CD41"/>
            </a:solidFill>
            <a:ln w="9525">
              <a:noFill/>
              <a:round/>
              <a:headEnd/>
              <a:tailEnd/>
            </a:ln>
          </p:spPr>
          <p:txBody>
            <a:bodyPr/>
            <a:lstStyle/>
            <a:p>
              <a:endParaRPr lang="da-DK"/>
            </a:p>
          </p:txBody>
        </p:sp>
        <p:sp>
          <p:nvSpPr>
            <p:cNvPr id="63" name="Freeform 1035"/>
            <p:cNvSpPr>
              <a:spLocks/>
            </p:cNvSpPr>
            <p:nvPr/>
          </p:nvSpPr>
          <p:spPr bwMode="auto">
            <a:xfrm>
              <a:off x="2556" y="2094"/>
              <a:ext cx="21" cy="1"/>
            </a:xfrm>
            <a:custGeom>
              <a:avLst/>
              <a:gdLst>
                <a:gd name="T0" fmla="*/ 402 w 402"/>
                <a:gd name="T1" fmla="*/ 20 h 20"/>
                <a:gd name="T2" fmla="*/ 0 w 402"/>
                <a:gd name="T3" fmla="*/ 20 h 20"/>
                <a:gd name="T4" fmla="*/ 7 w 402"/>
                <a:gd name="T5" fmla="*/ 0 h 20"/>
                <a:gd name="T6" fmla="*/ 363 w 402"/>
                <a:gd name="T7" fmla="*/ 0 h 20"/>
                <a:gd name="T8" fmla="*/ 402 w 402"/>
                <a:gd name="T9" fmla="*/ 20 h 20"/>
                <a:gd name="T10" fmla="*/ 0 60000 65536"/>
                <a:gd name="T11" fmla="*/ 0 60000 65536"/>
                <a:gd name="T12" fmla="*/ 0 60000 65536"/>
                <a:gd name="T13" fmla="*/ 0 60000 65536"/>
                <a:gd name="T14" fmla="*/ 0 60000 65536"/>
                <a:gd name="T15" fmla="*/ 0 w 402"/>
                <a:gd name="T16" fmla="*/ 0 h 20"/>
                <a:gd name="T17" fmla="*/ 402 w 402"/>
                <a:gd name="T18" fmla="*/ 20 h 20"/>
              </a:gdLst>
              <a:ahLst/>
              <a:cxnLst>
                <a:cxn ang="T10">
                  <a:pos x="T0" y="T1"/>
                </a:cxn>
                <a:cxn ang="T11">
                  <a:pos x="T2" y="T3"/>
                </a:cxn>
                <a:cxn ang="T12">
                  <a:pos x="T4" y="T5"/>
                </a:cxn>
                <a:cxn ang="T13">
                  <a:pos x="T6" y="T7"/>
                </a:cxn>
                <a:cxn ang="T14">
                  <a:pos x="T8" y="T9"/>
                </a:cxn>
              </a:cxnLst>
              <a:rect l="T15" t="T16" r="T17" b="T18"/>
              <a:pathLst>
                <a:path w="402" h="20">
                  <a:moveTo>
                    <a:pt x="402" y="20"/>
                  </a:moveTo>
                  <a:lnTo>
                    <a:pt x="0" y="20"/>
                  </a:lnTo>
                  <a:lnTo>
                    <a:pt x="7" y="0"/>
                  </a:lnTo>
                  <a:lnTo>
                    <a:pt x="363" y="0"/>
                  </a:lnTo>
                  <a:lnTo>
                    <a:pt x="402" y="20"/>
                  </a:lnTo>
                  <a:close/>
                </a:path>
              </a:pathLst>
            </a:custGeom>
            <a:solidFill>
              <a:srgbClr val="F6CD41"/>
            </a:solidFill>
            <a:ln w="9525">
              <a:noFill/>
              <a:round/>
              <a:headEnd/>
              <a:tailEnd/>
            </a:ln>
          </p:spPr>
          <p:txBody>
            <a:bodyPr/>
            <a:lstStyle/>
            <a:p>
              <a:endParaRPr lang="da-DK"/>
            </a:p>
          </p:txBody>
        </p:sp>
        <p:sp>
          <p:nvSpPr>
            <p:cNvPr id="64" name="Freeform 1036"/>
            <p:cNvSpPr>
              <a:spLocks/>
            </p:cNvSpPr>
            <p:nvPr/>
          </p:nvSpPr>
          <p:spPr bwMode="auto">
            <a:xfrm>
              <a:off x="2556" y="2094"/>
              <a:ext cx="20" cy="1"/>
            </a:xfrm>
            <a:custGeom>
              <a:avLst/>
              <a:gdLst>
                <a:gd name="T0" fmla="*/ 379 w 379"/>
                <a:gd name="T1" fmla="*/ 19 h 19"/>
                <a:gd name="T2" fmla="*/ 0 w 379"/>
                <a:gd name="T3" fmla="*/ 19 h 19"/>
                <a:gd name="T4" fmla="*/ 5 w 379"/>
                <a:gd name="T5" fmla="*/ 5 h 19"/>
                <a:gd name="T6" fmla="*/ 9 w 379"/>
                <a:gd name="T7" fmla="*/ 0 h 19"/>
                <a:gd name="T8" fmla="*/ 341 w 379"/>
                <a:gd name="T9" fmla="*/ 0 h 19"/>
                <a:gd name="T10" fmla="*/ 379 w 379"/>
                <a:gd name="T11" fmla="*/ 19 h 19"/>
                <a:gd name="T12" fmla="*/ 0 60000 65536"/>
                <a:gd name="T13" fmla="*/ 0 60000 65536"/>
                <a:gd name="T14" fmla="*/ 0 60000 65536"/>
                <a:gd name="T15" fmla="*/ 0 60000 65536"/>
                <a:gd name="T16" fmla="*/ 0 60000 65536"/>
                <a:gd name="T17" fmla="*/ 0 60000 65536"/>
                <a:gd name="T18" fmla="*/ 0 w 379"/>
                <a:gd name="T19" fmla="*/ 0 h 19"/>
                <a:gd name="T20" fmla="*/ 379 w 37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9" h="19">
                  <a:moveTo>
                    <a:pt x="379" y="19"/>
                  </a:moveTo>
                  <a:lnTo>
                    <a:pt x="0" y="19"/>
                  </a:lnTo>
                  <a:lnTo>
                    <a:pt x="5" y="5"/>
                  </a:lnTo>
                  <a:lnTo>
                    <a:pt x="9" y="0"/>
                  </a:lnTo>
                  <a:lnTo>
                    <a:pt x="341" y="0"/>
                  </a:lnTo>
                  <a:lnTo>
                    <a:pt x="379" y="19"/>
                  </a:lnTo>
                  <a:close/>
                </a:path>
              </a:pathLst>
            </a:custGeom>
            <a:solidFill>
              <a:srgbClr val="F6CD40"/>
            </a:solidFill>
            <a:ln w="9525">
              <a:noFill/>
              <a:round/>
              <a:headEnd/>
              <a:tailEnd/>
            </a:ln>
          </p:spPr>
          <p:txBody>
            <a:bodyPr/>
            <a:lstStyle/>
            <a:p>
              <a:endParaRPr lang="da-DK"/>
            </a:p>
          </p:txBody>
        </p:sp>
        <p:sp>
          <p:nvSpPr>
            <p:cNvPr id="65" name="Freeform 1037"/>
            <p:cNvSpPr>
              <a:spLocks/>
            </p:cNvSpPr>
            <p:nvPr/>
          </p:nvSpPr>
          <p:spPr bwMode="auto">
            <a:xfrm>
              <a:off x="2557" y="2093"/>
              <a:ext cx="18" cy="1"/>
            </a:xfrm>
            <a:custGeom>
              <a:avLst/>
              <a:gdLst>
                <a:gd name="T0" fmla="*/ 356 w 356"/>
                <a:gd name="T1" fmla="*/ 19 h 19"/>
                <a:gd name="T2" fmla="*/ 0 w 356"/>
                <a:gd name="T3" fmla="*/ 19 h 19"/>
                <a:gd name="T4" fmla="*/ 1 w 356"/>
                <a:gd name="T5" fmla="*/ 15 h 19"/>
                <a:gd name="T6" fmla="*/ 10 w 356"/>
                <a:gd name="T7" fmla="*/ 0 h 19"/>
                <a:gd name="T8" fmla="*/ 318 w 356"/>
                <a:gd name="T9" fmla="*/ 0 h 19"/>
                <a:gd name="T10" fmla="*/ 356 w 356"/>
                <a:gd name="T11" fmla="*/ 19 h 19"/>
                <a:gd name="T12" fmla="*/ 0 60000 65536"/>
                <a:gd name="T13" fmla="*/ 0 60000 65536"/>
                <a:gd name="T14" fmla="*/ 0 60000 65536"/>
                <a:gd name="T15" fmla="*/ 0 60000 65536"/>
                <a:gd name="T16" fmla="*/ 0 60000 65536"/>
                <a:gd name="T17" fmla="*/ 0 60000 65536"/>
                <a:gd name="T18" fmla="*/ 0 w 356"/>
                <a:gd name="T19" fmla="*/ 0 h 19"/>
                <a:gd name="T20" fmla="*/ 356 w 35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56" h="19">
                  <a:moveTo>
                    <a:pt x="356" y="19"/>
                  </a:moveTo>
                  <a:lnTo>
                    <a:pt x="0" y="19"/>
                  </a:lnTo>
                  <a:lnTo>
                    <a:pt x="1" y="15"/>
                  </a:lnTo>
                  <a:lnTo>
                    <a:pt x="10" y="0"/>
                  </a:lnTo>
                  <a:lnTo>
                    <a:pt x="318" y="0"/>
                  </a:lnTo>
                  <a:lnTo>
                    <a:pt x="356" y="19"/>
                  </a:lnTo>
                  <a:close/>
                </a:path>
              </a:pathLst>
            </a:custGeom>
            <a:solidFill>
              <a:srgbClr val="F7CE40"/>
            </a:solidFill>
            <a:ln w="9525">
              <a:noFill/>
              <a:round/>
              <a:headEnd/>
              <a:tailEnd/>
            </a:ln>
          </p:spPr>
          <p:txBody>
            <a:bodyPr/>
            <a:lstStyle/>
            <a:p>
              <a:endParaRPr lang="da-DK"/>
            </a:p>
          </p:txBody>
        </p:sp>
        <p:sp>
          <p:nvSpPr>
            <p:cNvPr id="66" name="Freeform 1038"/>
            <p:cNvSpPr>
              <a:spLocks/>
            </p:cNvSpPr>
            <p:nvPr/>
          </p:nvSpPr>
          <p:spPr bwMode="auto">
            <a:xfrm>
              <a:off x="2557" y="2093"/>
              <a:ext cx="17" cy="1"/>
            </a:xfrm>
            <a:custGeom>
              <a:avLst/>
              <a:gdLst>
                <a:gd name="T0" fmla="*/ 332 w 332"/>
                <a:gd name="T1" fmla="*/ 19 h 19"/>
                <a:gd name="T2" fmla="*/ 0 w 332"/>
                <a:gd name="T3" fmla="*/ 19 h 19"/>
                <a:gd name="T4" fmla="*/ 10 w 332"/>
                <a:gd name="T5" fmla="*/ 0 h 19"/>
                <a:gd name="T6" fmla="*/ 294 w 332"/>
                <a:gd name="T7" fmla="*/ 0 h 19"/>
                <a:gd name="T8" fmla="*/ 332 w 332"/>
                <a:gd name="T9" fmla="*/ 19 h 19"/>
                <a:gd name="T10" fmla="*/ 0 60000 65536"/>
                <a:gd name="T11" fmla="*/ 0 60000 65536"/>
                <a:gd name="T12" fmla="*/ 0 60000 65536"/>
                <a:gd name="T13" fmla="*/ 0 60000 65536"/>
                <a:gd name="T14" fmla="*/ 0 60000 65536"/>
                <a:gd name="T15" fmla="*/ 0 w 332"/>
                <a:gd name="T16" fmla="*/ 0 h 19"/>
                <a:gd name="T17" fmla="*/ 332 w 332"/>
                <a:gd name="T18" fmla="*/ 19 h 19"/>
              </a:gdLst>
              <a:ahLst/>
              <a:cxnLst>
                <a:cxn ang="T10">
                  <a:pos x="T0" y="T1"/>
                </a:cxn>
                <a:cxn ang="T11">
                  <a:pos x="T2" y="T3"/>
                </a:cxn>
                <a:cxn ang="T12">
                  <a:pos x="T4" y="T5"/>
                </a:cxn>
                <a:cxn ang="T13">
                  <a:pos x="T6" y="T7"/>
                </a:cxn>
                <a:cxn ang="T14">
                  <a:pos x="T8" y="T9"/>
                </a:cxn>
              </a:cxnLst>
              <a:rect l="T15" t="T16" r="T17" b="T18"/>
              <a:pathLst>
                <a:path w="332" h="19">
                  <a:moveTo>
                    <a:pt x="332" y="19"/>
                  </a:moveTo>
                  <a:lnTo>
                    <a:pt x="0" y="19"/>
                  </a:lnTo>
                  <a:lnTo>
                    <a:pt x="10" y="0"/>
                  </a:lnTo>
                  <a:lnTo>
                    <a:pt x="294" y="0"/>
                  </a:lnTo>
                  <a:lnTo>
                    <a:pt x="332" y="19"/>
                  </a:lnTo>
                  <a:close/>
                </a:path>
              </a:pathLst>
            </a:custGeom>
            <a:solidFill>
              <a:srgbClr val="F7CE40"/>
            </a:solidFill>
            <a:ln w="9525">
              <a:noFill/>
              <a:round/>
              <a:headEnd/>
              <a:tailEnd/>
            </a:ln>
          </p:spPr>
          <p:txBody>
            <a:bodyPr/>
            <a:lstStyle/>
            <a:p>
              <a:endParaRPr lang="da-DK"/>
            </a:p>
          </p:txBody>
        </p:sp>
        <p:sp>
          <p:nvSpPr>
            <p:cNvPr id="67" name="Freeform 1039"/>
            <p:cNvSpPr>
              <a:spLocks/>
            </p:cNvSpPr>
            <p:nvPr/>
          </p:nvSpPr>
          <p:spPr bwMode="auto">
            <a:xfrm>
              <a:off x="2557" y="2092"/>
              <a:ext cx="16" cy="1"/>
            </a:xfrm>
            <a:custGeom>
              <a:avLst/>
              <a:gdLst>
                <a:gd name="T0" fmla="*/ 308 w 308"/>
                <a:gd name="T1" fmla="*/ 18 h 18"/>
                <a:gd name="T2" fmla="*/ 0 w 308"/>
                <a:gd name="T3" fmla="*/ 18 h 18"/>
                <a:gd name="T4" fmla="*/ 10 w 308"/>
                <a:gd name="T5" fmla="*/ 0 h 18"/>
                <a:gd name="T6" fmla="*/ 270 w 308"/>
                <a:gd name="T7" fmla="*/ 0 h 18"/>
                <a:gd name="T8" fmla="*/ 308 w 308"/>
                <a:gd name="T9" fmla="*/ 18 h 18"/>
                <a:gd name="T10" fmla="*/ 0 60000 65536"/>
                <a:gd name="T11" fmla="*/ 0 60000 65536"/>
                <a:gd name="T12" fmla="*/ 0 60000 65536"/>
                <a:gd name="T13" fmla="*/ 0 60000 65536"/>
                <a:gd name="T14" fmla="*/ 0 60000 65536"/>
                <a:gd name="T15" fmla="*/ 0 w 308"/>
                <a:gd name="T16" fmla="*/ 0 h 18"/>
                <a:gd name="T17" fmla="*/ 308 w 308"/>
                <a:gd name="T18" fmla="*/ 18 h 18"/>
              </a:gdLst>
              <a:ahLst/>
              <a:cxnLst>
                <a:cxn ang="T10">
                  <a:pos x="T0" y="T1"/>
                </a:cxn>
                <a:cxn ang="T11">
                  <a:pos x="T2" y="T3"/>
                </a:cxn>
                <a:cxn ang="T12">
                  <a:pos x="T4" y="T5"/>
                </a:cxn>
                <a:cxn ang="T13">
                  <a:pos x="T6" y="T7"/>
                </a:cxn>
                <a:cxn ang="T14">
                  <a:pos x="T8" y="T9"/>
                </a:cxn>
              </a:cxnLst>
              <a:rect l="T15" t="T16" r="T17" b="T18"/>
              <a:pathLst>
                <a:path w="308" h="18">
                  <a:moveTo>
                    <a:pt x="308" y="18"/>
                  </a:moveTo>
                  <a:lnTo>
                    <a:pt x="0" y="18"/>
                  </a:lnTo>
                  <a:lnTo>
                    <a:pt x="10" y="0"/>
                  </a:lnTo>
                  <a:lnTo>
                    <a:pt x="270" y="0"/>
                  </a:lnTo>
                  <a:lnTo>
                    <a:pt x="308" y="18"/>
                  </a:lnTo>
                  <a:close/>
                </a:path>
              </a:pathLst>
            </a:custGeom>
            <a:solidFill>
              <a:srgbClr val="F7CE40"/>
            </a:solidFill>
            <a:ln w="9525">
              <a:noFill/>
              <a:round/>
              <a:headEnd/>
              <a:tailEnd/>
            </a:ln>
          </p:spPr>
          <p:txBody>
            <a:bodyPr/>
            <a:lstStyle/>
            <a:p>
              <a:endParaRPr lang="da-DK"/>
            </a:p>
          </p:txBody>
        </p:sp>
        <p:sp>
          <p:nvSpPr>
            <p:cNvPr id="68" name="Freeform 1040"/>
            <p:cNvSpPr>
              <a:spLocks/>
            </p:cNvSpPr>
            <p:nvPr/>
          </p:nvSpPr>
          <p:spPr bwMode="auto">
            <a:xfrm>
              <a:off x="2557" y="2092"/>
              <a:ext cx="15" cy="1"/>
            </a:xfrm>
            <a:custGeom>
              <a:avLst/>
              <a:gdLst>
                <a:gd name="T0" fmla="*/ 284 w 284"/>
                <a:gd name="T1" fmla="*/ 19 h 19"/>
                <a:gd name="T2" fmla="*/ 0 w 284"/>
                <a:gd name="T3" fmla="*/ 19 h 19"/>
                <a:gd name="T4" fmla="*/ 11 w 284"/>
                <a:gd name="T5" fmla="*/ 0 h 19"/>
                <a:gd name="T6" fmla="*/ 246 w 284"/>
                <a:gd name="T7" fmla="*/ 0 h 19"/>
                <a:gd name="T8" fmla="*/ 284 w 284"/>
                <a:gd name="T9" fmla="*/ 19 h 19"/>
                <a:gd name="T10" fmla="*/ 0 60000 65536"/>
                <a:gd name="T11" fmla="*/ 0 60000 65536"/>
                <a:gd name="T12" fmla="*/ 0 60000 65536"/>
                <a:gd name="T13" fmla="*/ 0 60000 65536"/>
                <a:gd name="T14" fmla="*/ 0 60000 65536"/>
                <a:gd name="T15" fmla="*/ 0 w 284"/>
                <a:gd name="T16" fmla="*/ 0 h 19"/>
                <a:gd name="T17" fmla="*/ 284 w 284"/>
                <a:gd name="T18" fmla="*/ 19 h 19"/>
              </a:gdLst>
              <a:ahLst/>
              <a:cxnLst>
                <a:cxn ang="T10">
                  <a:pos x="T0" y="T1"/>
                </a:cxn>
                <a:cxn ang="T11">
                  <a:pos x="T2" y="T3"/>
                </a:cxn>
                <a:cxn ang="T12">
                  <a:pos x="T4" y="T5"/>
                </a:cxn>
                <a:cxn ang="T13">
                  <a:pos x="T6" y="T7"/>
                </a:cxn>
                <a:cxn ang="T14">
                  <a:pos x="T8" y="T9"/>
                </a:cxn>
              </a:cxnLst>
              <a:rect l="T15" t="T16" r="T17" b="T18"/>
              <a:pathLst>
                <a:path w="284" h="19">
                  <a:moveTo>
                    <a:pt x="284" y="19"/>
                  </a:moveTo>
                  <a:lnTo>
                    <a:pt x="0" y="19"/>
                  </a:lnTo>
                  <a:lnTo>
                    <a:pt x="11" y="0"/>
                  </a:lnTo>
                  <a:lnTo>
                    <a:pt x="246" y="0"/>
                  </a:lnTo>
                  <a:lnTo>
                    <a:pt x="284" y="19"/>
                  </a:lnTo>
                  <a:close/>
                </a:path>
              </a:pathLst>
            </a:custGeom>
            <a:solidFill>
              <a:srgbClr val="F7CE40"/>
            </a:solidFill>
            <a:ln w="9525">
              <a:noFill/>
              <a:round/>
              <a:headEnd/>
              <a:tailEnd/>
            </a:ln>
          </p:spPr>
          <p:txBody>
            <a:bodyPr/>
            <a:lstStyle/>
            <a:p>
              <a:endParaRPr lang="da-DK"/>
            </a:p>
          </p:txBody>
        </p:sp>
        <p:sp>
          <p:nvSpPr>
            <p:cNvPr id="69" name="Freeform 1041"/>
            <p:cNvSpPr>
              <a:spLocks/>
            </p:cNvSpPr>
            <p:nvPr/>
          </p:nvSpPr>
          <p:spPr bwMode="auto">
            <a:xfrm>
              <a:off x="2558" y="2091"/>
              <a:ext cx="13" cy="1"/>
            </a:xfrm>
            <a:custGeom>
              <a:avLst/>
              <a:gdLst>
                <a:gd name="T0" fmla="*/ 260 w 260"/>
                <a:gd name="T1" fmla="*/ 19 h 19"/>
                <a:gd name="T2" fmla="*/ 0 w 260"/>
                <a:gd name="T3" fmla="*/ 19 h 19"/>
                <a:gd name="T4" fmla="*/ 11 w 260"/>
                <a:gd name="T5" fmla="*/ 0 h 19"/>
                <a:gd name="T6" fmla="*/ 222 w 260"/>
                <a:gd name="T7" fmla="*/ 0 h 19"/>
                <a:gd name="T8" fmla="*/ 260 w 260"/>
                <a:gd name="T9" fmla="*/ 19 h 19"/>
                <a:gd name="T10" fmla="*/ 0 60000 65536"/>
                <a:gd name="T11" fmla="*/ 0 60000 65536"/>
                <a:gd name="T12" fmla="*/ 0 60000 65536"/>
                <a:gd name="T13" fmla="*/ 0 60000 65536"/>
                <a:gd name="T14" fmla="*/ 0 60000 65536"/>
                <a:gd name="T15" fmla="*/ 0 w 260"/>
                <a:gd name="T16" fmla="*/ 0 h 19"/>
                <a:gd name="T17" fmla="*/ 260 w 260"/>
                <a:gd name="T18" fmla="*/ 19 h 19"/>
              </a:gdLst>
              <a:ahLst/>
              <a:cxnLst>
                <a:cxn ang="T10">
                  <a:pos x="T0" y="T1"/>
                </a:cxn>
                <a:cxn ang="T11">
                  <a:pos x="T2" y="T3"/>
                </a:cxn>
                <a:cxn ang="T12">
                  <a:pos x="T4" y="T5"/>
                </a:cxn>
                <a:cxn ang="T13">
                  <a:pos x="T6" y="T7"/>
                </a:cxn>
                <a:cxn ang="T14">
                  <a:pos x="T8" y="T9"/>
                </a:cxn>
              </a:cxnLst>
              <a:rect l="T15" t="T16" r="T17" b="T18"/>
              <a:pathLst>
                <a:path w="260" h="19">
                  <a:moveTo>
                    <a:pt x="260" y="19"/>
                  </a:moveTo>
                  <a:lnTo>
                    <a:pt x="0" y="19"/>
                  </a:lnTo>
                  <a:lnTo>
                    <a:pt x="11" y="0"/>
                  </a:lnTo>
                  <a:lnTo>
                    <a:pt x="222" y="0"/>
                  </a:lnTo>
                  <a:lnTo>
                    <a:pt x="260" y="19"/>
                  </a:lnTo>
                  <a:close/>
                </a:path>
              </a:pathLst>
            </a:custGeom>
            <a:solidFill>
              <a:srgbClr val="F8CE40"/>
            </a:solidFill>
            <a:ln w="9525">
              <a:noFill/>
              <a:round/>
              <a:headEnd/>
              <a:tailEnd/>
            </a:ln>
          </p:spPr>
          <p:txBody>
            <a:bodyPr/>
            <a:lstStyle/>
            <a:p>
              <a:endParaRPr lang="da-DK"/>
            </a:p>
          </p:txBody>
        </p:sp>
        <p:sp>
          <p:nvSpPr>
            <p:cNvPr id="70" name="Freeform 1042"/>
            <p:cNvSpPr>
              <a:spLocks/>
            </p:cNvSpPr>
            <p:nvPr/>
          </p:nvSpPr>
          <p:spPr bwMode="auto">
            <a:xfrm>
              <a:off x="2558" y="2091"/>
              <a:ext cx="12" cy="1"/>
            </a:xfrm>
            <a:custGeom>
              <a:avLst/>
              <a:gdLst>
                <a:gd name="T0" fmla="*/ 235 w 235"/>
                <a:gd name="T1" fmla="*/ 18 h 18"/>
                <a:gd name="T2" fmla="*/ 0 w 235"/>
                <a:gd name="T3" fmla="*/ 18 h 18"/>
                <a:gd name="T4" fmla="*/ 10 w 235"/>
                <a:gd name="T5" fmla="*/ 0 h 18"/>
                <a:gd name="T6" fmla="*/ 196 w 235"/>
                <a:gd name="T7" fmla="*/ 0 h 18"/>
                <a:gd name="T8" fmla="*/ 235 w 235"/>
                <a:gd name="T9" fmla="*/ 18 h 18"/>
                <a:gd name="T10" fmla="*/ 0 60000 65536"/>
                <a:gd name="T11" fmla="*/ 0 60000 65536"/>
                <a:gd name="T12" fmla="*/ 0 60000 65536"/>
                <a:gd name="T13" fmla="*/ 0 60000 65536"/>
                <a:gd name="T14" fmla="*/ 0 60000 65536"/>
                <a:gd name="T15" fmla="*/ 0 w 235"/>
                <a:gd name="T16" fmla="*/ 0 h 18"/>
                <a:gd name="T17" fmla="*/ 235 w 235"/>
                <a:gd name="T18" fmla="*/ 18 h 18"/>
              </a:gdLst>
              <a:ahLst/>
              <a:cxnLst>
                <a:cxn ang="T10">
                  <a:pos x="T0" y="T1"/>
                </a:cxn>
                <a:cxn ang="T11">
                  <a:pos x="T2" y="T3"/>
                </a:cxn>
                <a:cxn ang="T12">
                  <a:pos x="T4" y="T5"/>
                </a:cxn>
                <a:cxn ang="T13">
                  <a:pos x="T6" y="T7"/>
                </a:cxn>
                <a:cxn ang="T14">
                  <a:pos x="T8" y="T9"/>
                </a:cxn>
              </a:cxnLst>
              <a:rect l="T15" t="T16" r="T17" b="T18"/>
              <a:pathLst>
                <a:path w="235" h="18">
                  <a:moveTo>
                    <a:pt x="235" y="18"/>
                  </a:moveTo>
                  <a:lnTo>
                    <a:pt x="0" y="18"/>
                  </a:lnTo>
                  <a:lnTo>
                    <a:pt x="10" y="0"/>
                  </a:lnTo>
                  <a:lnTo>
                    <a:pt x="196" y="0"/>
                  </a:lnTo>
                  <a:lnTo>
                    <a:pt x="235" y="18"/>
                  </a:lnTo>
                  <a:close/>
                </a:path>
              </a:pathLst>
            </a:custGeom>
            <a:solidFill>
              <a:srgbClr val="F8CE40"/>
            </a:solidFill>
            <a:ln w="9525">
              <a:noFill/>
              <a:round/>
              <a:headEnd/>
              <a:tailEnd/>
            </a:ln>
          </p:spPr>
          <p:txBody>
            <a:bodyPr/>
            <a:lstStyle/>
            <a:p>
              <a:endParaRPr lang="da-DK"/>
            </a:p>
          </p:txBody>
        </p:sp>
        <p:sp>
          <p:nvSpPr>
            <p:cNvPr id="71" name="Freeform 1043"/>
            <p:cNvSpPr>
              <a:spLocks/>
            </p:cNvSpPr>
            <p:nvPr/>
          </p:nvSpPr>
          <p:spPr bwMode="auto">
            <a:xfrm>
              <a:off x="2558" y="2090"/>
              <a:ext cx="11" cy="1"/>
            </a:xfrm>
            <a:custGeom>
              <a:avLst/>
              <a:gdLst>
                <a:gd name="T0" fmla="*/ 211 w 211"/>
                <a:gd name="T1" fmla="*/ 20 h 20"/>
                <a:gd name="T2" fmla="*/ 0 w 211"/>
                <a:gd name="T3" fmla="*/ 20 h 20"/>
                <a:gd name="T4" fmla="*/ 10 w 211"/>
                <a:gd name="T5" fmla="*/ 0 h 20"/>
                <a:gd name="T6" fmla="*/ 172 w 211"/>
                <a:gd name="T7" fmla="*/ 0 h 20"/>
                <a:gd name="T8" fmla="*/ 211 w 211"/>
                <a:gd name="T9" fmla="*/ 20 h 20"/>
                <a:gd name="T10" fmla="*/ 0 60000 65536"/>
                <a:gd name="T11" fmla="*/ 0 60000 65536"/>
                <a:gd name="T12" fmla="*/ 0 60000 65536"/>
                <a:gd name="T13" fmla="*/ 0 60000 65536"/>
                <a:gd name="T14" fmla="*/ 0 60000 65536"/>
                <a:gd name="T15" fmla="*/ 0 w 211"/>
                <a:gd name="T16" fmla="*/ 0 h 20"/>
                <a:gd name="T17" fmla="*/ 211 w 211"/>
                <a:gd name="T18" fmla="*/ 20 h 20"/>
              </a:gdLst>
              <a:ahLst/>
              <a:cxnLst>
                <a:cxn ang="T10">
                  <a:pos x="T0" y="T1"/>
                </a:cxn>
                <a:cxn ang="T11">
                  <a:pos x="T2" y="T3"/>
                </a:cxn>
                <a:cxn ang="T12">
                  <a:pos x="T4" y="T5"/>
                </a:cxn>
                <a:cxn ang="T13">
                  <a:pos x="T6" y="T7"/>
                </a:cxn>
                <a:cxn ang="T14">
                  <a:pos x="T8" y="T9"/>
                </a:cxn>
              </a:cxnLst>
              <a:rect l="T15" t="T16" r="T17" b="T18"/>
              <a:pathLst>
                <a:path w="211" h="20">
                  <a:moveTo>
                    <a:pt x="211" y="20"/>
                  </a:moveTo>
                  <a:lnTo>
                    <a:pt x="0" y="20"/>
                  </a:lnTo>
                  <a:lnTo>
                    <a:pt x="10" y="0"/>
                  </a:lnTo>
                  <a:lnTo>
                    <a:pt x="172" y="0"/>
                  </a:lnTo>
                  <a:lnTo>
                    <a:pt x="211" y="20"/>
                  </a:lnTo>
                  <a:close/>
                </a:path>
              </a:pathLst>
            </a:custGeom>
            <a:solidFill>
              <a:srgbClr val="F8CE40"/>
            </a:solidFill>
            <a:ln w="9525">
              <a:noFill/>
              <a:round/>
              <a:headEnd/>
              <a:tailEnd/>
            </a:ln>
          </p:spPr>
          <p:txBody>
            <a:bodyPr/>
            <a:lstStyle/>
            <a:p>
              <a:endParaRPr lang="da-DK"/>
            </a:p>
          </p:txBody>
        </p:sp>
        <p:sp>
          <p:nvSpPr>
            <p:cNvPr id="72" name="Freeform 1044"/>
            <p:cNvSpPr>
              <a:spLocks/>
            </p:cNvSpPr>
            <p:nvPr/>
          </p:nvSpPr>
          <p:spPr bwMode="auto">
            <a:xfrm>
              <a:off x="2558" y="2090"/>
              <a:ext cx="10" cy="1"/>
            </a:xfrm>
            <a:custGeom>
              <a:avLst/>
              <a:gdLst>
                <a:gd name="T0" fmla="*/ 186 w 186"/>
                <a:gd name="T1" fmla="*/ 20 h 20"/>
                <a:gd name="T2" fmla="*/ 0 w 186"/>
                <a:gd name="T3" fmla="*/ 20 h 20"/>
                <a:gd name="T4" fmla="*/ 7 w 186"/>
                <a:gd name="T5" fmla="*/ 7 h 20"/>
                <a:gd name="T6" fmla="*/ 34 w 186"/>
                <a:gd name="T7" fmla="*/ 0 h 20"/>
                <a:gd name="T8" fmla="*/ 149 w 186"/>
                <a:gd name="T9" fmla="*/ 0 h 20"/>
                <a:gd name="T10" fmla="*/ 186 w 186"/>
                <a:gd name="T11" fmla="*/ 20 h 20"/>
                <a:gd name="T12" fmla="*/ 0 60000 65536"/>
                <a:gd name="T13" fmla="*/ 0 60000 65536"/>
                <a:gd name="T14" fmla="*/ 0 60000 65536"/>
                <a:gd name="T15" fmla="*/ 0 60000 65536"/>
                <a:gd name="T16" fmla="*/ 0 60000 65536"/>
                <a:gd name="T17" fmla="*/ 0 60000 65536"/>
                <a:gd name="T18" fmla="*/ 0 w 186"/>
                <a:gd name="T19" fmla="*/ 0 h 20"/>
                <a:gd name="T20" fmla="*/ 186 w 18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6" h="20">
                  <a:moveTo>
                    <a:pt x="186" y="20"/>
                  </a:moveTo>
                  <a:lnTo>
                    <a:pt x="0" y="20"/>
                  </a:lnTo>
                  <a:lnTo>
                    <a:pt x="7" y="7"/>
                  </a:lnTo>
                  <a:lnTo>
                    <a:pt x="34" y="0"/>
                  </a:lnTo>
                  <a:lnTo>
                    <a:pt x="149" y="0"/>
                  </a:lnTo>
                  <a:lnTo>
                    <a:pt x="186" y="20"/>
                  </a:lnTo>
                  <a:close/>
                </a:path>
              </a:pathLst>
            </a:custGeom>
            <a:solidFill>
              <a:srgbClr val="F8CE40"/>
            </a:solidFill>
            <a:ln w="9525">
              <a:noFill/>
              <a:round/>
              <a:headEnd/>
              <a:tailEnd/>
            </a:ln>
          </p:spPr>
          <p:txBody>
            <a:bodyPr/>
            <a:lstStyle/>
            <a:p>
              <a:endParaRPr lang="da-DK"/>
            </a:p>
          </p:txBody>
        </p:sp>
        <p:sp>
          <p:nvSpPr>
            <p:cNvPr id="73" name="Freeform 1045"/>
            <p:cNvSpPr>
              <a:spLocks/>
            </p:cNvSpPr>
            <p:nvPr/>
          </p:nvSpPr>
          <p:spPr bwMode="auto">
            <a:xfrm>
              <a:off x="2559" y="2089"/>
              <a:ext cx="8" cy="1"/>
            </a:xfrm>
            <a:custGeom>
              <a:avLst/>
              <a:gdLst>
                <a:gd name="T0" fmla="*/ 162 w 162"/>
                <a:gd name="T1" fmla="*/ 18 h 18"/>
                <a:gd name="T2" fmla="*/ 0 w 162"/>
                <a:gd name="T3" fmla="*/ 18 h 18"/>
                <a:gd name="T4" fmla="*/ 2 w 162"/>
                <a:gd name="T5" fmla="*/ 16 h 18"/>
                <a:gd name="T6" fmla="*/ 68 w 162"/>
                <a:gd name="T7" fmla="*/ 0 h 18"/>
                <a:gd name="T8" fmla="*/ 125 w 162"/>
                <a:gd name="T9" fmla="*/ 0 h 18"/>
                <a:gd name="T10" fmla="*/ 162 w 162"/>
                <a:gd name="T11" fmla="*/ 18 h 18"/>
                <a:gd name="T12" fmla="*/ 0 60000 65536"/>
                <a:gd name="T13" fmla="*/ 0 60000 65536"/>
                <a:gd name="T14" fmla="*/ 0 60000 65536"/>
                <a:gd name="T15" fmla="*/ 0 60000 65536"/>
                <a:gd name="T16" fmla="*/ 0 60000 65536"/>
                <a:gd name="T17" fmla="*/ 0 60000 65536"/>
                <a:gd name="T18" fmla="*/ 0 w 162"/>
                <a:gd name="T19" fmla="*/ 0 h 18"/>
                <a:gd name="T20" fmla="*/ 162 w 16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2" h="18">
                  <a:moveTo>
                    <a:pt x="162" y="18"/>
                  </a:moveTo>
                  <a:lnTo>
                    <a:pt x="0" y="18"/>
                  </a:lnTo>
                  <a:lnTo>
                    <a:pt x="2" y="16"/>
                  </a:lnTo>
                  <a:lnTo>
                    <a:pt x="68" y="0"/>
                  </a:lnTo>
                  <a:lnTo>
                    <a:pt x="125" y="0"/>
                  </a:lnTo>
                  <a:lnTo>
                    <a:pt x="162" y="18"/>
                  </a:lnTo>
                  <a:close/>
                </a:path>
              </a:pathLst>
            </a:custGeom>
            <a:solidFill>
              <a:srgbClr val="F9CF40"/>
            </a:solidFill>
            <a:ln w="9525">
              <a:noFill/>
              <a:round/>
              <a:headEnd/>
              <a:tailEnd/>
            </a:ln>
          </p:spPr>
          <p:txBody>
            <a:bodyPr/>
            <a:lstStyle/>
            <a:p>
              <a:endParaRPr lang="da-DK"/>
            </a:p>
          </p:txBody>
        </p:sp>
        <p:sp>
          <p:nvSpPr>
            <p:cNvPr id="74" name="Freeform 1046"/>
            <p:cNvSpPr>
              <a:spLocks/>
            </p:cNvSpPr>
            <p:nvPr/>
          </p:nvSpPr>
          <p:spPr bwMode="auto">
            <a:xfrm>
              <a:off x="2560" y="2089"/>
              <a:ext cx="6" cy="1"/>
            </a:xfrm>
            <a:custGeom>
              <a:avLst/>
              <a:gdLst>
                <a:gd name="T0" fmla="*/ 115 w 115"/>
                <a:gd name="T1" fmla="*/ 19 h 19"/>
                <a:gd name="T2" fmla="*/ 0 w 115"/>
                <a:gd name="T3" fmla="*/ 19 h 19"/>
                <a:gd name="T4" fmla="*/ 76 w 115"/>
                <a:gd name="T5" fmla="*/ 0 h 19"/>
                <a:gd name="T6" fmla="*/ 115 w 115"/>
                <a:gd name="T7" fmla="*/ 19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115" y="19"/>
                  </a:moveTo>
                  <a:lnTo>
                    <a:pt x="0" y="19"/>
                  </a:lnTo>
                  <a:lnTo>
                    <a:pt x="76" y="0"/>
                  </a:lnTo>
                  <a:lnTo>
                    <a:pt x="115" y="19"/>
                  </a:lnTo>
                  <a:close/>
                </a:path>
              </a:pathLst>
            </a:custGeom>
            <a:solidFill>
              <a:srgbClr val="F9CF40"/>
            </a:solidFill>
            <a:ln w="9525">
              <a:noFill/>
              <a:round/>
              <a:headEnd/>
              <a:tailEnd/>
            </a:ln>
          </p:spPr>
          <p:txBody>
            <a:bodyPr/>
            <a:lstStyle/>
            <a:p>
              <a:endParaRPr lang="da-DK"/>
            </a:p>
          </p:txBody>
        </p:sp>
        <p:sp>
          <p:nvSpPr>
            <p:cNvPr id="75" name="Freeform 1047"/>
            <p:cNvSpPr>
              <a:spLocks/>
            </p:cNvSpPr>
            <p:nvPr/>
          </p:nvSpPr>
          <p:spPr bwMode="auto">
            <a:xfrm>
              <a:off x="2562" y="2089"/>
              <a:ext cx="3" cy="1"/>
            </a:xfrm>
            <a:custGeom>
              <a:avLst/>
              <a:gdLst>
                <a:gd name="T0" fmla="*/ 57 w 57"/>
                <a:gd name="T1" fmla="*/ 10 h 10"/>
                <a:gd name="T2" fmla="*/ 0 w 57"/>
                <a:gd name="T3" fmla="*/ 10 h 10"/>
                <a:gd name="T4" fmla="*/ 37 w 57"/>
                <a:gd name="T5" fmla="*/ 0 h 10"/>
                <a:gd name="T6" fmla="*/ 57 w 57"/>
                <a:gd name="T7" fmla="*/ 10 h 10"/>
                <a:gd name="T8" fmla="*/ 0 60000 65536"/>
                <a:gd name="T9" fmla="*/ 0 60000 65536"/>
                <a:gd name="T10" fmla="*/ 0 60000 65536"/>
                <a:gd name="T11" fmla="*/ 0 60000 65536"/>
                <a:gd name="T12" fmla="*/ 0 w 57"/>
                <a:gd name="T13" fmla="*/ 0 h 10"/>
                <a:gd name="T14" fmla="*/ 57 w 57"/>
                <a:gd name="T15" fmla="*/ 10 h 10"/>
              </a:gdLst>
              <a:ahLst/>
              <a:cxnLst>
                <a:cxn ang="T8">
                  <a:pos x="T0" y="T1"/>
                </a:cxn>
                <a:cxn ang="T9">
                  <a:pos x="T2" y="T3"/>
                </a:cxn>
                <a:cxn ang="T10">
                  <a:pos x="T4" y="T5"/>
                </a:cxn>
                <a:cxn ang="T11">
                  <a:pos x="T6" y="T7"/>
                </a:cxn>
              </a:cxnLst>
              <a:rect l="T12" t="T13" r="T14" b="T15"/>
              <a:pathLst>
                <a:path w="57" h="10">
                  <a:moveTo>
                    <a:pt x="57" y="10"/>
                  </a:moveTo>
                  <a:lnTo>
                    <a:pt x="0" y="10"/>
                  </a:lnTo>
                  <a:lnTo>
                    <a:pt x="37" y="0"/>
                  </a:lnTo>
                  <a:lnTo>
                    <a:pt x="57" y="10"/>
                  </a:lnTo>
                  <a:close/>
                </a:path>
              </a:pathLst>
            </a:custGeom>
            <a:solidFill>
              <a:srgbClr val="FACF3F"/>
            </a:solidFill>
            <a:ln w="9525">
              <a:noFill/>
              <a:round/>
              <a:headEnd/>
              <a:tailEnd/>
            </a:ln>
          </p:spPr>
          <p:txBody>
            <a:bodyPr/>
            <a:lstStyle/>
            <a:p>
              <a:endParaRPr lang="da-DK"/>
            </a:p>
          </p:txBody>
        </p:sp>
        <p:sp>
          <p:nvSpPr>
            <p:cNvPr id="76" name="Freeform 1048"/>
            <p:cNvSpPr>
              <a:spLocks/>
            </p:cNvSpPr>
            <p:nvPr/>
          </p:nvSpPr>
          <p:spPr bwMode="auto">
            <a:xfrm>
              <a:off x="2551" y="2089"/>
              <a:ext cx="62" cy="127"/>
            </a:xfrm>
            <a:custGeom>
              <a:avLst/>
              <a:gdLst>
                <a:gd name="T0" fmla="*/ 252 w 1187"/>
                <a:gd name="T1" fmla="*/ 0 h 2417"/>
                <a:gd name="T2" fmla="*/ 149 w 1187"/>
                <a:gd name="T3" fmla="*/ 26 h 2417"/>
                <a:gd name="T4" fmla="*/ 107 w 1187"/>
                <a:gd name="T5" fmla="*/ 100 h 2417"/>
                <a:gd name="T6" fmla="*/ 68 w 1187"/>
                <a:gd name="T7" fmla="*/ 224 h 2417"/>
                <a:gd name="T8" fmla="*/ 36 w 1187"/>
                <a:gd name="T9" fmla="*/ 408 h 2417"/>
                <a:gd name="T10" fmla="*/ 25 w 1187"/>
                <a:gd name="T11" fmla="*/ 653 h 2417"/>
                <a:gd name="T12" fmla="*/ 0 w 1187"/>
                <a:gd name="T13" fmla="*/ 1323 h 2417"/>
                <a:gd name="T14" fmla="*/ 16 w 1187"/>
                <a:gd name="T15" fmla="*/ 1566 h 2417"/>
                <a:gd name="T16" fmla="*/ 42 w 1187"/>
                <a:gd name="T17" fmla="*/ 1696 h 2417"/>
                <a:gd name="T18" fmla="*/ 77 w 1187"/>
                <a:gd name="T19" fmla="*/ 1848 h 2417"/>
                <a:gd name="T20" fmla="*/ 174 w 1187"/>
                <a:gd name="T21" fmla="*/ 1987 h 2417"/>
                <a:gd name="T22" fmla="*/ 1074 w 1187"/>
                <a:gd name="T23" fmla="*/ 2417 h 2417"/>
                <a:gd name="T24" fmla="*/ 1022 w 1187"/>
                <a:gd name="T25" fmla="*/ 2249 h 2417"/>
                <a:gd name="T26" fmla="*/ 993 w 1187"/>
                <a:gd name="T27" fmla="*/ 2125 h 2417"/>
                <a:gd name="T28" fmla="*/ 987 w 1187"/>
                <a:gd name="T29" fmla="*/ 1867 h 2417"/>
                <a:gd name="T30" fmla="*/ 987 w 1187"/>
                <a:gd name="T31" fmla="*/ 1605 h 2417"/>
                <a:gd name="T32" fmla="*/ 993 w 1187"/>
                <a:gd name="T33" fmla="*/ 1330 h 2417"/>
                <a:gd name="T34" fmla="*/ 1012 w 1187"/>
                <a:gd name="T35" fmla="*/ 948 h 2417"/>
                <a:gd name="T36" fmla="*/ 1028 w 1187"/>
                <a:gd name="T37" fmla="*/ 786 h 2417"/>
                <a:gd name="T38" fmla="*/ 1055 w 1187"/>
                <a:gd name="T39" fmla="*/ 653 h 2417"/>
                <a:gd name="T40" fmla="*/ 1106 w 1187"/>
                <a:gd name="T41" fmla="*/ 541 h 2417"/>
                <a:gd name="T42" fmla="*/ 1187 w 1187"/>
                <a:gd name="T43" fmla="*/ 463 h 2417"/>
                <a:gd name="T44" fmla="*/ 252 w 1187"/>
                <a:gd name="T45" fmla="*/ 0 h 2417"/>
                <a:gd name="T46" fmla="*/ 252 w 1187"/>
                <a:gd name="T47" fmla="*/ 0 h 2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7"/>
                <a:gd name="T73" fmla="*/ 0 h 2417"/>
                <a:gd name="T74" fmla="*/ 1187 w 1187"/>
                <a:gd name="T75" fmla="*/ 2417 h 24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7" h="2417">
                  <a:moveTo>
                    <a:pt x="252" y="0"/>
                  </a:moveTo>
                  <a:lnTo>
                    <a:pt x="149" y="26"/>
                  </a:lnTo>
                  <a:lnTo>
                    <a:pt x="107" y="100"/>
                  </a:lnTo>
                  <a:lnTo>
                    <a:pt x="68" y="224"/>
                  </a:lnTo>
                  <a:lnTo>
                    <a:pt x="36" y="408"/>
                  </a:lnTo>
                  <a:lnTo>
                    <a:pt x="25" y="653"/>
                  </a:lnTo>
                  <a:lnTo>
                    <a:pt x="0" y="1323"/>
                  </a:lnTo>
                  <a:lnTo>
                    <a:pt x="16" y="1566"/>
                  </a:lnTo>
                  <a:lnTo>
                    <a:pt x="42" y="1696"/>
                  </a:lnTo>
                  <a:lnTo>
                    <a:pt x="77" y="1848"/>
                  </a:lnTo>
                  <a:lnTo>
                    <a:pt x="174" y="1987"/>
                  </a:lnTo>
                  <a:lnTo>
                    <a:pt x="1074" y="2417"/>
                  </a:lnTo>
                  <a:lnTo>
                    <a:pt x="1022" y="2249"/>
                  </a:lnTo>
                  <a:lnTo>
                    <a:pt x="993" y="2125"/>
                  </a:lnTo>
                  <a:lnTo>
                    <a:pt x="987" y="1867"/>
                  </a:lnTo>
                  <a:lnTo>
                    <a:pt x="987" y="1605"/>
                  </a:lnTo>
                  <a:lnTo>
                    <a:pt x="993" y="1330"/>
                  </a:lnTo>
                  <a:lnTo>
                    <a:pt x="1012" y="948"/>
                  </a:lnTo>
                  <a:lnTo>
                    <a:pt x="1028" y="786"/>
                  </a:lnTo>
                  <a:lnTo>
                    <a:pt x="1055" y="653"/>
                  </a:lnTo>
                  <a:lnTo>
                    <a:pt x="1106" y="541"/>
                  </a:lnTo>
                  <a:lnTo>
                    <a:pt x="1187" y="463"/>
                  </a:lnTo>
                  <a:lnTo>
                    <a:pt x="252" y="0"/>
                  </a:lnTo>
                  <a:close/>
                </a:path>
              </a:pathLst>
            </a:custGeom>
            <a:noFill/>
            <a:ln w="0">
              <a:solidFill>
                <a:srgbClr val="1F1A17"/>
              </a:solidFill>
              <a:round/>
              <a:headEnd/>
              <a:tailEnd/>
            </a:ln>
          </p:spPr>
          <p:txBody>
            <a:bodyPr/>
            <a:lstStyle/>
            <a:p>
              <a:endParaRPr lang="da-DK"/>
            </a:p>
          </p:txBody>
        </p:sp>
        <p:sp>
          <p:nvSpPr>
            <p:cNvPr id="77" name="Freeform 1049"/>
            <p:cNvSpPr>
              <a:spLocks noEditPoints="1"/>
            </p:cNvSpPr>
            <p:nvPr/>
          </p:nvSpPr>
          <p:spPr bwMode="auto">
            <a:xfrm>
              <a:off x="2848" y="2325"/>
              <a:ext cx="29" cy="5"/>
            </a:xfrm>
            <a:custGeom>
              <a:avLst/>
              <a:gdLst>
                <a:gd name="T0" fmla="*/ 0 w 553"/>
                <a:gd name="T1" fmla="*/ 97 h 106"/>
                <a:gd name="T2" fmla="*/ 90 w 553"/>
                <a:gd name="T3" fmla="*/ 81 h 106"/>
                <a:gd name="T4" fmla="*/ 62 w 553"/>
                <a:gd name="T5" fmla="*/ 106 h 106"/>
                <a:gd name="T6" fmla="*/ 7 w 553"/>
                <a:gd name="T7" fmla="*/ 103 h 106"/>
                <a:gd name="T8" fmla="*/ 0 w 553"/>
                <a:gd name="T9" fmla="*/ 97 h 106"/>
                <a:gd name="T10" fmla="*/ 340 w 553"/>
                <a:gd name="T11" fmla="*/ 37 h 106"/>
                <a:gd name="T12" fmla="*/ 553 w 553"/>
                <a:gd name="T13" fmla="*/ 0 h 106"/>
                <a:gd name="T14" fmla="*/ 366 w 553"/>
                <a:gd name="T15" fmla="*/ 57 h 106"/>
                <a:gd name="T16" fmla="*/ 340 w 553"/>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3"/>
                <a:gd name="T28" fmla="*/ 0 h 106"/>
                <a:gd name="T29" fmla="*/ 553 w 553"/>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3" h="106">
                  <a:moveTo>
                    <a:pt x="0" y="97"/>
                  </a:moveTo>
                  <a:lnTo>
                    <a:pt x="90" y="81"/>
                  </a:lnTo>
                  <a:lnTo>
                    <a:pt x="62" y="106"/>
                  </a:lnTo>
                  <a:lnTo>
                    <a:pt x="7" y="103"/>
                  </a:lnTo>
                  <a:lnTo>
                    <a:pt x="0" y="97"/>
                  </a:lnTo>
                  <a:close/>
                  <a:moveTo>
                    <a:pt x="340" y="37"/>
                  </a:moveTo>
                  <a:lnTo>
                    <a:pt x="553" y="0"/>
                  </a:lnTo>
                  <a:lnTo>
                    <a:pt x="366" y="57"/>
                  </a:lnTo>
                  <a:lnTo>
                    <a:pt x="340" y="37"/>
                  </a:lnTo>
                  <a:close/>
                </a:path>
              </a:pathLst>
            </a:custGeom>
            <a:solidFill>
              <a:srgbClr val="FBF9E5"/>
            </a:solidFill>
            <a:ln w="9525">
              <a:noFill/>
              <a:round/>
              <a:headEnd/>
              <a:tailEnd/>
            </a:ln>
          </p:spPr>
          <p:txBody>
            <a:bodyPr/>
            <a:lstStyle/>
            <a:p>
              <a:endParaRPr lang="da-DK"/>
            </a:p>
          </p:txBody>
        </p:sp>
        <p:sp>
          <p:nvSpPr>
            <p:cNvPr id="78" name="Freeform 1050"/>
            <p:cNvSpPr>
              <a:spLocks noEditPoints="1"/>
            </p:cNvSpPr>
            <p:nvPr/>
          </p:nvSpPr>
          <p:spPr bwMode="auto">
            <a:xfrm>
              <a:off x="2847" y="2322"/>
              <a:ext cx="38" cy="8"/>
            </a:xfrm>
            <a:custGeom>
              <a:avLst/>
              <a:gdLst>
                <a:gd name="T0" fmla="*/ 416 w 732"/>
                <a:gd name="T1" fmla="*/ 98 h 156"/>
                <a:gd name="T2" fmla="*/ 383 w 732"/>
                <a:gd name="T3" fmla="*/ 104 h 156"/>
                <a:gd name="T4" fmla="*/ 337 w 732"/>
                <a:gd name="T5" fmla="*/ 70 h 156"/>
                <a:gd name="T6" fmla="*/ 732 w 732"/>
                <a:gd name="T7" fmla="*/ 0 h 156"/>
                <a:gd name="T8" fmla="*/ 416 w 732"/>
                <a:gd name="T9" fmla="*/ 98 h 156"/>
                <a:gd name="T10" fmla="*/ 0 w 732"/>
                <a:gd name="T11" fmla="*/ 130 h 156"/>
                <a:gd name="T12" fmla="*/ 141 w 732"/>
                <a:gd name="T13" fmla="*/ 104 h 156"/>
                <a:gd name="T14" fmla="*/ 138 w 732"/>
                <a:gd name="T15" fmla="*/ 107 h 156"/>
                <a:gd name="T16" fmla="*/ 83 w 732"/>
                <a:gd name="T17" fmla="*/ 156 h 156"/>
                <a:gd name="T18" fmla="*/ 28 w 732"/>
                <a:gd name="T19" fmla="*/ 153 h 156"/>
                <a:gd name="T20" fmla="*/ 0 w 732"/>
                <a:gd name="T21" fmla="*/ 130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2"/>
                <a:gd name="T34" fmla="*/ 0 h 156"/>
                <a:gd name="T35" fmla="*/ 732 w 732"/>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2" h="156">
                  <a:moveTo>
                    <a:pt x="416" y="98"/>
                  </a:moveTo>
                  <a:lnTo>
                    <a:pt x="383" y="104"/>
                  </a:lnTo>
                  <a:lnTo>
                    <a:pt x="337" y="70"/>
                  </a:lnTo>
                  <a:lnTo>
                    <a:pt x="732" y="0"/>
                  </a:lnTo>
                  <a:lnTo>
                    <a:pt x="416" y="98"/>
                  </a:lnTo>
                  <a:close/>
                  <a:moveTo>
                    <a:pt x="0" y="130"/>
                  </a:moveTo>
                  <a:lnTo>
                    <a:pt x="141" y="104"/>
                  </a:lnTo>
                  <a:lnTo>
                    <a:pt x="138" y="107"/>
                  </a:lnTo>
                  <a:lnTo>
                    <a:pt x="83" y="156"/>
                  </a:lnTo>
                  <a:lnTo>
                    <a:pt x="28" y="153"/>
                  </a:lnTo>
                  <a:lnTo>
                    <a:pt x="0" y="130"/>
                  </a:lnTo>
                  <a:close/>
                </a:path>
              </a:pathLst>
            </a:custGeom>
            <a:solidFill>
              <a:srgbClr val="FBF9E5"/>
            </a:solidFill>
            <a:ln w="9525">
              <a:noFill/>
              <a:round/>
              <a:headEnd/>
              <a:tailEnd/>
            </a:ln>
          </p:spPr>
          <p:txBody>
            <a:bodyPr/>
            <a:lstStyle/>
            <a:p>
              <a:endParaRPr lang="da-DK"/>
            </a:p>
          </p:txBody>
        </p:sp>
        <p:sp>
          <p:nvSpPr>
            <p:cNvPr id="79" name="Freeform 1051"/>
            <p:cNvSpPr>
              <a:spLocks noEditPoints="1"/>
            </p:cNvSpPr>
            <p:nvPr/>
          </p:nvSpPr>
          <p:spPr bwMode="auto">
            <a:xfrm>
              <a:off x="2846" y="2320"/>
              <a:ext cx="48" cy="10"/>
            </a:xfrm>
            <a:custGeom>
              <a:avLst/>
              <a:gdLst>
                <a:gd name="T0" fmla="*/ 594 w 910"/>
                <a:gd name="T1" fmla="*/ 99 h 196"/>
                <a:gd name="T2" fmla="*/ 381 w 910"/>
                <a:gd name="T3" fmla="*/ 136 h 196"/>
                <a:gd name="T4" fmla="*/ 334 w 910"/>
                <a:gd name="T5" fmla="*/ 102 h 196"/>
                <a:gd name="T6" fmla="*/ 910 w 910"/>
                <a:gd name="T7" fmla="*/ 0 h 196"/>
                <a:gd name="T8" fmla="*/ 594 w 910"/>
                <a:gd name="T9" fmla="*/ 99 h 196"/>
                <a:gd name="T10" fmla="*/ 131 w 910"/>
                <a:gd name="T11" fmla="*/ 180 h 196"/>
                <a:gd name="T12" fmla="*/ 41 w 910"/>
                <a:gd name="T13" fmla="*/ 196 h 196"/>
                <a:gd name="T14" fmla="*/ 0 w 910"/>
                <a:gd name="T15" fmla="*/ 161 h 196"/>
                <a:gd name="T16" fmla="*/ 188 w 910"/>
                <a:gd name="T17" fmla="*/ 128 h 196"/>
                <a:gd name="T18" fmla="*/ 158 w 910"/>
                <a:gd name="T19" fmla="*/ 156 h 196"/>
                <a:gd name="T20" fmla="*/ 131 w 910"/>
                <a:gd name="T21" fmla="*/ 18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0"/>
                <a:gd name="T34" fmla="*/ 0 h 196"/>
                <a:gd name="T35" fmla="*/ 910 w 910"/>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0" h="196">
                  <a:moveTo>
                    <a:pt x="594" y="99"/>
                  </a:moveTo>
                  <a:lnTo>
                    <a:pt x="381" y="136"/>
                  </a:lnTo>
                  <a:lnTo>
                    <a:pt x="334" y="102"/>
                  </a:lnTo>
                  <a:lnTo>
                    <a:pt x="910" y="0"/>
                  </a:lnTo>
                  <a:lnTo>
                    <a:pt x="594" y="99"/>
                  </a:lnTo>
                  <a:close/>
                  <a:moveTo>
                    <a:pt x="131" y="180"/>
                  </a:moveTo>
                  <a:lnTo>
                    <a:pt x="41" y="196"/>
                  </a:lnTo>
                  <a:lnTo>
                    <a:pt x="0" y="161"/>
                  </a:lnTo>
                  <a:lnTo>
                    <a:pt x="188" y="128"/>
                  </a:lnTo>
                  <a:lnTo>
                    <a:pt x="158" y="156"/>
                  </a:lnTo>
                  <a:lnTo>
                    <a:pt x="131" y="180"/>
                  </a:lnTo>
                  <a:close/>
                </a:path>
              </a:pathLst>
            </a:custGeom>
            <a:solidFill>
              <a:srgbClr val="FBF9E5"/>
            </a:solidFill>
            <a:ln w="9525">
              <a:noFill/>
              <a:round/>
              <a:headEnd/>
              <a:tailEnd/>
            </a:ln>
          </p:spPr>
          <p:txBody>
            <a:bodyPr/>
            <a:lstStyle/>
            <a:p>
              <a:endParaRPr lang="da-DK"/>
            </a:p>
          </p:txBody>
        </p:sp>
        <p:sp>
          <p:nvSpPr>
            <p:cNvPr id="80" name="Freeform 1052"/>
            <p:cNvSpPr>
              <a:spLocks noEditPoints="1"/>
            </p:cNvSpPr>
            <p:nvPr/>
          </p:nvSpPr>
          <p:spPr bwMode="auto">
            <a:xfrm>
              <a:off x="2845" y="2317"/>
              <a:ext cx="57" cy="12"/>
            </a:xfrm>
            <a:custGeom>
              <a:avLst/>
              <a:gdLst>
                <a:gd name="T0" fmla="*/ 764 w 1080"/>
                <a:gd name="T1" fmla="*/ 97 h 227"/>
                <a:gd name="T2" fmla="*/ 369 w 1080"/>
                <a:gd name="T3" fmla="*/ 167 h 227"/>
                <a:gd name="T4" fmla="*/ 324 w 1080"/>
                <a:gd name="T5" fmla="*/ 132 h 227"/>
                <a:gd name="T6" fmla="*/ 1080 w 1080"/>
                <a:gd name="T7" fmla="*/ 0 h 227"/>
                <a:gd name="T8" fmla="*/ 764 w 1080"/>
                <a:gd name="T9" fmla="*/ 97 h 227"/>
                <a:gd name="T10" fmla="*/ 173 w 1080"/>
                <a:gd name="T11" fmla="*/ 201 h 227"/>
                <a:gd name="T12" fmla="*/ 32 w 1080"/>
                <a:gd name="T13" fmla="*/ 227 h 227"/>
                <a:gd name="T14" fmla="*/ 2 w 1080"/>
                <a:gd name="T15" fmla="*/ 201 h 227"/>
                <a:gd name="T16" fmla="*/ 0 w 1080"/>
                <a:gd name="T17" fmla="*/ 190 h 227"/>
                <a:gd name="T18" fmla="*/ 228 w 1080"/>
                <a:gd name="T19" fmla="*/ 150 h 227"/>
                <a:gd name="T20" fmla="*/ 173 w 1080"/>
                <a:gd name="T21" fmla="*/ 201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0"/>
                <a:gd name="T34" fmla="*/ 0 h 227"/>
                <a:gd name="T35" fmla="*/ 1080 w 1080"/>
                <a:gd name="T36" fmla="*/ 227 h 2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0" h="227">
                  <a:moveTo>
                    <a:pt x="764" y="97"/>
                  </a:moveTo>
                  <a:lnTo>
                    <a:pt x="369" y="167"/>
                  </a:lnTo>
                  <a:lnTo>
                    <a:pt x="324" y="132"/>
                  </a:lnTo>
                  <a:lnTo>
                    <a:pt x="1080" y="0"/>
                  </a:lnTo>
                  <a:lnTo>
                    <a:pt x="764" y="97"/>
                  </a:lnTo>
                  <a:close/>
                  <a:moveTo>
                    <a:pt x="173" y="201"/>
                  </a:moveTo>
                  <a:lnTo>
                    <a:pt x="32" y="227"/>
                  </a:lnTo>
                  <a:lnTo>
                    <a:pt x="2" y="201"/>
                  </a:lnTo>
                  <a:lnTo>
                    <a:pt x="0" y="190"/>
                  </a:lnTo>
                  <a:lnTo>
                    <a:pt x="228" y="150"/>
                  </a:lnTo>
                  <a:lnTo>
                    <a:pt x="173" y="201"/>
                  </a:lnTo>
                  <a:close/>
                </a:path>
              </a:pathLst>
            </a:custGeom>
            <a:solidFill>
              <a:srgbClr val="FBF9E5"/>
            </a:solidFill>
            <a:ln w="9525">
              <a:noFill/>
              <a:round/>
              <a:headEnd/>
              <a:tailEnd/>
            </a:ln>
          </p:spPr>
          <p:txBody>
            <a:bodyPr/>
            <a:lstStyle/>
            <a:p>
              <a:endParaRPr lang="da-DK"/>
            </a:p>
          </p:txBody>
        </p:sp>
        <p:sp>
          <p:nvSpPr>
            <p:cNvPr id="81" name="Freeform 1053"/>
            <p:cNvSpPr>
              <a:spLocks noEditPoints="1"/>
            </p:cNvSpPr>
            <p:nvPr/>
          </p:nvSpPr>
          <p:spPr bwMode="auto">
            <a:xfrm>
              <a:off x="2845" y="2314"/>
              <a:ext cx="65" cy="14"/>
            </a:xfrm>
            <a:custGeom>
              <a:avLst/>
              <a:gdLst>
                <a:gd name="T0" fmla="*/ 927 w 1243"/>
                <a:gd name="T1" fmla="*/ 98 h 259"/>
                <a:gd name="T2" fmla="*/ 351 w 1243"/>
                <a:gd name="T3" fmla="*/ 200 h 259"/>
                <a:gd name="T4" fmla="*/ 305 w 1243"/>
                <a:gd name="T5" fmla="*/ 166 h 259"/>
                <a:gd name="T6" fmla="*/ 1243 w 1243"/>
                <a:gd name="T7" fmla="*/ 0 h 259"/>
                <a:gd name="T8" fmla="*/ 927 w 1243"/>
                <a:gd name="T9" fmla="*/ 98 h 259"/>
                <a:gd name="T10" fmla="*/ 205 w 1243"/>
                <a:gd name="T11" fmla="*/ 226 h 259"/>
                <a:gd name="T12" fmla="*/ 17 w 1243"/>
                <a:gd name="T13" fmla="*/ 259 h 259"/>
                <a:gd name="T14" fmla="*/ 7 w 1243"/>
                <a:gd name="T15" fmla="*/ 251 h 259"/>
                <a:gd name="T16" fmla="*/ 0 w 1243"/>
                <a:gd name="T17" fmla="*/ 220 h 259"/>
                <a:gd name="T18" fmla="*/ 261 w 1243"/>
                <a:gd name="T19" fmla="*/ 173 h 259"/>
                <a:gd name="T20" fmla="*/ 205 w 1243"/>
                <a:gd name="T21" fmla="*/ 226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3"/>
                <a:gd name="T34" fmla="*/ 0 h 259"/>
                <a:gd name="T35" fmla="*/ 1243 w 1243"/>
                <a:gd name="T36" fmla="*/ 259 h 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3" h="259">
                  <a:moveTo>
                    <a:pt x="927" y="98"/>
                  </a:moveTo>
                  <a:lnTo>
                    <a:pt x="351" y="200"/>
                  </a:lnTo>
                  <a:lnTo>
                    <a:pt x="305" y="166"/>
                  </a:lnTo>
                  <a:lnTo>
                    <a:pt x="1243" y="0"/>
                  </a:lnTo>
                  <a:lnTo>
                    <a:pt x="927" y="98"/>
                  </a:lnTo>
                  <a:close/>
                  <a:moveTo>
                    <a:pt x="205" y="226"/>
                  </a:moveTo>
                  <a:lnTo>
                    <a:pt x="17" y="259"/>
                  </a:lnTo>
                  <a:lnTo>
                    <a:pt x="7" y="251"/>
                  </a:lnTo>
                  <a:lnTo>
                    <a:pt x="0" y="220"/>
                  </a:lnTo>
                  <a:lnTo>
                    <a:pt x="261" y="173"/>
                  </a:lnTo>
                  <a:lnTo>
                    <a:pt x="205" y="226"/>
                  </a:lnTo>
                  <a:close/>
                </a:path>
              </a:pathLst>
            </a:custGeom>
            <a:solidFill>
              <a:srgbClr val="FBF9E5"/>
            </a:solidFill>
            <a:ln w="9525">
              <a:noFill/>
              <a:round/>
              <a:headEnd/>
              <a:tailEnd/>
            </a:ln>
          </p:spPr>
          <p:txBody>
            <a:bodyPr/>
            <a:lstStyle/>
            <a:p>
              <a:endParaRPr lang="da-DK"/>
            </a:p>
          </p:txBody>
        </p:sp>
        <p:sp>
          <p:nvSpPr>
            <p:cNvPr id="82" name="Freeform 1054"/>
            <p:cNvSpPr>
              <a:spLocks/>
            </p:cNvSpPr>
            <p:nvPr/>
          </p:nvSpPr>
          <p:spPr bwMode="auto">
            <a:xfrm>
              <a:off x="2845" y="2312"/>
              <a:ext cx="74" cy="15"/>
            </a:xfrm>
            <a:custGeom>
              <a:avLst/>
              <a:gdLst>
                <a:gd name="T0" fmla="*/ 1090 w 1405"/>
                <a:gd name="T1" fmla="*/ 98 h 288"/>
                <a:gd name="T2" fmla="*/ 334 w 1405"/>
                <a:gd name="T3" fmla="*/ 230 h 288"/>
                <a:gd name="T4" fmla="*/ 290 w 1405"/>
                <a:gd name="T5" fmla="*/ 199 h 288"/>
                <a:gd name="T6" fmla="*/ 238 w 1405"/>
                <a:gd name="T7" fmla="*/ 248 h 288"/>
                <a:gd name="T8" fmla="*/ 10 w 1405"/>
                <a:gd name="T9" fmla="*/ 288 h 288"/>
                <a:gd name="T10" fmla="*/ 0 w 1405"/>
                <a:gd name="T11" fmla="*/ 248 h 288"/>
                <a:gd name="T12" fmla="*/ 1405 w 1405"/>
                <a:gd name="T13" fmla="*/ 0 h 288"/>
                <a:gd name="T14" fmla="*/ 1090 w 1405"/>
                <a:gd name="T15" fmla="*/ 98 h 288"/>
                <a:gd name="T16" fmla="*/ 0 60000 65536"/>
                <a:gd name="T17" fmla="*/ 0 60000 65536"/>
                <a:gd name="T18" fmla="*/ 0 60000 65536"/>
                <a:gd name="T19" fmla="*/ 0 60000 65536"/>
                <a:gd name="T20" fmla="*/ 0 60000 65536"/>
                <a:gd name="T21" fmla="*/ 0 60000 65536"/>
                <a:gd name="T22" fmla="*/ 0 60000 65536"/>
                <a:gd name="T23" fmla="*/ 0 60000 65536"/>
                <a:gd name="T24" fmla="*/ 0 w 1405"/>
                <a:gd name="T25" fmla="*/ 0 h 288"/>
                <a:gd name="T26" fmla="*/ 1405 w 1405"/>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5" h="288">
                  <a:moveTo>
                    <a:pt x="1090" y="98"/>
                  </a:moveTo>
                  <a:lnTo>
                    <a:pt x="334" y="230"/>
                  </a:lnTo>
                  <a:lnTo>
                    <a:pt x="290" y="199"/>
                  </a:lnTo>
                  <a:lnTo>
                    <a:pt x="238" y="248"/>
                  </a:lnTo>
                  <a:lnTo>
                    <a:pt x="10" y="288"/>
                  </a:lnTo>
                  <a:lnTo>
                    <a:pt x="0" y="248"/>
                  </a:lnTo>
                  <a:lnTo>
                    <a:pt x="1405" y="0"/>
                  </a:lnTo>
                  <a:lnTo>
                    <a:pt x="1090" y="98"/>
                  </a:lnTo>
                  <a:close/>
                </a:path>
              </a:pathLst>
            </a:custGeom>
            <a:solidFill>
              <a:srgbClr val="FBF9E6"/>
            </a:solidFill>
            <a:ln w="9525">
              <a:noFill/>
              <a:round/>
              <a:headEnd/>
              <a:tailEnd/>
            </a:ln>
          </p:spPr>
          <p:txBody>
            <a:bodyPr/>
            <a:lstStyle/>
            <a:p>
              <a:endParaRPr lang="da-DK"/>
            </a:p>
          </p:txBody>
        </p:sp>
        <p:sp>
          <p:nvSpPr>
            <p:cNvPr id="83" name="Freeform 1055"/>
            <p:cNvSpPr>
              <a:spLocks/>
            </p:cNvSpPr>
            <p:nvPr/>
          </p:nvSpPr>
          <p:spPr bwMode="auto">
            <a:xfrm>
              <a:off x="2844" y="2309"/>
              <a:ext cx="83" cy="17"/>
            </a:xfrm>
            <a:custGeom>
              <a:avLst/>
              <a:gdLst>
                <a:gd name="T0" fmla="*/ 1252 w 1567"/>
                <a:gd name="T1" fmla="*/ 97 h 317"/>
                <a:gd name="T2" fmla="*/ 314 w 1567"/>
                <a:gd name="T3" fmla="*/ 263 h 317"/>
                <a:gd name="T4" fmla="*/ 294 w 1567"/>
                <a:gd name="T5" fmla="*/ 248 h 317"/>
                <a:gd name="T6" fmla="*/ 270 w 1567"/>
                <a:gd name="T7" fmla="*/ 270 h 317"/>
                <a:gd name="T8" fmla="*/ 9 w 1567"/>
                <a:gd name="T9" fmla="*/ 317 h 317"/>
                <a:gd name="T10" fmla="*/ 0 w 1567"/>
                <a:gd name="T11" fmla="*/ 276 h 317"/>
                <a:gd name="T12" fmla="*/ 1567 w 1567"/>
                <a:gd name="T13" fmla="*/ 0 h 317"/>
                <a:gd name="T14" fmla="*/ 1252 w 1567"/>
                <a:gd name="T15" fmla="*/ 97 h 317"/>
                <a:gd name="T16" fmla="*/ 0 60000 65536"/>
                <a:gd name="T17" fmla="*/ 0 60000 65536"/>
                <a:gd name="T18" fmla="*/ 0 60000 65536"/>
                <a:gd name="T19" fmla="*/ 0 60000 65536"/>
                <a:gd name="T20" fmla="*/ 0 60000 65536"/>
                <a:gd name="T21" fmla="*/ 0 60000 65536"/>
                <a:gd name="T22" fmla="*/ 0 60000 65536"/>
                <a:gd name="T23" fmla="*/ 0 60000 65536"/>
                <a:gd name="T24" fmla="*/ 0 w 1567"/>
                <a:gd name="T25" fmla="*/ 0 h 317"/>
                <a:gd name="T26" fmla="*/ 1567 w 1567"/>
                <a:gd name="T27" fmla="*/ 317 h 3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7" h="317">
                  <a:moveTo>
                    <a:pt x="1252" y="97"/>
                  </a:moveTo>
                  <a:lnTo>
                    <a:pt x="314" y="263"/>
                  </a:lnTo>
                  <a:lnTo>
                    <a:pt x="294" y="248"/>
                  </a:lnTo>
                  <a:lnTo>
                    <a:pt x="270" y="270"/>
                  </a:lnTo>
                  <a:lnTo>
                    <a:pt x="9" y="317"/>
                  </a:lnTo>
                  <a:lnTo>
                    <a:pt x="0" y="276"/>
                  </a:lnTo>
                  <a:lnTo>
                    <a:pt x="1567" y="0"/>
                  </a:lnTo>
                  <a:lnTo>
                    <a:pt x="1252" y="97"/>
                  </a:lnTo>
                  <a:close/>
                </a:path>
              </a:pathLst>
            </a:custGeom>
            <a:solidFill>
              <a:srgbClr val="FBF9E6"/>
            </a:solidFill>
            <a:ln w="9525">
              <a:noFill/>
              <a:round/>
              <a:headEnd/>
              <a:tailEnd/>
            </a:ln>
          </p:spPr>
          <p:txBody>
            <a:bodyPr/>
            <a:lstStyle/>
            <a:p>
              <a:endParaRPr lang="da-DK"/>
            </a:p>
          </p:txBody>
        </p:sp>
        <p:sp>
          <p:nvSpPr>
            <p:cNvPr id="84" name="Freeform 1056"/>
            <p:cNvSpPr>
              <a:spLocks/>
            </p:cNvSpPr>
            <p:nvPr/>
          </p:nvSpPr>
          <p:spPr bwMode="auto">
            <a:xfrm>
              <a:off x="2844" y="2307"/>
              <a:ext cx="91" cy="18"/>
            </a:xfrm>
            <a:custGeom>
              <a:avLst/>
              <a:gdLst>
                <a:gd name="T0" fmla="*/ 1413 w 1729"/>
                <a:gd name="T1" fmla="*/ 98 h 346"/>
                <a:gd name="T2" fmla="*/ 8 w 1729"/>
                <a:gd name="T3" fmla="*/ 346 h 346"/>
                <a:gd name="T4" fmla="*/ 0 w 1729"/>
                <a:gd name="T5" fmla="*/ 305 h 346"/>
                <a:gd name="T6" fmla="*/ 1729 w 1729"/>
                <a:gd name="T7" fmla="*/ 0 h 346"/>
                <a:gd name="T8" fmla="*/ 1413 w 1729"/>
                <a:gd name="T9" fmla="*/ 98 h 346"/>
                <a:gd name="T10" fmla="*/ 0 60000 65536"/>
                <a:gd name="T11" fmla="*/ 0 60000 65536"/>
                <a:gd name="T12" fmla="*/ 0 60000 65536"/>
                <a:gd name="T13" fmla="*/ 0 60000 65536"/>
                <a:gd name="T14" fmla="*/ 0 60000 65536"/>
                <a:gd name="T15" fmla="*/ 0 w 1729"/>
                <a:gd name="T16" fmla="*/ 0 h 346"/>
                <a:gd name="T17" fmla="*/ 1729 w 1729"/>
                <a:gd name="T18" fmla="*/ 346 h 346"/>
              </a:gdLst>
              <a:ahLst/>
              <a:cxnLst>
                <a:cxn ang="T10">
                  <a:pos x="T0" y="T1"/>
                </a:cxn>
                <a:cxn ang="T11">
                  <a:pos x="T2" y="T3"/>
                </a:cxn>
                <a:cxn ang="T12">
                  <a:pos x="T4" y="T5"/>
                </a:cxn>
                <a:cxn ang="T13">
                  <a:pos x="T6" y="T7"/>
                </a:cxn>
                <a:cxn ang="T14">
                  <a:pos x="T8" y="T9"/>
                </a:cxn>
              </a:cxnLst>
              <a:rect l="T15" t="T16" r="T17" b="T18"/>
              <a:pathLst>
                <a:path w="1729" h="346">
                  <a:moveTo>
                    <a:pt x="1413" y="98"/>
                  </a:moveTo>
                  <a:lnTo>
                    <a:pt x="8" y="346"/>
                  </a:lnTo>
                  <a:lnTo>
                    <a:pt x="0" y="305"/>
                  </a:lnTo>
                  <a:lnTo>
                    <a:pt x="1729" y="0"/>
                  </a:lnTo>
                  <a:lnTo>
                    <a:pt x="1413" y="98"/>
                  </a:lnTo>
                  <a:close/>
                </a:path>
              </a:pathLst>
            </a:custGeom>
            <a:solidFill>
              <a:srgbClr val="FBF9E6"/>
            </a:solidFill>
            <a:ln w="9525">
              <a:noFill/>
              <a:round/>
              <a:headEnd/>
              <a:tailEnd/>
            </a:ln>
          </p:spPr>
          <p:txBody>
            <a:bodyPr/>
            <a:lstStyle/>
            <a:p>
              <a:endParaRPr lang="da-DK"/>
            </a:p>
          </p:txBody>
        </p:sp>
        <p:sp>
          <p:nvSpPr>
            <p:cNvPr id="85" name="Freeform 1057"/>
            <p:cNvSpPr>
              <a:spLocks/>
            </p:cNvSpPr>
            <p:nvPr/>
          </p:nvSpPr>
          <p:spPr bwMode="auto">
            <a:xfrm>
              <a:off x="2844" y="2304"/>
              <a:ext cx="99" cy="20"/>
            </a:xfrm>
            <a:custGeom>
              <a:avLst/>
              <a:gdLst>
                <a:gd name="T0" fmla="*/ 1575 w 1891"/>
                <a:gd name="T1" fmla="*/ 98 h 374"/>
                <a:gd name="T2" fmla="*/ 8 w 1891"/>
                <a:gd name="T3" fmla="*/ 374 h 374"/>
                <a:gd name="T4" fmla="*/ 0 w 1891"/>
                <a:gd name="T5" fmla="*/ 334 h 374"/>
                <a:gd name="T6" fmla="*/ 1891 w 1891"/>
                <a:gd name="T7" fmla="*/ 0 h 374"/>
                <a:gd name="T8" fmla="*/ 1575 w 1891"/>
                <a:gd name="T9" fmla="*/ 98 h 374"/>
                <a:gd name="T10" fmla="*/ 0 60000 65536"/>
                <a:gd name="T11" fmla="*/ 0 60000 65536"/>
                <a:gd name="T12" fmla="*/ 0 60000 65536"/>
                <a:gd name="T13" fmla="*/ 0 60000 65536"/>
                <a:gd name="T14" fmla="*/ 0 60000 65536"/>
                <a:gd name="T15" fmla="*/ 0 w 1891"/>
                <a:gd name="T16" fmla="*/ 0 h 374"/>
                <a:gd name="T17" fmla="*/ 1891 w 1891"/>
                <a:gd name="T18" fmla="*/ 374 h 374"/>
              </a:gdLst>
              <a:ahLst/>
              <a:cxnLst>
                <a:cxn ang="T10">
                  <a:pos x="T0" y="T1"/>
                </a:cxn>
                <a:cxn ang="T11">
                  <a:pos x="T2" y="T3"/>
                </a:cxn>
                <a:cxn ang="T12">
                  <a:pos x="T4" y="T5"/>
                </a:cxn>
                <a:cxn ang="T13">
                  <a:pos x="T6" y="T7"/>
                </a:cxn>
                <a:cxn ang="T14">
                  <a:pos x="T8" y="T9"/>
                </a:cxn>
              </a:cxnLst>
              <a:rect l="T15" t="T16" r="T17" b="T18"/>
              <a:pathLst>
                <a:path w="1891" h="374">
                  <a:moveTo>
                    <a:pt x="1575" y="98"/>
                  </a:moveTo>
                  <a:lnTo>
                    <a:pt x="8" y="374"/>
                  </a:lnTo>
                  <a:lnTo>
                    <a:pt x="0" y="334"/>
                  </a:lnTo>
                  <a:lnTo>
                    <a:pt x="1891" y="0"/>
                  </a:lnTo>
                  <a:lnTo>
                    <a:pt x="1575" y="98"/>
                  </a:lnTo>
                  <a:close/>
                </a:path>
              </a:pathLst>
            </a:custGeom>
            <a:solidFill>
              <a:srgbClr val="FBF9E6"/>
            </a:solidFill>
            <a:ln w="9525">
              <a:noFill/>
              <a:round/>
              <a:headEnd/>
              <a:tailEnd/>
            </a:ln>
          </p:spPr>
          <p:txBody>
            <a:bodyPr/>
            <a:lstStyle/>
            <a:p>
              <a:endParaRPr lang="da-DK"/>
            </a:p>
          </p:txBody>
        </p:sp>
        <p:sp>
          <p:nvSpPr>
            <p:cNvPr id="86" name="Freeform 1058"/>
            <p:cNvSpPr>
              <a:spLocks/>
            </p:cNvSpPr>
            <p:nvPr/>
          </p:nvSpPr>
          <p:spPr bwMode="auto">
            <a:xfrm>
              <a:off x="2844" y="2302"/>
              <a:ext cx="108" cy="21"/>
            </a:xfrm>
            <a:custGeom>
              <a:avLst/>
              <a:gdLst>
                <a:gd name="T0" fmla="*/ 1738 w 2054"/>
                <a:gd name="T1" fmla="*/ 98 h 403"/>
                <a:gd name="T2" fmla="*/ 9 w 2054"/>
                <a:gd name="T3" fmla="*/ 403 h 403"/>
                <a:gd name="T4" fmla="*/ 0 w 2054"/>
                <a:gd name="T5" fmla="*/ 363 h 403"/>
                <a:gd name="T6" fmla="*/ 2054 w 2054"/>
                <a:gd name="T7" fmla="*/ 0 h 403"/>
                <a:gd name="T8" fmla="*/ 1738 w 2054"/>
                <a:gd name="T9" fmla="*/ 98 h 403"/>
                <a:gd name="T10" fmla="*/ 0 60000 65536"/>
                <a:gd name="T11" fmla="*/ 0 60000 65536"/>
                <a:gd name="T12" fmla="*/ 0 60000 65536"/>
                <a:gd name="T13" fmla="*/ 0 60000 65536"/>
                <a:gd name="T14" fmla="*/ 0 60000 65536"/>
                <a:gd name="T15" fmla="*/ 0 w 2054"/>
                <a:gd name="T16" fmla="*/ 0 h 403"/>
                <a:gd name="T17" fmla="*/ 2054 w 2054"/>
                <a:gd name="T18" fmla="*/ 403 h 403"/>
              </a:gdLst>
              <a:ahLst/>
              <a:cxnLst>
                <a:cxn ang="T10">
                  <a:pos x="T0" y="T1"/>
                </a:cxn>
                <a:cxn ang="T11">
                  <a:pos x="T2" y="T3"/>
                </a:cxn>
                <a:cxn ang="T12">
                  <a:pos x="T4" y="T5"/>
                </a:cxn>
                <a:cxn ang="T13">
                  <a:pos x="T6" y="T7"/>
                </a:cxn>
                <a:cxn ang="T14">
                  <a:pos x="T8" y="T9"/>
                </a:cxn>
              </a:cxnLst>
              <a:rect l="T15" t="T16" r="T17" b="T18"/>
              <a:pathLst>
                <a:path w="2054" h="403">
                  <a:moveTo>
                    <a:pt x="1738" y="98"/>
                  </a:moveTo>
                  <a:lnTo>
                    <a:pt x="9" y="403"/>
                  </a:lnTo>
                  <a:lnTo>
                    <a:pt x="0" y="363"/>
                  </a:lnTo>
                  <a:lnTo>
                    <a:pt x="2054" y="0"/>
                  </a:lnTo>
                  <a:lnTo>
                    <a:pt x="1738" y="98"/>
                  </a:lnTo>
                  <a:close/>
                </a:path>
              </a:pathLst>
            </a:custGeom>
            <a:solidFill>
              <a:srgbClr val="FBF9E6"/>
            </a:solidFill>
            <a:ln w="9525">
              <a:noFill/>
              <a:round/>
              <a:headEnd/>
              <a:tailEnd/>
            </a:ln>
          </p:spPr>
          <p:txBody>
            <a:bodyPr/>
            <a:lstStyle/>
            <a:p>
              <a:endParaRPr lang="da-DK"/>
            </a:p>
          </p:txBody>
        </p:sp>
        <p:sp>
          <p:nvSpPr>
            <p:cNvPr id="87" name="Freeform 1059"/>
            <p:cNvSpPr>
              <a:spLocks/>
            </p:cNvSpPr>
            <p:nvPr/>
          </p:nvSpPr>
          <p:spPr bwMode="auto">
            <a:xfrm>
              <a:off x="2843" y="2299"/>
              <a:ext cx="117" cy="23"/>
            </a:xfrm>
            <a:custGeom>
              <a:avLst/>
              <a:gdLst>
                <a:gd name="T0" fmla="*/ 1900 w 2215"/>
                <a:gd name="T1" fmla="*/ 98 h 432"/>
                <a:gd name="T2" fmla="*/ 9 w 2215"/>
                <a:gd name="T3" fmla="*/ 432 h 432"/>
                <a:gd name="T4" fmla="*/ 0 w 2215"/>
                <a:gd name="T5" fmla="*/ 391 h 432"/>
                <a:gd name="T6" fmla="*/ 2215 w 2215"/>
                <a:gd name="T7" fmla="*/ 0 h 432"/>
                <a:gd name="T8" fmla="*/ 1900 w 2215"/>
                <a:gd name="T9" fmla="*/ 98 h 432"/>
                <a:gd name="T10" fmla="*/ 0 60000 65536"/>
                <a:gd name="T11" fmla="*/ 0 60000 65536"/>
                <a:gd name="T12" fmla="*/ 0 60000 65536"/>
                <a:gd name="T13" fmla="*/ 0 60000 65536"/>
                <a:gd name="T14" fmla="*/ 0 60000 65536"/>
                <a:gd name="T15" fmla="*/ 0 w 2215"/>
                <a:gd name="T16" fmla="*/ 0 h 432"/>
                <a:gd name="T17" fmla="*/ 2215 w 2215"/>
                <a:gd name="T18" fmla="*/ 432 h 432"/>
              </a:gdLst>
              <a:ahLst/>
              <a:cxnLst>
                <a:cxn ang="T10">
                  <a:pos x="T0" y="T1"/>
                </a:cxn>
                <a:cxn ang="T11">
                  <a:pos x="T2" y="T3"/>
                </a:cxn>
                <a:cxn ang="T12">
                  <a:pos x="T4" y="T5"/>
                </a:cxn>
                <a:cxn ang="T13">
                  <a:pos x="T6" y="T7"/>
                </a:cxn>
                <a:cxn ang="T14">
                  <a:pos x="T8" y="T9"/>
                </a:cxn>
              </a:cxnLst>
              <a:rect l="T15" t="T16" r="T17" b="T18"/>
              <a:pathLst>
                <a:path w="2215" h="432">
                  <a:moveTo>
                    <a:pt x="1900" y="98"/>
                  </a:moveTo>
                  <a:lnTo>
                    <a:pt x="9" y="432"/>
                  </a:lnTo>
                  <a:lnTo>
                    <a:pt x="0" y="391"/>
                  </a:lnTo>
                  <a:lnTo>
                    <a:pt x="2215" y="0"/>
                  </a:lnTo>
                  <a:lnTo>
                    <a:pt x="1900" y="98"/>
                  </a:lnTo>
                  <a:close/>
                </a:path>
              </a:pathLst>
            </a:custGeom>
            <a:solidFill>
              <a:srgbClr val="FBF9E6"/>
            </a:solidFill>
            <a:ln w="9525">
              <a:noFill/>
              <a:round/>
              <a:headEnd/>
              <a:tailEnd/>
            </a:ln>
          </p:spPr>
          <p:txBody>
            <a:bodyPr/>
            <a:lstStyle/>
            <a:p>
              <a:endParaRPr lang="da-DK"/>
            </a:p>
          </p:txBody>
        </p:sp>
        <p:sp>
          <p:nvSpPr>
            <p:cNvPr id="88" name="Freeform 1060"/>
            <p:cNvSpPr>
              <a:spLocks/>
            </p:cNvSpPr>
            <p:nvPr/>
          </p:nvSpPr>
          <p:spPr bwMode="auto">
            <a:xfrm>
              <a:off x="2843" y="2296"/>
              <a:ext cx="125" cy="25"/>
            </a:xfrm>
            <a:custGeom>
              <a:avLst/>
              <a:gdLst>
                <a:gd name="T0" fmla="*/ 2062 w 2377"/>
                <a:gd name="T1" fmla="*/ 97 h 460"/>
                <a:gd name="T2" fmla="*/ 8 w 2377"/>
                <a:gd name="T3" fmla="*/ 460 h 460"/>
                <a:gd name="T4" fmla="*/ 0 w 2377"/>
                <a:gd name="T5" fmla="*/ 418 h 460"/>
                <a:gd name="T6" fmla="*/ 2377 w 2377"/>
                <a:gd name="T7" fmla="*/ 0 h 460"/>
                <a:gd name="T8" fmla="*/ 2062 w 2377"/>
                <a:gd name="T9" fmla="*/ 97 h 460"/>
                <a:gd name="T10" fmla="*/ 0 60000 65536"/>
                <a:gd name="T11" fmla="*/ 0 60000 65536"/>
                <a:gd name="T12" fmla="*/ 0 60000 65536"/>
                <a:gd name="T13" fmla="*/ 0 60000 65536"/>
                <a:gd name="T14" fmla="*/ 0 60000 65536"/>
                <a:gd name="T15" fmla="*/ 0 w 2377"/>
                <a:gd name="T16" fmla="*/ 0 h 460"/>
                <a:gd name="T17" fmla="*/ 2377 w 2377"/>
                <a:gd name="T18" fmla="*/ 460 h 460"/>
              </a:gdLst>
              <a:ahLst/>
              <a:cxnLst>
                <a:cxn ang="T10">
                  <a:pos x="T0" y="T1"/>
                </a:cxn>
                <a:cxn ang="T11">
                  <a:pos x="T2" y="T3"/>
                </a:cxn>
                <a:cxn ang="T12">
                  <a:pos x="T4" y="T5"/>
                </a:cxn>
                <a:cxn ang="T13">
                  <a:pos x="T6" y="T7"/>
                </a:cxn>
                <a:cxn ang="T14">
                  <a:pos x="T8" y="T9"/>
                </a:cxn>
              </a:cxnLst>
              <a:rect l="T15" t="T16" r="T17" b="T18"/>
              <a:pathLst>
                <a:path w="2377" h="460">
                  <a:moveTo>
                    <a:pt x="2062" y="97"/>
                  </a:moveTo>
                  <a:lnTo>
                    <a:pt x="8" y="460"/>
                  </a:lnTo>
                  <a:lnTo>
                    <a:pt x="0" y="418"/>
                  </a:lnTo>
                  <a:lnTo>
                    <a:pt x="2377" y="0"/>
                  </a:lnTo>
                  <a:lnTo>
                    <a:pt x="2062" y="97"/>
                  </a:lnTo>
                  <a:close/>
                </a:path>
              </a:pathLst>
            </a:custGeom>
            <a:solidFill>
              <a:srgbClr val="FBF9E6"/>
            </a:solidFill>
            <a:ln w="9525">
              <a:noFill/>
              <a:round/>
              <a:headEnd/>
              <a:tailEnd/>
            </a:ln>
          </p:spPr>
          <p:txBody>
            <a:bodyPr/>
            <a:lstStyle/>
            <a:p>
              <a:endParaRPr lang="da-DK"/>
            </a:p>
          </p:txBody>
        </p:sp>
        <p:sp>
          <p:nvSpPr>
            <p:cNvPr id="89" name="Freeform 1061"/>
            <p:cNvSpPr>
              <a:spLocks/>
            </p:cNvSpPr>
            <p:nvPr/>
          </p:nvSpPr>
          <p:spPr bwMode="auto">
            <a:xfrm>
              <a:off x="2843" y="2294"/>
              <a:ext cx="134" cy="26"/>
            </a:xfrm>
            <a:custGeom>
              <a:avLst/>
              <a:gdLst>
                <a:gd name="T0" fmla="*/ 2222 w 2538"/>
                <a:gd name="T1" fmla="*/ 98 h 489"/>
                <a:gd name="T2" fmla="*/ 7 w 2538"/>
                <a:gd name="T3" fmla="*/ 489 h 489"/>
                <a:gd name="T4" fmla="*/ 1 w 2538"/>
                <a:gd name="T5" fmla="*/ 461 h 489"/>
                <a:gd name="T6" fmla="*/ 1 w 2538"/>
                <a:gd name="T7" fmla="*/ 461 h 489"/>
                <a:gd name="T8" fmla="*/ 0 w 2538"/>
                <a:gd name="T9" fmla="*/ 448 h 489"/>
                <a:gd name="T10" fmla="*/ 2538 w 2538"/>
                <a:gd name="T11" fmla="*/ 0 h 489"/>
                <a:gd name="T12" fmla="*/ 2222 w 2538"/>
                <a:gd name="T13" fmla="*/ 98 h 489"/>
                <a:gd name="T14" fmla="*/ 0 60000 65536"/>
                <a:gd name="T15" fmla="*/ 0 60000 65536"/>
                <a:gd name="T16" fmla="*/ 0 60000 65536"/>
                <a:gd name="T17" fmla="*/ 0 60000 65536"/>
                <a:gd name="T18" fmla="*/ 0 60000 65536"/>
                <a:gd name="T19" fmla="*/ 0 60000 65536"/>
                <a:gd name="T20" fmla="*/ 0 60000 65536"/>
                <a:gd name="T21" fmla="*/ 0 w 2538"/>
                <a:gd name="T22" fmla="*/ 0 h 489"/>
                <a:gd name="T23" fmla="*/ 2538 w 2538"/>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8" h="489">
                  <a:moveTo>
                    <a:pt x="2222" y="98"/>
                  </a:moveTo>
                  <a:lnTo>
                    <a:pt x="7" y="489"/>
                  </a:lnTo>
                  <a:lnTo>
                    <a:pt x="1" y="461"/>
                  </a:lnTo>
                  <a:lnTo>
                    <a:pt x="0" y="448"/>
                  </a:lnTo>
                  <a:lnTo>
                    <a:pt x="2538" y="0"/>
                  </a:lnTo>
                  <a:lnTo>
                    <a:pt x="2222" y="98"/>
                  </a:lnTo>
                  <a:close/>
                </a:path>
              </a:pathLst>
            </a:custGeom>
            <a:solidFill>
              <a:srgbClr val="FBF9E6"/>
            </a:solidFill>
            <a:ln w="9525">
              <a:noFill/>
              <a:round/>
              <a:headEnd/>
              <a:tailEnd/>
            </a:ln>
          </p:spPr>
          <p:txBody>
            <a:bodyPr/>
            <a:lstStyle/>
            <a:p>
              <a:endParaRPr lang="da-DK"/>
            </a:p>
          </p:txBody>
        </p:sp>
        <p:sp>
          <p:nvSpPr>
            <p:cNvPr id="90" name="Freeform 1062"/>
            <p:cNvSpPr>
              <a:spLocks/>
            </p:cNvSpPr>
            <p:nvPr/>
          </p:nvSpPr>
          <p:spPr bwMode="auto">
            <a:xfrm>
              <a:off x="2843" y="2291"/>
              <a:ext cx="142" cy="27"/>
            </a:xfrm>
            <a:custGeom>
              <a:avLst/>
              <a:gdLst>
                <a:gd name="T0" fmla="*/ 2382 w 2698"/>
                <a:gd name="T1" fmla="*/ 99 h 517"/>
                <a:gd name="T2" fmla="*/ 5 w 2698"/>
                <a:gd name="T3" fmla="*/ 517 h 517"/>
                <a:gd name="T4" fmla="*/ 3 w 2698"/>
                <a:gd name="T5" fmla="*/ 510 h 517"/>
                <a:gd name="T6" fmla="*/ 3 w 2698"/>
                <a:gd name="T7" fmla="*/ 510 h 517"/>
                <a:gd name="T8" fmla="*/ 0 w 2698"/>
                <a:gd name="T9" fmla="*/ 477 h 517"/>
                <a:gd name="T10" fmla="*/ 2698 w 2698"/>
                <a:gd name="T11" fmla="*/ 0 h 517"/>
                <a:gd name="T12" fmla="*/ 2382 w 2698"/>
                <a:gd name="T13" fmla="*/ 99 h 517"/>
                <a:gd name="T14" fmla="*/ 0 60000 65536"/>
                <a:gd name="T15" fmla="*/ 0 60000 65536"/>
                <a:gd name="T16" fmla="*/ 0 60000 65536"/>
                <a:gd name="T17" fmla="*/ 0 60000 65536"/>
                <a:gd name="T18" fmla="*/ 0 60000 65536"/>
                <a:gd name="T19" fmla="*/ 0 60000 65536"/>
                <a:gd name="T20" fmla="*/ 0 60000 65536"/>
                <a:gd name="T21" fmla="*/ 0 w 2698"/>
                <a:gd name="T22" fmla="*/ 0 h 517"/>
                <a:gd name="T23" fmla="*/ 2698 w 2698"/>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8" h="517">
                  <a:moveTo>
                    <a:pt x="2382" y="99"/>
                  </a:moveTo>
                  <a:lnTo>
                    <a:pt x="5" y="517"/>
                  </a:lnTo>
                  <a:lnTo>
                    <a:pt x="3" y="510"/>
                  </a:lnTo>
                  <a:lnTo>
                    <a:pt x="0" y="477"/>
                  </a:lnTo>
                  <a:lnTo>
                    <a:pt x="2698" y="0"/>
                  </a:lnTo>
                  <a:lnTo>
                    <a:pt x="2382" y="99"/>
                  </a:lnTo>
                  <a:close/>
                </a:path>
              </a:pathLst>
            </a:custGeom>
            <a:solidFill>
              <a:srgbClr val="FBF9E6"/>
            </a:solidFill>
            <a:ln w="9525">
              <a:noFill/>
              <a:round/>
              <a:headEnd/>
              <a:tailEnd/>
            </a:ln>
          </p:spPr>
          <p:txBody>
            <a:bodyPr/>
            <a:lstStyle/>
            <a:p>
              <a:endParaRPr lang="da-DK"/>
            </a:p>
          </p:txBody>
        </p:sp>
        <p:sp>
          <p:nvSpPr>
            <p:cNvPr id="91" name="Freeform 1063"/>
            <p:cNvSpPr>
              <a:spLocks/>
            </p:cNvSpPr>
            <p:nvPr/>
          </p:nvSpPr>
          <p:spPr bwMode="auto">
            <a:xfrm>
              <a:off x="2843" y="2289"/>
              <a:ext cx="150" cy="28"/>
            </a:xfrm>
            <a:custGeom>
              <a:avLst/>
              <a:gdLst>
                <a:gd name="T0" fmla="*/ 2542 w 2859"/>
                <a:gd name="T1" fmla="*/ 97 h 545"/>
                <a:gd name="T2" fmla="*/ 4 w 2859"/>
                <a:gd name="T3" fmla="*/ 545 h 545"/>
                <a:gd name="T4" fmla="*/ 0 w 2859"/>
                <a:gd name="T5" fmla="*/ 503 h 545"/>
                <a:gd name="T6" fmla="*/ 2859 w 2859"/>
                <a:gd name="T7" fmla="*/ 0 h 545"/>
                <a:gd name="T8" fmla="*/ 2542 w 2859"/>
                <a:gd name="T9" fmla="*/ 97 h 545"/>
                <a:gd name="T10" fmla="*/ 0 60000 65536"/>
                <a:gd name="T11" fmla="*/ 0 60000 65536"/>
                <a:gd name="T12" fmla="*/ 0 60000 65536"/>
                <a:gd name="T13" fmla="*/ 0 60000 65536"/>
                <a:gd name="T14" fmla="*/ 0 60000 65536"/>
                <a:gd name="T15" fmla="*/ 0 w 2859"/>
                <a:gd name="T16" fmla="*/ 0 h 545"/>
                <a:gd name="T17" fmla="*/ 2859 w 2859"/>
                <a:gd name="T18" fmla="*/ 545 h 545"/>
              </a:gdLst>
              <a:ahLst/>
              <a:cxnLst>
                <a:cxn ang="T10">
                  <a:pos x="T0" y="T1"/>
                </a:cxn>
                <a:cxn ang="T11">
                  <a:pos x="T2" y="T3"/>
                </a:cxn>
                <a:cxn ang="T12">
                  <a:pos x="T4" y="T5"/>
                </a:cxn>
                <a:cxn ang="T13">
                  <a:pos x="T6" y="T7"/>
                </a:cxn>
                <a:cxn ang="T14">
                  <a:pos x="T8" y="T9"/>
                </a:cxn>
              </a:cxnLst>
              <a:rect l="T15" t="T16" r="T17" b="T18"/>
              <a:pathLst>
                <a:path w="2859" h="545">
                  <a:moveTo>
                    <a:pt x="2542" y="97"/>
                  </a:moveTo>
                  <a:lnTo>
                    <a:pt x="4" y="545"/>
                  </a:lnTo>
                  <a:lnTo>
                    <a:pt x="0" y="503"/>
                  </a:lnTo>
                  <a:lnTo>
                    <a:pt x="2859" y="0"/>
                  </a:lnTo>
                  <a:lnTo>
                    <a:pt x="2542" y="97"/>
                  </a:lnTo>
                  <a:close/>
                </a:path>
              </a:pathLst>
            </a:custGeom>
            <a:solidFill>
              <a:srgbClr val="FBF9E6"/>
            </a:solidFill>
            <a:ln w="9525">
              <a:noFill/>
              <a:round/>
              <a:headEnd/>
              <a:tailEnd/>
            </a:ln>
          </p:spPr>
          <p:txBody>
            <a:bodyPr/>
            <a:lstStyle/>
            <a:p>
              <a:endParaRPr lang="da-DK"/>
            </a:p>
          </p:txBody>
        </p:sp>
        <p:sp>
          <p:nvSpPr>
            <p:cNvPr id="92" name="Freeform 1064"/>
            <p:cNvSpPr>
              <a:spLocks/>
            </p:cNvSpPr>
            <p:nvPr/>
          </p:nvSpPr>
          <p:spPr bwMode="auto">
            <a:xfrm>
              <a:off x="2843" y="2286"/>
              <a:ext cx="159" cy="30"/>
            </a:xfrm>
            <a:custGeom>
              <a:avLst/>
              <a:gdLst>
                <a:gd name="T0" fmla="*/ 2703 w 3019"/>
                <a:gd name="T1" fmla="*/ 98 h 575"/>
                <a:gd name="T2" fmla="*/ 5 w 3019"/>
                <a:gd name="T3" fmla="*/ 575 h 575"/>
                <a:gd name="T4" fmla="*/ 0 w 3019"/>
                <a:gd name="T5" fmla="*/ 533 h 575"/>
                <a:gd name="T6" fmla="*/ 3019 w 3019"/>
                <a:gd name="T7" fmla="*/ 0 h 575"/>
                <a:gd name="T8" fmla="*/ 2703 w 3019"/>
                <a:gd name="T9" fmla="*/ 98 h 575"/>
                <a:gd name="T10" fmla="*/ 0 60000 65536"/>
                <a:gd name="T11" fmla="*/ 0 60000 65536"/>
                <a:gd name="T12" fmla="*/ 0 60000 65536"/>
                <a:gd name="T13" fmla="*/ 0 60000 65536"/>
                <a:gd name="T14" fmla="*/ 0 60000 65536"/>
                <a:gd name="T15" fmla="*/ 0 w 3019"/>
                <a:gd name="T16" fmla="*/ 0 h 575"/>
                <a:gd name="T17" fmla="*/ 3019 w 3019"/>
                <a:gd name="T18" fmla="*/ 575 h 575"/>
              </a:gdLst>
              <a:ahLst/>
              <a:cxnLst>
                <a:cxn ang="T10">
                  <a:pos x="T0" y="T1"/>
                </a:cxn>
                <a:cxn ang="T11">
                  <a:pos x="T2" y="T3"/>
                </a:cxn>
                <a:cxn ang="T12">
                  <a:pos x="T4" y="T5"/>
                </a:cxn>
                <a:cxn ang="T13">
                  <a:pos x="T6" y="T7"/>
                </a:cxn>
                <a:cxn ang="T14">
                  <a:pos x="T8" y="T9"/>
                </a:cxn>
              </a:cxnLst>
              <a:rect l="T15" t="T16" r="T17" b="T18"/>
              <a:pathLst>
                <a:path w="3019" h="575">
                  <a:moveTo>
                    <a:pt x="2703" y="98"/>
                  </a:moveTo>
                  <a:lnTo>
                    <a:pt x="5" y="575"/>
                  </a:lnTo>
                  <a:lnTo>
                    <a:pt x="0" y="533"/>
                  </a:lnTo>
                  <a:lnTo>
                    <a:pt x="3019" y="0"/>
                  </a:lnTo>
                  <a:lnTo>
                    <a:pt x="2703" y="98"/>
                  </a:lnTo>
                  <a:close/>
                </a:path>
              </a:pathLst>
            </a:custGeom>
            <a:solidFill>
              <a:srgbClr val="FBF9E7"/>
            </a:solidFill>
            <a:ln w="9525">
              <a:noFill/>
              <a:round/>
              <a:headEnd/>
              <a:tailEnd/>
            </a:ln>
          </p:spPr>
          <p:txBody>
            <a:bodyPr/>
            <a:lstStyle/>
            <a:p>
              <a:endParaRPr lang="da-DK"/>
            </a:p>
          </p:txBody>
        </p:sp>
        <p:sp>
          <p:nvSpPr>
            <p:cNvPr id="93" name="Freeform 1065"/>
            <p:cNvSpPr>
              <a:spLocks/>
            </p:cNvSpPr>
            <p:nvPr/>
          </p:nvSpPr>
          <p:spPr bwMode="auto">
            <a:xfrm>
              <a:off x="2843" y="2284"/>
              <a:ext cx="167" cy="31"/>
            </a:xfrm>
            <a:custGeom>
              <a:avLst/>
              <a:gdLst>
                <a:gd name="T0" fmla="*/ 2864 w 3179"/>
                <a:gd name="T1" fmla="*/ 98 h 601"/>
                <a:gd name="T2" fmla="*/ 5 w 3179"/>
                <a:gd name="T3" fmla="*/ 601 h 601"/>
                <a:gd name="T4" fmla="*/ 0 w 3179"/>
                <a:gd name="T5" fmla="*/ 561 h 601"/>
                <a:gd name="T6" fmla="*/ 3179 w 3179"/>
                <a:gd name="T7" fmla="*/ 0 h 601"/>
                <a:gd name="T8" fmla="*/ 2864 w 3179"/>
                <a:gd name="T9" fmla="*/ 98 h 601"/>
                <a:gd name="T10" fmla="*/ 0 60000 65536"/>
                <a:gd name="T11" fmla="*/ 0 60000 65536"/>
                <a:gd name="T12" fmla="*/ 0 60000 65536"/>
                <a:gd name="T13" fmla="*/ 0 60000 65536"/>
                <a:gd name="T14" fmla="*/ 0 60000 65536"/>
                <a:gd name="T15" fmla="*/ 0 w 3179"/>
                <a:gd name="T16" fmla="*/ 0 h 601"/>
                <a:gd name="T17" fmla="*/ 3179 w 3179"/>
                <a:gd name="T18" fmla="*/ 601 h 601"/>
              </a:gdLst>
              <a:ahLst/>
              <a:cxnLst>
                <a:cxn ang="T10">
                  <a:pos x="T0" y="T1"/>
                </a:cxn>
                <a:cxn ang="T11">
                  <a:pos x="T2" y="T3"/>
                </a:cxn>
                <a:cxn ang="T12">
                  <a:pos x="T4" y="T5"/>
                </a:cxn>
                <a:cxn ang="T13">
                  <a:pos x="T6" y="T7"/>
                </a:cxn>
                <a:cxn ang="T14">
                  <a:pos x="T8" y="T9"/>
                </a:cxn>
              </a:cxnLst>
              <a:rect l="T15" t="T16" r="T17" b="T18"/>
              <a:pathLst>
                <a:path w="3179" h="601">
                  <a:moveTo>
                    <a:pt x="2864" y="98"/>
                  </a:moveTo>
                  <a:lnTo>
                    <a:pt x="5" y="601"/>
                  </a:lnTo>
                  <a:lnTo>
                    <a:pt x="0" y="561"/>
                  </a:lnTo>
                  <a:lnTo>
                    <a:pt x="3179" y="0"/>
                  </a:lnTo>
                  <a:lnTo>
                    <a:pt x="2864" y="98"/>
                  </a:lnTo>
                  <a:close/>
                </a:path>
              </a:pathLst>
            </a:custGeom>
            <a:solidFill>
              <a:srgbClr val="F9F8E6"/>
            </a:solidFill>
            <a:ln w="9525">
              <a:noFill/>
              <a:round/>
              <a:headEnd/>
              <a:tailEnd/>
            </a:ln>
          </p:spPr>
          <p:txBody>
            <a:bodyPr/>
            <a:lstStyle/>
            <a:p>
              <a:endParaRPr lang="da-DK"/>
            </a:p>
          </p:txBody>
        </p:sp>
        <p:sp>
          <p:nvSpPr>
            <p:cNvPr id="94" name="Freeform 1066"/>
            <p:cNvSpPr>
              <a:spLocks/>
            </p:cNvSpPr>
            <p:nvPr/>
          </p:nvSpPr>
          <p:spPr bwMode="auto">
            <a:xfrm>
              <a:off x="2843" y="2281"/>
              <a:ext cx="175" cy="33"/>
            </a:xfrm>
            <a:custGeom>
              <a:avLst/>
              <a:gdLst>
                <a:gd name="T0" fmla="*/ 3023 w 3339"/>
                <a:gd name="T1" fmla="*/ 97 h 630"/>
                <a:gd name="T2" fmla="*/ 4 w 3339"/>
                <a:gd name="T3" fmla="*/ 630 h 630"/>
                <a:gd name="T4" fmla="*/ 0 w 3339"/>
                <a:gd name="T5" fmla="*/ 589 h 630"/>
                <a:gd name="T6" fmla="*/ 3339 w 3339"/>
                <a:gd name="T7" fmla="*/ 0 h 630"/>
                <a:gd name="T8" fmla="*/ 3023 w 3339"/>
                <a:gd name="T9" fmla="*/ 97 h 630"/>
                <a:gd name="T10" fmla="*/ 0 60000 65536"/>
                <a:gd name="T11" fmla="*/ 0 60000 65536"/>
                <a:gd name="T12" fmla="*/ 0 60000 65536"/>
                <a:gd name="T13" fmla="*/ 0 60000 65536"/>
                <a:gd name="T14" fmla="*/ 0 60000 65536"/>
                <a:gd name="T15" fmla="*/ 0 w 3339"/>
                <a:gd name="T16" fmla="*/ 0 h 630"/>
                <a:gd name="T17" fmla="*/ 3339 w 3339"/>
                <a:gd name="T18" fmla="*/ 630 h 630"/>
              </a:gdLst>
              <a:ahLst/>
              <a:cxnLst>
                <a:cxn ang="T10">
                  <a:pos x="T0" y="T1"/>
                </a:cxn>
                <a:cxn ang="T11">
                  <a:pos x="T2" y="T3"/>
                </a:cxn>
                <a:cxn ang="T12">
                  <a:pos x="T4" y="T5"/>
                </a:cxn>
                <a:cxn ang="T13">
                  <a:pos x="T6" y="T7"/>
                </a:cxn>
                <a:cxn ang="T14">
                  <a:pos x="T8" y="T9"/>
                </a:cxn>
              </a:cxnLst>
              <a:rect l="T15" t="T16" r="T17" b="T18"/>
              <a:pathLst>
                <a:path w="3339" h="630">
                  <a:moveTo>
                    <a:pt x="3023" y="97"/>
                  </a:moveTo>
                  <a:lnTo>
                    <a:pt x="4" y="630"/>
                  </a:lnTo>
                  <a:lnTo>
                    <a:pt x="0" y="589"/>
                  </a:lnTo>
                  <a:lnTo>
                    <a:pt x="3339" y="0"/>
                  </a:lnTo>
                  <a:lnTo>
                    <a:pt x="3023" y="97"/>
                  </a:lnTo>
                  <a:close/>
                </a:path>
              </a:pathLst>
            </a:custGeom>
            <a:solidFill>
              <a:srgbClr val="F9F8E6"/>
            </a:solidFill>
            <a:ln w="9525">
              <a:noFill/>
              <a:round/>
              <a:headEnd/>
              <a:tailEnd/>
            </a:ln>
          </p:spPr>
          <p:txBody>
            <a:bodyPr/>
            <a:lstStyle/>
            <a:p>
              <a:endParaRPr lang="da-DK"/>
            </a:p>
          </p:txBody>
        </p:sp>
        <p:sp>
          <p:nvSpPr>
            <p:cNvPr id="95" name="Freeform 1067"/>
            <p:cNvSpPr>
              <a:spLocks/>
            </p:cNvSpPr>
            <p:nvPr/>
          </p:nvSpPr>
          <p:spPr bwMode="auto">
            <a:xfrm>
              <a:off x="2842" y="2278"/>
              <a:ext cx="185" cy="35"/>
            </a:xfrm>
            <a:custGeom>
              <a:avLst/>
              <a:gdLst>
                <a:gd name="T0" fmla="*/ 3183 w 3499"/>
                <a:gd name="T1" fmla="*/ 98 h 659"/>
                <a:gd name="T2" fmla="*/ 4 w 3499"/>
                <a:gd name="T3" fmla="*/ 659 h 659"/>
                <a:gd name="T4" fmla="*/ 0 w 3499"/>
                <a:gd name="T5" fmla="*/ 617 h 659"/>
                <a:gd name="T6" fmla="*/ 3499 w 3499"/>
                <a:gd name="T7" fmla="*/ 0 h 659"/>
                <a:gd name="T8" fmla="*/ 3183 w 3499"/>
                <a:gd name="T9" fmla="*/ 98 h 659"/>
                <a:gd name="T10" fmla="*/ 0 60000 65536"/>
                <a:gd name="T11" fmla="*/ 0 60000 65536"/>
                <a:gd name="T12" fmla="*/ 0 60000 65536"/>
                <a:gd name="T13" fmla="*/ 0 60000 65536"/>
                <a:gd name="T14" fmla="*/ 0 60000 65536"/>
                <a:gd name="T15" fmla="*/ 0 w 3499"/>
                <a:gd name="T16" fmla="*/ 0 h 659"/>
                <a:gd name="T17" fmla="*/ 3499 w 3499"/>
                <a:gd name="T18" fmla="*/ 659 h 659"/>
              </a:gdLst>
              <a:ahLst/>
              <a:cxnLst>
                <a:cxn ang="T10">
                  <a:pos x="T0" y="T1"/>
                </a:cxn>
                <a:cxn ang="T11">
                  <a:pos x="T2" y="T3"/>
                </a:cxn>
                <a:cxn ang="T12">
                  <a:pos x="T4" y="T5"/>
                </a:cxn>
                <a:cxn ang="T13">
                  <a:pos x="T6" y="T7"/>
                </a:cxn>
                <a:cxn ang="T14">
                  <a:pos x="T8" y="T9"/>
                </a:cxn>
              </a:cxnLst>
              <a:rect l="T15" t="T16" r="T17" b="T18"/>
              <a:pathLst>
                <a:path w="3499" h="659">
                  <a:moveTo>
                    <a:pt x="3183" y="98"/>
                  </a:moveTo>
                  <a:lnTo>
                    <a:pt x="4" y="659"/>
                  </a:lnTo>
                  <a:lnTo>
                    <a:pt x="0" y="617"/>
                  </a:lnTo>
                  <a:lnTo>
                    <a:pt x="3499" y="0"/>
                  </a:lnTo>
                  <a:lnTo>
                    <a:pt x="3183" y="98"/>
                  </a:lnTo>
                  <a:close/>
                </a:path>
              </a:pathLst>
            </a:custGeom>
            <a:solidFill>
              <a:srgbClr val="F9F8E6"/>
            </a:solidFill>
            <a:ln w="9525">
              <a:noFill/>
              <a:round/>
              <a:headEnd/>
              <a:tailEnd/>
            </a:ln>
          </p:spPr>
          <p:txBody>
            <a:bodyPr/>
            <a:lstStyle/>
            <a:p>
              <a:endParaRPr lang="da-DK"/>
            </a:p>
          </p:txBody>
        </p:sp>
        <p:sp>
          <p:nvSpPr>
            <p:cNvPr id="96" name="Freeform 1068"/>
            <p:cNvSpPr>
              <a:spLocks/>
            </p:cNvSpPr>
            <p:nvPr/>
          </p:nvSpPr>
          <p:spPr bwMode="auto">
            <a:xfrm>
              <a:off x="2842" y="2276"/>
              <a:ext cx="193" cy="36"/>
            </a:xfrm>
            <a:custGeom>
              <a:avLst/>
              <a:gdLst>
                <a:gd name="T0" fmla="*/ 3343 w 3659"/>
                <a:gd name="T1" fmla="*/ 98 h 687"/>
                <a:gd name="T2" fmla="*/ 4 w 3659"/>
                <a:gd name="T3" fmla="*/ 687 h 687"/>
                <a:gd name="T4" fmla="*/ 0 w 3659"/>
                <a:gd name="T5" fmla="*/ 645 h 687"/>
                <a:gd name="T6" fmla="*/ 3659 w 3659"/>
                <a:gd name="T7" fmla="*/ 0 h 687"/>
                <a:gd name="T8" fmla="*/ 3343 w 3659"/>
                <a:gd name="T9" fmla="*/ 98 h 687"/>
                <a:gd name="T10" fmla="*/ 0 60000 65536"/>
                <a:gd name="T11" fmla="*/ 0 60000 65536"/>
                <a:gd name="T12" fmla="*/ 0 60000 65536"/>
                <a:gd name="T13" fmla="*/ 0 60000 65536"/>
                <a:gd name="T14" fmla="*/ 0 60000 65536"/>
                <a:gd name="T15" fmla="*/ 0 w 3659"/>
                <a:gd name="T16" fmla="*/ 0 h 687"/>
                <a:gd name="T17" fmla="*/ 3659 w 3659"/>
                <a:gd name="T18" fmla="*/ 687 h 687"/>
              </a:gdLst>
              <a:ahLst/>
              <a:cxnLst>
                <a:cxn ang="T10">
                  <a:pos x="T0" y="T1"/>
                </a:cxn>
                <a:cxn ang="T11">
                  <a:pos x="T2" y="T3"/>
                </a:cxn>
                <a:cxn ang="T12">
                  <a:pos x="T4" y="T5"/>
                </a:cxn>
                <a:cxn ang="T13">
                  <a:pos x="T6" y="T7"/>
                </a:cxn>
                <a:cxn ang="T14">
                  <a:pos x="T8" y="T9"/>
                </a:cxn>
              </a:cxnLst>
              <a:rect l="T15" t="T16" r="T17" b="T18"/>
              <a:pathLst>
                <a:path w="3659" h="687">
                  <a:moveTo>
                    <a:pt x="3343" y="98"/>
                  </a:moveTo>
                  <a:lnTo>
                    <a:pt x="4" y="687"/>
                  </a:lnTo>
                  <a:lnTo>
                    <a:pt x="0" y="645"/>
                  </a:lnTo>
                  <a:lnTo>
                    <a:pt x="3659" y="0"/>
                  </a:lnTo>
                  <a:lnTo>
                    <a:pt x="3343" y="98"/>
                  </a:lnTo>
                  <a:close/>
                </a:path>
              </a:pathLst>
            </a:custGeom>
            <a:solidFill>
              <a:srgbClr val="F9F8E6"/>
            </a:solidFill>
            <a:ln w="9525">
              <a:noFill/>
              <a:round/>
              <a:headEnd/>
              <a:tailEnd/>
            </a:ln>
          </p:spPr>
          <p:txBody>
            <a:bodyPr/>
            <a:lstStyle/>
            <a:p>
              <a:endParaRPr lang="da-DK"/>
            </a:p>
          </p:txBody>
        </p:sp>
        <p:sp>
          <p:nvSpPr>
            <p:cNvPr id="97" name="Freeform 1069"/>
            <p:cNvSpPr>
              <a:spLocks/>
            </p:cNvSpPr>
            <p:nvPr/>
          </p:nvSpPr>
          <p:spPr bwMode="auto">
            <a:xfrm>
              <a:off x="2842" y="2273"/>
              <a:ext cx="201" cy="38"/>
            </a:xfrm>
            <a:custGeom>
              <a:avLst/>
              <a:gdLst>
                <a:gd name="T0" fmla="*/ 3503 w 3819"/>
                <a:gd name="T1" fmla="*/ 98 h 715"/>
                <a:gd name="T2" fmla="*/ 4 w 3819"/>
                <a:gd name="T3" fmla="*/ 715 h 715"/>
                <a:gd name="T4" fmla="*/ 0 w 3819"/>
                <a:gd name="T5" fmla="*/ 674 h 715"/>
                <a:gd name="T6" fmla="*/ 3819 w 3819"/>
                <a:gd name="T7" fmla="*/ 0 h 715"/>
                <a:gd name="T8" fmla="*/ 3503 w 3819"/>
                <a:gd name="T9" fmla="*/ 98 h 715"/>
                <a:gd name="T10" fmla="*/ 0 60000 65536"/>
                <a:gd name="T11" fmla="*/ 0 60000 65536"/>
                <a:gd name="T12" fmla="*/ 0 60000 65536"/>
                <a:gd name="T13" fmla="*/ 0 60000 65536"/>
                <a:gd name="T14" fmla="*/ 0 60000 65536"/>
                <a:gd name="T15" fmla="*/ 0 w 3819"/>
                <a:gd name="T16" fmla="*/ 0 h 715"/>
                <a:gd name="T17" fmla="*/ 3819 w 3819"/>
                <a:gd name="T18" fmla="*/ 715 h 715"/>
              </a:gdLst>
              <a:ahLst/>
              <a:cxnLst>
                <a:cxn ang="T10">
                  <a:pos x="T0" y="T1"/>
                </a:cxn>
                <a:cxn ang="T11">
                  <a:pos x="T2" y="T3"/>
                </a:cxn>
                <a:cxn ang="T12">
                  <a:pos x="T4" y="T5"/>
                </a:cxn>
                <a:cxn ang="T13">
                  <a:pos x="T6" y="T7"/>
                </a:cxn>
                <a:cxn ang="T14">
                  <a:pos x="T8" y="T9"/>
                </a:cxn>
              </a:cxnLst>
              <a:rect l="T15" t="T16" r="T17" b="T18"/>
              <a:pathLst>
                <a:path w="3819" h="715">
                  <a:moveTo>
                    <a:pt x="3503" y="98"/>
                  </a:moveTo>
                  <a:lnTo>
                    <a:pt x="4" y="715"/>
                  </a:lnTo>
                  <a:lnTo>
                    <a:pt x="0" y="674"/>
                  </a:lnTo>
                  <a:lnTo>
                    <a:pt x="3819" y="0"/>
                  </a:lnTo>
                  <a:lnTo>
                    <a:pt x="3503" y="98"/>
                  </a:lnTo>
                  <a:close/>
                </a:path>
              </a:pathLst>
            </a:custGeom>
            <a:solidFill>
              <a:srgbClr val="F9F8E6"/>
            </a:solidFill>
            <a:ln w="9525">
              <a:noFill/>
              <a:round/>
              <a:headEnd/>
              <a:tailEnd/>
            </a:ln>
          </p:spPr>
          <p:txBody>
            <a:bodyPr/>
            <a:lstStyle/>
            <a:p>
              <a:endParaRPr lang="da-DK"/>
            </a:p>
          </p:txBody>
        </p:sp>
        <p:sp>
          <p:nvSpPr>
            <p:cNvPr id="98" name="Freeform 1070"/>
            <p:cNvSpPr>
              <a:spLocks/>
            </p:cNvSpPr>
            <p:nvPr/>
          </p:nvSpPr>
          <p:spPr bwMode="auto">
            <a:xfrm>
              <a:off x="2842" y="2271"/>
              <a:ext cx="209" cy="39"/>
            </a:xfrm>
            <a:custGeom>
              <a:avLst/>
              <a:gdLst>
                <a:gd name="T0" fmla="*/ 3663 w 3978"/>
                <a:gd name="T1" fmla="*/ 98 h 743"/>
                <a:gd name="T2" fmla="*/ 4 w 3978"/>
                <a:gd name="T3" fmla="*/ 743 h 743"/>
                <a:gd name="T4" fmla="*/ 0 w 3978"/>
                <a:gd name="T5" fmla="*/ 701 h 743"/>
                <a:gd name="T6" fmla="*/ 3978 w 3978"/>
                <a:gd name="T7" fmla="*/ 0 h 743"/>
                <a:gd name="T8" fmla="*/ 3663 w 3978"/>
                <a:gd name="T9" fmla="*/ 98 h 743"/>
                <a:gd name="T10" fmla="*/ 0 60000 65536"/>
                <a:gd name="T11" fmla="*/ 0 60000 65536"/>
                <a:gd name="T12" fmla="*/ 0 60000 65536"/>
                <a:gd name="T13" fmla="*/ 0 60000 65536"/>
                <a:gd name="T14" fmla="*/ 0 60000 65536"/>
                <a:gd name="T15" fmla="*/ 0 w 3978"/>
                <a:gd name="T16" fmla="*/ 0 h 743"/>
                <a:gd name="T17" fmla="*/ 3978 w 3978"/>
                <a:gd name="T18" fmla="*/ 743 h 743"/>
              </a:gdLst>
              <a:ahLst/>
              <a:cxnLst>
                <a:cxn ang="T10">
                  <a:pos x="T0" y="T1"/>
                </a:cxn>
                <a:cxn ang="T11">
                  <a:pos x="T2" y="T3"/>
                </a:cxn>
                <a:cxn ang="T12">
                  <a:pos x="T4" y="T5"/>
                </a:cxn>
                <a:cxn ang="T13">
                  <a:pos x="T6" y="T7"/>
                </a:cxn>
                <a:cxn ang="T14">
                  <a:pos x="T8" y="T9"/>
                </a:cxn>
              </a:cxnLst>
              <a:rect l="T15" t="T16" r="T17" b="T18"/>
              <a:pathLst>
                <a:path w="3978" h="743">
                  <a:moveTo>
                    <a:pt x="3663" y="98"/>
                  </a:moveTo>
                  <a:lnTo>
                    <a:pt x="4" y="743"/>
                  </a:lnTo>
                  <a:lnTo>
                    <a:pt x="0" y="701"/>
                  </a:lnTo>
                  <a:lnTo>
                    <a:pt x="3978" y="0"/>
                  </a:lnTo>
                  <a:lnTo>
                    <a:pt x="3663" y="98"/>
                  </a:lnTo>
                  <a:close/>
                </a:path>
              </a:pathLst>
            </a:custGeom>
            <a:solidFill>
              <a:srgbClr val="F9F8E6"/>
            </a:solidFill>
            <a:ln w="9525">
              <a:noFill/>
              <a:round/>
              <a:headEnd/>
              <a:tailEnd/>
            </a:ln>
          </p:spPr>
          <p:txBody>
            <a:bodyPr/>
            <a:lstStyle/>
            <a:p>
              <a:endParaRPr lang="da-DK"/>
            </a:p>
          </p:txBody>
        </p:sp>
        <p:sp>
          <p:nvSpPr>
            <p:cNvPr id="99" name="Freeform 1071"/>
            <p:cNvSpPr>
              <a:spLocks/>
            </p:cNvSpPr>
            <p:nvPr/>
          </p:nvSpPr>
          <p:spPr bwMode="auto">
            <a:xfrm>
              <a:off x="2842" y="2268"/>
              <a:ext cx="218" cy="41"/>
            </a:xfrm>
            <a:custGeom>
              <a:avLst/>
              <a:gdLst>
                <a:gd name="T0" fmla="*/ 3823 w 4138"/>
                <a:gd name="T1" fmla="*/ 97 h 771"/>
                <a:gd name="T2" fmla="*/ 4 w 4138"/>
                <a:gd name="T3" fmla="*/ 771 h 771"/>
                <a:gd name="T4" fmla="*/ 0 w 4138"/>
                <a:gd name="T5" fmla="*/ 729 h 771"/>
                <a:gd name="T6" fmla="*/ 4138 w 4138"/>
                <a:gd name="T7" fmla="*/ 0 h 771"/>
                <a:gd name="T8" fmla="*/ 3823 w 4138"/>
                <a:gd name="T9" fmla="*/ 97 h 771"/>
                <a:gd name="T10" fmla="*/ 0 60000 65536"/>
                <a:gd name="T11" fmla="*/ 0 60000 65536"/>
                <a:gd name="T12" fmla="*/ 0 60000 65536"/>
                <a:gd name="T13" fmla="*/ 0 60000 65536"/>
                <a:gd name="T14" fmla="*/ 0 60000 65536"/>
                <a:gd name="T15" fmla="*/ 0 w 4138"/>
                <a:gd name="T16" fmla="*/ 0 h 771"/>
                <a:gd name="T17" fmla="*/ 4138 w 4138"/>
                <a:gd name="T18" fmla="*/ 771 h 771"/>
              </a:gdLst>
              <a:ahLst/>
              <a:cxnLst>
                <a:cxn ang="T10">
                  <a:pos x="T0" y="T1"/>
                </a:cxn>
                <a:cxn ang="T11">
                  <a:pos x="T2" y="T3"/>
                </a:cxn>
                <a:cxn ang="T12">
                  <a:pos x="T4" y="T5"/>
                </a:cxn>
                <a:cxn ang="T13">
                  <a:pos x="T6" y="T7"/>
                </a:cxn>
                <a:cxn ang="T14">
                  <a:pos x="T8" y="T9"/>
                </a:cxn>
              </a:cxnLst>
              <a:rect l="T15" t="T16" r="T17" b="T18"/>
              <a:pathLst>
                <a:path w="4138" h="771">
                  <a:moveTo>
                    <a:pt x="3823" y="97"/>
                  </a:moveTo>
                  <a:lnTo>
                    <a:pt x="4" y="771"/>
                  </a:lnTo>
                  <a:lnTo>
                    <a:pt x="0" y="729"/>
                  </a:lnTo>
                  <a:lnTo>
                    <a:pt x="4138" y="0"/>
                  </a:lnTo>
                  <a:lnTo>
                    <a:pt x="3823" y="97"/>
                  </a:lnTo>
                  <a:close/>
                </a:path>
              </a:pathLst>
            </a:custGeom>
            <a:solidFill>
              <a:srgbClr val="F9F8E6"/>
            </a:solidFill>
            <a:ln w="9525">
              <a:noFill/>
              <a:round/>
              <a:headEnd/>
              <a:tailEnd/>
            </a:ln>
          </p:spPr>
          <p:txBody>
            <a:bodyPr/>
            <a:lstStyle/>
            <a:p>
              <a:endParaRPr lang="da-DK"/>
            </a:p>
          </p:txBody>
        </p:sp>
        <p:sp>
          <p:nvSpPr>
            <p:cNvPr id="100" name="Freeform 1072"/>
            <p:cNvSpPr>
              <a:spLocks/>
            </p:cNvSpPr>
            <p:nvPr/>
          </p:nvSpPr>
          <p:spPr bwMode="auto">
            <a:xfrm>
              <a:off x="2842" y="2266"/>
              <a:ext cx="226" cy="42"/>
            </a:xfrm>
            <a:custGeom>
              <a:avLst/>
              <a:gdLst>
                <a:gd name="T0" fmla="*/ 3982 w 4298"/>
                <a:gd name="T1" fmla="*/ 98 h 799"/>
                <a:gd name="T2" fmla="*/ 4 w 4298"/>
                <a:gd name="T3" fmla="*/ 799 h 799"/>
                <a:gd name="T4" fmla="*/ 0 w 4298"/>
                <a:gd name="T5" fmla="*/ 758 h 799"/>
                <a:gd name="T6" fmla="*/ 4298 w 4298"/>
                <a:gd name="T7" fmla="*/ 0 h 799"/>
                <a:gd name="T8" fmla="*/ 3982 w 4298"/>
                <a:gd name="T9" fmla="*/ 98 h 799"/>
                <a:gd name="T10" fmla="*/ 0 60000 65536"/>
                <a:gd name="T11" fmla="*/ 0 60000 65536"/>
                <a:gd name="T12" fmla="*/ 0 60000 65536"/>
                <a:gd name="T13" fmla="*/ 0 60000 65536"/>
                <a:gd name="T14" fmla="*/ 0 60000 65536"/>
                <a:gd name="T15" fmla="*/ 0 w 4298"/>
                <a:gd name="T16" fmla="*/ 0 h 799"/>
                <a:gd name="T17" fmla="*/ 4298 w 4298"/>
                <a:gd name="T18" fmla="*/ 799 h 799"/>
              </a:gdLst>
              <a:ahLst/>
              <a:cxnLst>
                <a:cxn ang="T10">
                  <a:pos x="T0" y="T1"/>
                </a:cxn>
                <a:cxn ang="T11">
                  <a:pos x="T2" y="T3"/>
                </a:cxn>
                <a:cxn ang="T12">
                  <a:pos x="T4" y="T5"/>
                </a:cxn>
                <a:cxn ang="T13">
                  <a:pos x="T6" y="T7"/>
                </a:cxn>
                <a:cxn ang="T14">
                  <a:pos x="T8" y="T9"/>
                </a:cxn>
              </a:cxnLst>
              <a:rect l="T15" t="T16" r="T17" b="T18"/>
              <a:pathLst>
                <a:path w="4298" h="799">
                  <a:moveTo>
                    <a:pt x="3982" y="98"/>
                  </a:moveTo>
                  <a:lnTo>
                    <a:pt x="4" y="799"/>
                  </a:lnTo>
                  <a:lnTo>
                    <a:pt x="0" y="758"/>
                  </a:lnTo>
                  <a:lnTo>
                    <a:pt x="4298" y="0"/>
                  </a:lnTo>
                  <a:lnTo>
                    <a:pt x="3982" y="98"/>
                  </a:lnTo>
                  <a:close/>
                </a:path>
              </a:pathLst>
            </a:custGeom>
            <a:solidFill>
              <a:srgbClr val="F9F8E6"/>
            </a:solidFill>
            <a:ln w="9525">
              <a:noFill/>
              <a:round/>
              <a:headEnd/>
              <a:tailEnd/>
            </a:ln>
          </p:spPr>
          <p:txBody>
            <a:bodyPr/>
            <a:lstStyle/>
            <a:p>
              <a:endParaRPr lang="da-DK"/>
            </a:p>
          </p:txBody>
        </p:sp>
        <p:sp>
          <p:nvSpPr>
            <p:cNvPr id="101" name="Freeform 1073"/>
            <p:cNvSpPr>
              <a:spLocks/>
            </p:cNvSpPr>
            <p:nvPr/>
          </p:nvSpPr>
          <p:spPr bwMode="auto">
            <a:xfrm>
              <a:off x="2842" y="2263"/>
              <a:ext cx="234" cy="44"/>
            </a:xfrm>
            <a:custGeom>
              <a:avLst/>
              <a:gdLst>
                <a:gd name="T0" fmla="*/ 4142 w 4458"/>
                <a:gd name="T1" fmla="*/ 98 h 827"/>
                <a:gd name="T2" fmla="*/ 4 w 4458"/>
                <a:gd name="T3" fmla="*/ 827 h 827"/>
                <a:gd name="T4" fmla="*/ 0 w 4458"/>
                <a:gd name="T5" fmla="*/ 786 h 827"/>
                <a:gd name="T6" fmla="*/ 4458 w 4458"/>
                <a:gd name="T7" fmla="*/ 0 h 827"/>
                <a:gd name="T8" fmla="*/ 4142 w 4458"/>
                <a:gd name="T9" fmla="*/ 98 h 827"/>
                <a:gd name="T10" fmla="*/ 0 60000 65536"/>
                <a:gd name="T11" fmla="*/ 0 60000 65536"/>
                <a:gd name="T12" fmla="*/ 0 60000 65536"/>
                <a:gd name="T13" fmla="*/ 0 60000 65536"/>
                <a:gd name="T14" fmla="*/ 0 60000 65536"/>
                <a:gd name="T15" fmla="*/ 0 w 4458"/>
                <a:gd name="T16" fmla="*/ 0 h 827"/>
                <a:gd name="T17" fmla="*/ 4458 w 4458"/>
                <a:gd name="T18" fmla="*/ 827 h 827"/>
              </a:gdLst>
              <a:ahLst/>
              <a:cxnLst>
                <a:cxn ang="T10">
                  <a:pos x="T0" y="T1"/>
                </a:cxn>
                <a:cxn ang="T11">
                  <a:pos x="T2" y="T3"/>
                </a:cxn>
                <a:cxn ang="T12">
                  <a:pos x="T4" y="T5"/>
                </a:cxn>
                <a:cxn ang="T13">
                  <a:pos x="T6" y="T7"/>
                </a:cxn>
                <a:cxn ang="T14">
                  <a:pos x="T8" y="T9"/>
                </a:cxn>
              </a:cxnLst>
              <a:rect l="T15" t="T16" r="T17" b="T18"/>
              <a:pathLst>
                <a:path w="4458" h="827">
                  <a:moveTo>
                    <a:pt x="4142" y="98"/>
                  </a:moveTo>
                  <a:lnTo>
                    <a:pt x="4" y="827"/>
                  </a:lnTo>
                  <a:lnTo>
                    <a:pt x="0" y="786"/>
                  </a:lnTo>
                  <a:lnTo>
                    <a:pt x="4458" y="0"/>
                  </a:lnTo>
                  <a:lnTo>
                    <a:pt x="4142" y="98"/>
                  </a:lnTo>
                  <a:close/>
                </a:path>
              </a:pathLst>
            </a:custGeom>
            <a:solidFill>
              <a:srgbClr val="F9F8E7"/>
            </a:solidFill>
            <a:ln w="9525">
              <a:noFill/>
              <a:round/>
              <a:headEnd/>
              <a:tailEnd/>
            </a:ln>
          </p:spPr>
          <p:txBody>
            <a:bodyPr/>
            <a:lstStyle/>
            <a:p>
              <a:endParaRPr lang="da-DK"/>
            </a:p>
          </p:txBody>
        </p:sp>
        <p:sp>
          <p:nvSpPr>
            <p:cNvPr id="102" name="Freeform 1074"/>
            <p:cNvSpPr>
              <a:spLocks/>
            </p:cNvSpPr>
            <p:nvPr/>
          </p:nvSpPr>
          <p:spPr bwMode="auto">
            <a:xfrm>
              <a:off x="2842" y="2260"/>
              <a:ext cx="243" cy="45"/>
            </a:xfrm>
            <a:custGeom>
              <a:avLst/>
              <a:gdLst>
                <a:gd name="T0" fmla="*/ 4302 w 4618"/>
                <a:gd name="T1" fmla="*/ 97 h 855"/>
                <a:gd name="T2" fmla="*/ 4 w 4618"/>
                <a:gd name="T3" fmla="*/ 855 h 855"/>
                <a:gd name="T4" fmla="*/ 0 w 4618"/>
                <a:gd name="T5" fmla="*/ 814 h 855"/>
                <a:gd name="T6" fmla="*/ 4618 w 4618"/>
                <a:gd name="T7" fmla="*/ 0 h 855"/>
                <a:gd name="T8" fmla="*/ 4302 w 4618"/>
                <a:gd name="T9" fmla="*/ 97 h 855"/>
                <a:gd name="T10" fmla="*/ 0 60000 65536"/>
                <a:gd name="T11" fmla="*/ 0 60000 65536"/>
                <a:gd name="T12" fmla="*/ 0 60000 65536"/>
                <a:gd name="T13" fmla="*/ 0 60000 65536"/>
                <a:gd name="T14" fmla="*/ 0 60000 65536"/>
                <a:gd name="T15" fmla="*/ 0 w 4618"/>
                <a:gd name="T16" fmla="*/ 0 h 855"/>
                <a:gd name="T17" fmla="*/ 4618 w 4618"/>
                <a:gd name="T18" fmla="*/ 855 h 855"/>
              </a:gdLst>
              <a:ahLst/>
              <a:cxnLst>
                <a:cxn ang="T10">
                  <a:pos x="T0" y="T1"/>
                </a:cxn>
                <a:cxn ang="T11">
                  <a:pos x="T2" y="T3"/>
                </a:cxn>
                <a:cxn ang="T12">
                  <a:pos x="T4" y="T5"/>
                </a:cxn>
                <a:cxn ang="T13">
                  <a:pos x="T6" y="T7"/>
                </a:cxn>
                <a:cxn ang="T14">
                  <a:pos x="T8" y="T9"/>
                </a:cxn>
              </a:cxnLst>
              <a:rect l="T15" t="T16" r="T17" b="T18"/>
              <a:pathLst>
                <a:path w="4618" h="855">
                  <a:moveTo>
                    <a:pt x="4302" y="97"/>
                  </a:moveTo>
                  <a:lnTo>
                    <a:pt x="4" y="855"/>
                  </a:lnTo>
                  <a:lnTo>
                    <a:pt x="0" y="814"/>
                  </a:lnTo>
                  <a:lnTo>
                    <a:pt x="4618" y="0"/>
                  </a:lnTo>
                  <a:lnTo>
                    <a:pt x="4302" y="97"/>
                  </a:lnTo>
                  <a:close/>
                </a:path>
              </a:pathLst>
            </a:custGeom>
            <a:solidFill>
              <a:srgbClr val="F9F8E7"/>
            </a:solidFill>
            <a:ln w="9525">
              <a:noFill/>
              <a:round/>
              <a:headEnd/>
              <a:tailEnd/>
            </a:ln>
          </p:spPr>
          <p:txBody>
            <a:bodyPr/>
            <a:lstStyle/>
            <a:p>
              <a:endParaRPr lang="da-DK"/>
            </a:p>
          </p:txBody>
        </p:sp>
        <p:sp>
          <p:nvSpPr>
            <p:cNvPr id="103" name="Freeform 1075"/>
            <p:cNvSpPr>
              <a:spLocks/>
            </p:cNvSpPr>
            <p:nvPr/>
          </p:nvSpPr>
          <p:spPr bwMode="auto">
            <a:xfrm>
              <a:off x="2842" y="2258"/>
              <a:ext cx="251" cy="46"/>
            </a:xfrm>
            <a:custGeom>
              <a:avLst/>
              <a:gdLst>
                <a:gd name="T0" fmla="*/ 4463 w 4778"/>
                <a:gd name="T1" fmla="*/ 98 h 884"/>
                <a:gd name="T2" fmla="*/ 5 w 4778"/>
                <a:gd name="T3" fmla="*/ 884 h 884"/>
                <a:gd name="T4" fmla="*/ 0 w 4778"/>
                <a:gd name="T5" fmla="*/ 842 h 884"/>
                <a:gd name="T6" fmla="*/ 4778 w 4778"/>
                <a:gd name="T7" fmla="*/ 0 h 884"/>
                <a:gd name="T8" fmla="*/ 4463 w 4778"/>
                <a:gd name="T9" fmla="*/ 98 h 884"/>
                <a:gd name="T10" fmla="*/ 0 60000 65536"/>
                <a:gd name="T11" fmla="*/ 0 60000 65536"/>
                <a:gd name="T12" fmla="*/ 0 60000 65536"/>
                <a:gd name="T13" fmla="*/ 0 60000 65536"/>
                <a:gd name="T14" fmla="*/ 0 60000 65536"/>
                <a:gd name="T15" fmla="*/ 0 w 4778"/>
                <a:gd name="T16" fmla="*/ 0 h 884"/>
                <a:gd name="T17" fmla="*/ 4778 w 4778"/>
                <a:gd name="T18" fmla="*/ 884 h 884"/>
              </a:gdLst>
              <a:ahLst/>
              <a:cxnLst>
                <a:cxn ang="T10">
                  <a:pos x="T0" y="T1"/>
                </a:cxn>
                <a:cxn ang="T11">
                  <a:pos x="T2" y="T3"/>
                </a:cxn>
                <a:cxn ang="T12">
                  <a:pos x="T4" y="T5"/>
                </a:cxn>
                <a:cxn ang="T13">
                  <a:pos x="T6" y="T7"/>
                </a:cxn>
                <a:cxn ang="T14">
                  <a:pos x="T8" y="T9"/>
                </a:cxn>
              </a:cxnLst>
              <a:rect l="T15" t="T16" r="T17" b="T18"/>
              <a:pathLst>
                <a:path w="4778" h="884">
                  <a:moveTo>
                    <a:pt x="4463" y="98"/>
                  </a:moveTo>
                  <a:lnTo>
                    <a:pt x="5" y="884"/>
                  </a:lnTo>
                  <a:lnTo>
                    <a:pt x="0" y="842"/>
                  </a:lnTo>
                  <a:lnTo>
                    <a:pt x="4778" y="0"/>
                  </a:lnTo>
                  <a:lnTo>
                    <a:pt x="4463" y="98"/>
                  </a:lnTo>
                  <a:close/>
                </a:path>
              </a:pathLst>
            </a:custGeom>
            <a:solidFill>
              <a:srgbClr val="F9F8E7"/>
            </a:solidFill>
            <a:ln w="9525">
              <a:noFill/>
              <a:round/>
              <a:headEnd/>
              <a:tailEnd/>
            </a:ln>
          </p:spPr>
          <p:txBody>
            <a:bodyPr/>
            <a:lstStyle/>
            <a:p>
              <a:endParaRPr lang="da-DK"/>
            </a:p>
          </p:txBody>
        </p:sp>
        <p:sp>
          <p:nvSpPr>
            <p:cNvPr id="104" name="Freeform 1076"/>
            <p:cNvSpPr>
              <a:spLocks/>
            </p:cNvSpPr>
            <p:nvPr/>
          </p:nvSpPr>
          <p:spPr bwMode="auto">
            <a:xfrm>
              <a:off x="2841" y="2255"/>
              <a:ext cx="260" cy="48"/>
            </a:xfrm>
            <a:custGeom>
              <a:avLst/>
              <a:gdLst>
                <a:gd name="T0" fmla="*/ 4623 w 4938"/>
                <a:gd name="T1" fmla="*/ 98 h 912"/>
                <a:gd name="T2" fmla="*/ 5 w 4938"/>
                <a:gd name="T3" fmla="*/ 912 h 912"/>
                <a:gd name="T4" fmla="*/ 0 w 4938"/>
                <a:gd name="T5" fmla="*/ 871 h 912"/>
                <a:gd name="T6" fmla="*/ 4938 w 4938"/>
                <a:gd name="T7" fmla="*/ 0 h 912"/>
                <a:gd name="T8" fmla="*/ 4623 w 4938"/>
                <a:gd name="T9" fmla="*/ 98 h 912"/>
                <a:gd name="T10" fmla="*/ 0 60000 65536"/>
                <a:gd name="T11" fmla="*/ 0 60000 65536"/>
                <a:gd name="T12" fmla="*/ 0 60000 65536"/>
                <a:gd name="T13" fmla="*/ 0 60000 65536"/>
                <a:gd name="T14" fmla="*/ 0 60000 65536"/>
                <a:gd name="T15" fmla="*/ 0 w 4938"/>
                <a:gd name="T16" fmla="*/ 0 h 912"/>
                <a:gd name="T17" fmla="*/ 4938 w 4938"/>
                <a:gd name="T18" fmla="*/ 912 h 912"/>
              </a:gdLst>
              <a:ahLst/>
              <a:cxnLst>
                <a:cxn ang="T10">
                  <a:pos x="T0" y="T1"/>
                </a:cxn>
                <a:cxn ang="T11">
                  <a:pos x="T2" y="T3"/>
                </a:cxn>
                <a:cxn ang="T12">
                  <a:pos x="T4" y="T5"/>
                </a:cxn>
                <a:cxn ang="T13">
                  <a:pos x="T6" y="T7"/>
                </a:cxn>
                <a:cxn ang="T14">
                  <a:pos x="T8" y="T9"/>
                </a:cxn>
              </a:cxnLst>
              <a:rect l="T15" t="T16" r="T17" b="T18"/>
              <a:pathLst>
                <a:path w="4938" h="912">
                  <a:moveTo>
                    <a:pt x="4623" y="98"/>
                  </a:moveTo>
                  <a:lnTo>
                    <a:pt x="5" y="912"/>
                  </a:lnTo>
                  <a:lnTo>
                    <a:pt x="0" y="871"/>
                  </a:lnTo>
                  <a:lnTo>
                    <a:pt x="4938" y="0"/>
                  </a:lnTo>
                  <a:lnTo>
                    <a:pt x="4623" y="98"/>
                  </a:lnTo>
                  <a:close/>
                </a:path>
              </a:pathLst>
            </a:custGeom>
            <a:solidFill>
              <a:srgbClr val="F9F8E7"/>
            </a:solidFill>
            <a:ln w="9525">
              <a:noFill/>
              <a:round/>
              <a:headEnd/>
              <a:tailEnd/>
            </a:ln>
          </p:spPr>
          <p:txBody>
            <a:bodyPr/>
            <a:lstStyle/>
            <a:p>
              <a:endParaRPr lang="da-DK"/>
            </a:p>
          </p:txBody>
        </p:sp>
        <p:sp>
          <p:nvSpPr>
            <p:cNvPr id="105" name="Freeform 1077"/>
            <p:cNvSpPr>
              <a:spLocks/>
            </p:cNvSpPr>
            <p:nvPr/>
          </p:nvSpPr>
          <p:spPr bwMode="auto">
            <a:xfrm>
              <a:off x="2841" y="2253"/>
              <a:ext cx="269" cy="49"/>
            </a:xfrm>
            <a:custGeom>
              <a:avLst/>
              <a:gdLst>
                <a:gd name="T0" fmla="*/ 4782 w 5098"/>
                <a:gd name="T1" fmla="*/ 98 h 940"/>
                <a:gd name="T2" fmla="*/ 4 w 5098"/>
                <a:gd name="T3" fmla="*/ 940 h 940"/>
                <a:gd name="T4" fmla="*/ 0 w 5098"/>
                <a:gd name="T5" fmla="*/ 899 h 940"/>
                <a:gd name="T6" fmla="*/ 5098 w 5098"/>
                <a:gd name="T7" fmla="*/ 0 h 940"/>
                <a:gd name="T8" fmla="*/ 4782 w 5098"/>
                <a:gd name="T9" fmla="*/ 98 h 940"/>
                <a:gd name="T10" fmla="*/ 0 60000 65536"/>
                <a:gd name="T11" fmla="*/ 0 60000 65536"/>
                <a:gd name="T12" fmla="*/ 0 60000 65536"/>
                <a:gd name="T13" fmla="*/ 0 60000 65536"/>
                <a:gd name="T14" fmla="*/ 0 60000 65536"/>
                <a:gd name="T15" fmla="*/ 0 w 5098"/>
                <a:gd name="T16" fmla="*/ 0 h 940"/>
                <a:gd name="T17" fmla="*/ 5098 w 5098"/>
                <a:gd name="T18" fmla="*/ 940 h 940"/>
              </a:gdLst>
              <a:ahLst/>
              <a:cxnLst>
                <a:cxn ang="T10">
                  <a:pos x="T0" y="T1"/>
                </a:cxn>
                <a:cxn ang="T11">
                  <a:pos x="T2" y="T3"/>
                </a:cxn>
                <a:cxn ang="T12">
                  <a:pos x="T4" y="T5"/>
                </a:cxn>
                <a:cxn ang="T13">
                  <a:pos x="T6" y="T7"/>
                </a:cxn>
                <a:cxn ang="T14">
                  <a:pos x="T8" y="T9"/>
                </a:cxn>
              </a:cxnLst>
              <a:rect l="T15" t="T16" r="T17" b="T18"/>
              <a:pathLst>
                <a:path w="5098" h="940">
                  <a:moveTo>
                    <a:pt x="4782" y="98"/>
                  </a:moveTo>
                  <a:lnTo>
                    <a:pt x="4" y="940"/>
                  </a:lnTo>
                  <a:lnTo>
                    <a:pt x="0" y="899"/>
                  </a:lnTo>
                  <a:lnTo>
                    <a:pt x="5098" y="0"/>
                  </a:lnTo>
                  <a:lnTo>
                    <a:pt x="4782" y="98"/>
                  </a:lnTo>
                  <a:close/>
                </a:path>
              </a:pathLst>
            </a:custGeom>
            <a:solidFill>
              <a:srgbClr val="F9F8E7"/>
            </a:solidFill>
            <a:ln w="9525">
              <a:noFill/>
              <a:round/>
              <a:headEnd/>
              <a:tailEnd/>
            </a:ln>
          </p:spPr>
          <p:txBody>
            <a:bodyPr/>
            <a:lstStyle/>
            <a:p>
              <a:endParaRPr lang="da-DK"/>
            </a:p>
          </p:txBody>
        </p:sp>
        <p:sp>
          <p:nvSpPr>
            <p:cNvPr id="106" name="Freeform 1078"/>
            <p:cNvSpPr>
              <a:spLocks/>
            </p:cNvSpPr>
            <p:nvPr/>
          </p:nvSpPr>
          <p:spPr bwMode="auto">
            <a:xfrm>
              <a:off x="2841" y="2250"/>
              <a:ext cx="277" cy="51"/>
            </a:xfrm>
            <a:custGeom>
              <a:avLst/>
              <a:gdLst>
                <a:gd name="T0" fmla="*/ 4942 w 5258"/>
                <a:gd name="T1" fmla="*/ 98 h 969"/>
                <a:gd name="T2" fmla="*/ 4 w 5258"/>
                <a:gd name="T3" fmla="*/ 969 h 969"/>
                <a:gd name="T4" fmla="*/ 0 w 5258"/>
                <a:gd name="T5" fmla="*/ 927 h 969"/>
                <a:gd name="T6" fmla="*/ 5258 w 5258"/>
                <a:gd name="T7" fmla="*/ 0 h 969"/>
                <a:gd name="T8" fmla="*/ 4942 w 5258"/>
                <a:gd name="T9" fmla="*/ 98 h 969"/>
                <a:gd name="T10" fmla="*/ 0 60000 65536"/>
                <a:gd name="T11" fmla="*/ 0 60000 65536"/>
                <a:gd name="T12" fmla="*/ 0 60000 65536"/>
                <a:gd name="T13" fmla="*/ 0 60000 65536"/>
                <a:gd name="T14" fmla="*/ 0 60000 65536"/>
                <a:gd name="T15" fmla="*/ 0 w 5258"/>
                <a:gd name="T16" fmla="*/ 0 h 969"/>
                <a:gd name="T17" fmla="*/ 5258 w 5258"/>
                <a:gd name="T18" fmla="*/ 969 h 969"/>
              </a:gdLst>
              <a:ahLst/>
              <a:cxnLst>
                <a:cxn ang="T10">
                  <a:pos x="T0" y="T1"/>
                </a:cxn>
                <a:cxn ang="T11">
                  <a:pos x="T2" y="T3"/>
                </a:cxn>
                <a:cxn ang="T12">
                  <a:pos x="T4" y="T5"/>
                </a:cxn>
                <a:cxn ang="T13">
                  <a:pos x="T6" y="T7"/>
                </a:cxn>
                <a:cxn ang="T14">
                  <a:pos x="T8" y="T9"/>
                </a:cxn>
              </a:cxnLst>
              <a:rect l="T15" t="T16" r="T17" b="T18"/>
              <a:pathLst>
                <a:path w="5258" h="969">
                  <a:moveTo>
                    <a:pt x="4942" y="98"/>
                  </a:moveTo>
                  <a:lnTo>
                    <a:pt x="4" y="969"/>
                  </a:lnTo>
                  <a:lnTo>
                    <a:pt x="0" y="927"/>
                  </a:lnTo>
                  <a:lnTo>
                    <a:pt x="5258" y="0"/>
                  </a:lnTo>
                  <a:lnTo>
                    <a:pt x="4942" y="98"/>
                  </a:lnTo>
                  <a:close/>
                </a:path>
              </a:pathLst>
            </a:custGeom>
            <a:solidFill>
              <a:srgbClr val="F9F8E7"/>
            </a:solidFill>
            <a:ln w="9525">
              <a:noFill/>
              <a:round/>
              <a:headEnd/>
              <a:tailEnd/>
            </a:ln>
          </p:spPr>
          <p:txBody>
            <a:bodyPr/>
            <a:lstStyle/>
            <a:p>
              <a:endParaRPr lang="da-DK"/>
            </a:p>
          </p:txBody>
        </p:sp>
        <p:sp>
          <p:nvSpPr>
            <p:cNvPr id="107" name="Freeform 1079"/>
            <p:cNvSpPr>
              <a:spLocks/>
            </p:cNvSpPr>
            <p:nvPr/>
          </p:nvSpPr>
          <p:spPr bwMode="auto">
            <a:xfrm>
              <a:off x="2841" y="2248"/>
              <a:ext cx="285" cy="52"/>
            </a:xfrm>
            <a:custGeom>
              <a:avLst/>
              <a:gdLst>
                <a:gd name="T0" fmla="*/ 5101 w 5417"/>
                <a:gd name="T1" fmla="*/ 98 h 997"/>
                <a:gd name="T2" fmla="*/ 3 w 5417"/>
                <a:gd name="T3" fmla="*/ 997 h 997"/>
                <a:gd name="T4" fmla="*/ 0 w 5417"/>
                <a:gd name="T5" fmla="*/ 962 h 997"/>
                <a:gd name="T6" fmla="*/ 0 w 5417"/>
                <a:gd name="T7" fmla="*/ 955 h 997"/>
                <a:gd name="T8" fmla="*/ 5417 w 5417"/>
                <a:gd name="T9" fmla="*/ 0 h 997"/>
                <a:gd name="T10" fmla="*/ 5101 w 5417"/>
                <a:gd name="T11" fmla="*/ 98 h 997"/>
                <a:gd name="T12" fmla="*/ 0 60000 65536"/>
                <a:gd name="T13" fmla="*/ 0 60000 65536"/>
                <a:gd name="T14" fmla="*/ 0 60000 65536"/>
                <a:gd name="T15" fmla="*/ 0 60000 65536"/>
                <a:gd name="T16" fmla="*/ 0 60000 65536"/>
                <a:gd name="T17" fmla="*/ 0 60000 65536"/>
                <a:gd name="T18" fmla="*/ 0 w 5417"/>
                <a:gd name="T19" fmla="*/ 0 h 997"/>
                <a:gd name="T20" fmla="*/ 5417 w 5417"/>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5417" h="997">
                  <a:moveTo>
                    <a:pt x="5101" y="98"/>
                  </a:moveTo>
                  <a:lnTo>
                    <a:pt x="3" y="997"/>
                  </a:lnTo>
                  <a:lnTo>
                    <a:pt x="0" y="962"/>
                  </a:lnTo>
                  <a:lnTo>
                    <a:pt x="0" y="955"/>
                  </a:lnTo>
                  <a:lnTo>
                    <a:pt x="5417" y="0"/>
                  </a:lnTo>
                  <a:lnTo>
                    <a:pt x="5101" y="98"/>
                  </a:lnTo>
                  <a:close/>
                </a:path>
              </a:pathLst>
            </a:custGeom>
            <a:solidFill>
              <a:srgbClr val="F9F8E7"/>
            </a:solidFill>
            <a:ln w="9525">
              <a:noFill/>
              <a:round/>
              <a:headEnd/>
              <a:tailEnd/>
            </a:ln>
          </p:spPr>
          <p:txBody>
            <a:bodyPr/>
            <a:lstStyle/>
            <a:p>
              <a:endParaRPr lang="da-DK"/>
            </a:p>
          </p:txBody>
        </p:sp>
        <p:sp>
          <p:nvSpPr>
            <p:cNvPr id="108" name="Freeform 1080"/>
            <p:cNvSpPr>
              <a:spLocks/>
            </p:cNvSpPr>
            <p:nvPr/>
          </p:nvSpPr>
          <p:spPr bwMode="auto">
            <a:xfrm>
              <a:off x="2841" y="2245"/>
              <a:ext cx="294" cy="54"/>
            </a:xfrm>
            <a:custGeom>
              <a:avLst/>
              <a:gdLst>
                <a:gd name="T0" fmla="*/ 5260 w 5575"/>
                <a:gd name="T1" fmla="*/ 98 h 1025"/>
                <a:gd name="T2" fmla="*/ 2 w 5575"/>
                <a:gd name="T3" fmla="*/ 1025 h 1025"/>
                <a:gd name="T4" fmla="*/ 1 w 5575"/>
                <a:gd name="T5" fmla="*/ 1011 h 1025"/>
                <a:gd name="T6" fmla="*/ 0 w 5575"/>
                <a:gd name="T7" fmla="*/ 984 h 1025"/>
                <a:gd name="T8" fmla="*/ 5575 w 5575"/>
                <a:gd name="T9" fmla="*/ 0 h 1025"/>
                <a:gd name="T10" fmla="*/ 5260 w 5575"/>
                <a:gd name="T11" fmla="*/ 98 h 1025"/>
                <a:gd name="T12" fmla="*/ 0 60000 65536"/>
                <a:gd name="T13" fmla="*/ 0 60000 65536"/>
                <a:gd name="T14" fmla="*/ 0 60000 65536"/>
                <a:gd name="T15" fmla="*/ 0 60000 65536"/>
                <a:gd name="T16" fmla="*/ 0 60000 65536"/>
                <a:gd name="T17" fmla="*/ 0 60000 65536"/>
                <a:gd name="T18" fmla="*/ 0 w 5575"/>
                <a:gd name="T19" fmla="*/ 0 h 1025"/>
                <a:gd name="T20" fmla="*/ 5575 w 5575"/>
                <a:gd name="T21" fmla="*/ 1025 h 1025"/>
              </a:gdLst>
              <a:ahLst/>
              <a:cxnLst>
                <a:cxn ang="T12">
                  <a:pos x="T0" y="T1"/>
                </a:cxn>
                <a:cxn ang="T13">
                  <a:pos x="T2" y="T3"/>
                </a:cxn>
                <a:cxn ang="T14">
                  <a:pos x="T4" y="T5"/>
                </a:cxn>
                <a:cxn ang="T15">
                  <a:pos x="T6" y="T7"/>
                </a:cxn>
                <a:cxn ang="T16">
                  <a:pos x="T8" y="T9"/>
                </a:cxn>
                <a:cxn ang="T17">
                  <a:pos x="T10" y="T11"/>
                </a:cxn>
              </a:cxnLst>
              <a:rect l="T18" t="T19" r="T20" b="T21"/>
              <a:pathLst>
                <a:path w="5575" h="1025">
                  <a:moveTo>
                    <a:pt x="5260" y="98"/>
                  </a:moveTo>
                  <a:lnTo>
                    <a:pt x="2" y="1025"/>
                  </a:lnTo>
                  <a:lnTo>
                    <a:pt x="1" y="1011"/>
                  </a:lnTo>
                  <a:lnTo>
                    <a:pt x="0" y="984"/>
                  </a:lnTo>
                  <a:lnTo>
                    <a:pt x="5575" y="0"/>
                  </a:lnTo>
                  <a:lnTo>
                    <a:pt x="5260" y="98"/>
                  </a:lnTo>
                  <a:close/>
                </a:path>
              </a:pathLst>
            </a:custGeom>
            <a:solidFill>
              <a:srgbClr val="F9F8E7"/>
            </a:solidFill>
            <a:ln w="9525">
              <a:noFill/>
              <a:round/>
              <a:headEnd/>
              <a:tailEnd/>
            </a:ln>
          </p:spPr>
          <p:txBody>
            <a:bodyPr/>
            <a:lstStyle/>
            <a:p>
              <a:endParaRPr lang="da-DK"/>
            </a:p>
          </p:txBody>
        </p:sp>
        <p:sp>
          <p:nvSpPr>
            <p:cNvPr id="109" name="Freeform 1081"/>
            <p:cNvSpPr>
              <a:spLocks/>
            </p:cNvSpPr>
            <p:nvPr/>
          </p:nvSpPr>
          <p:spPr bwMode="auto">
            <a:xfrm>
              <a:off x="2841" y="2242"/>
              <a:ext cx="302" cy="56"/>
            </a:xfrm>
            <a:custGeom>
              <a:avLst/>
              <a:gdLst>
                <a:gd name="T0" fmla="*/ 5418 w 5733"/>
                <a:gd name="T1" fmla="*/ 97 h 1052"/>
                <a:gd name="T2" fmla="*/ 1 w 5733"/>
                <a:gd name="T3" fmla="*/ 1052 h 1052"/>
                <a:gd name="T4" fmla="*/ 0 w 5733"/>
                <a:gd name="T5" fmla="*/ 1011 h 1052"/>
                <a:gd name="T6" fmla="*/ 5733 w 5733"/>
                <a:gd name="T7" fmla="*/ 0 h 1052"/>
                <a:gd name="T8" fmla="*/ 5418 w 5733"/>
                <a:gd name="T9" fmla="*/ 97 h 1052"/>
                <a:gd name="T10" fmla="*/ 0 60000 65536"/>
                <a:gd name="T11" fmla="*/ 0 60000 65536"/>
                <a:gd name="T12" fmla="*/ 0 60000 65536"/>
                <a:gd name="T13" fmla="*/ 0 60000 65536"/>
                <a:gd name="T14" fmla="*/ 0 60000 65536"/>
                <a:gd name="T15" fmla="*/ 0 w 5733"/>
                <a:gd name="T16" fmla="*/ 0 h 1052"/>
                <a:gd name="T17" fmla="*/ 5733 w 5733"/>
                <a:gd name="T18" fmla="*/ 1052 h 1052"/>
              </a:gdLst>
              <a:ahLst/>
              <a:cxnLst>
                <a:cxn ang="T10">
                  <a:pos x="T0" y="T1"/>
                </a:cxn>
                <a:cxn ang="T11">
                  <a:pos x="T2" y="T3"/>
                </a:cxn>
                <a:cxn ang="T12">
                  <a:pos x="T4" y="T5"/>
                </a:cxn>
                <a:cxn ang="T13">
                  <a:pos x="T6" y="T7"/>
                </a:cxn>
                <a:cxn ang="T14">
                  <a:pos x="T8" y="T9"/>
                </a:cxn>
              </a:cxnLst>
              <a:rect l="T15" t="T16" r="T17" b="T18"/>
              <a:pathLst>
                <a:path w="5733" h="1052">
                  <a:moveTo>
                    <a:pt x="5418" y="97"/>
                  </a:moveTo>
                  <a:lnTo>
                    <a:pt x="1" y="1052"/>
                  </a:lnTo>
                  <a:lnTo>
                    <a:pt x="0" y="1011"/>
                  </a:lnTo>
                  <a:lnTo>
                    <a:pt x="5733" y="0"/>
                  </a:lnTo>
                  <a:lnTo>
                    <a:pt x="5418" y="97"/>
                  </a:lnTo>
                  <a:close/>
                </a:path>
              </a:pathLst>
            </a:custGeom>
            <a:solidFill>
              <a:srgbClr val="F8F7E6"/>
            </a:solidFill>
            <a:ln w="9525">
              <a:noFill/>
              <a:round/>
              <a:headEnd/>
              <a:tailEnd/>
            </a:ln>
          </p:spPr>
          <p:txBody>
            <a:bodyPr/>
            <a:lstStyle/>
            <a:p>
              <a:endParaRPr lang="da-DK"/>
            </a:p>
          </p:txBody>
        </p:sp>
        <p:sp>
          <p:nvSpPr>
            <p:cNvPr id="110" name="Freeform 1082"/>
            <p:cNvSpPr>
              <a:spLocks/>
            </p:cNvSpPr>
            <p:nvPr/>
          </p:nvSpPr>
          <p:spPr bwMode="auto">
            <a:xfrm>
              <a:off x="2841" y="2240"/>
              <a:ext cx="310" cy="57"/>
            </a:xfrm>
            <a:custGeom>
              <a:avLst/>
              <a:gdLst>
                <a:gd name="T0" fmla="*/ 5576 w 5892"/>
                <a:gd name="T1" fmla="*/ 97 h 1081"/>
                <a:gd name="T2" fmla="*/ 1 w 5892"/>
                <a:gd name="T3" fmla="*/ 1081 h 1081"/>
                <a:gd name="T4" fmla="*/ 0 w 5892"/>
                <a:gd name="T5" fmla="*/ 1038 h 1081"/>
                <a:gd name="T6" fmla="*/ 5892 w 5892"/>
                <a:gd name="T7" fmla="*/ 0 h 1081"/>
                <a:gd name="T8" fmla="*/ 5576 w 5892"/>
                <a:gd name="T9" fmla="*/ 97 h 1081"/>
                <a:gd name="T10" fmla="*/ 0 60000 65536"/>
                <a:gd name="T11" fmla="*/ 0 60000 65536"/>
                <a:gd name="T12" fmla="*/ 0 60000 65536"/>
                <a:gd name="T13" fmla="*/ 0 60000 65536"/>
                <a:gd name="T14" fmla="*/ 0 60000 65536"/>
                <a:gd name="T15" fmla="*/ 0 w 5892"/>
                <a:gd name="T16" fmla="*/ 0 h 1081"/>
                <a:gd name="T17" fmla="*/ 5892 w 5892"/>
                <a:gd name="T18" fmla="*/ 1081 h 1081"/>
              </a:gdLst>
              <a:ahLst/>
              <a:cxnLst>
                <a:cxn ang="T10">
                  <a:pos x="T0" y="T1"/>
                </a:cxn>
                <a:cxn ang="T11">
                  <a:pos x="T2" y="T3"/>
                </a:cxn>
                <a:cxn ang="T12">
                  <a:pos x="T4" y="T5"/>
                </a:cxn>
                <a:cxn ang="T13">
                  <a:pos x="T6" y="T7"/>
                </a:cxn>
                <a:cxn ang="T14">
                  <a:pos x="T8" y="T9"/>
                </a:cxn>
              </a:cxnLst>
              <a:rect l="T15" t="T16" r="T17" b="T18"/>
              <a:pathLst>
                <a:path w="5892" h="1081">
                  <a:moveTo>
                    <a:pt x="5576" y="97"/>
                  </a:moveTo>
                  <a:lnTo>
                    <a:pt x="1" y="1081"/>
                  </a:lnTo>
                  <a:lnTo>
                    <a:pt x="0" y="1038"/>
                  </a:lnTo>
                  <a:lnTo>
                    <a:pt x="5892" y="0"/>
                  </a:lnTo>
                  <a:lnTo>
                    <a:pt x="5576" y="97"/>
                  </a:lnTo>
                  <a:close/>
                </a:path>
              </a:pathLst>
            </a:custGeom>
            <a:solidFill>
              <a:srgbClr val="F8F7E6"/>
            </a:solidFill>
            <a:ln w="9525">
              <a:noFill/>
              <a:round/>
              <a:headEnd/>
              <a:tailEnd/>
            </a:ln>
          </p:spPr>
          <p:txBody>
            <a:bodyPr/>
            <a:lstStyle/>
            <a:p>
              <a:endParaRPr lang="da-DK"/>
            </a:p>
          </p:txBody>
        </p:sp>
        <p:sp>
          <p:nvSpPr>
            <p:cNvPr id="111" name="Freeform 1083"/>
            <p:cNvSpPr>
              <a:spLocks/>
            </p:cNvSpPr>
            <p:nvPr/>
          </p:nvSpPr>
          <p:spPr bwMode="auto">
            <a:xfrm>
              <a:off x="2841" y="2237"/>
              <a:ext cx="318" cy="59"/>
            </a:xfrm>
            <a:custGeom>
              <a:avLst/>
              <a:gdLst>
                <a:gd name="T0" fmla="*/ 5734 w 6050"/>
                <a:gd name="T1" fmla="*/ 99 h 1110"/>
                <a:gd name="T2" fmla="*/ 1 w 6050"/>
                <a:gd name="T3" fmla="*/ 1110 h 1110"/>
                <a:gd name="T4" fmla="*/ 0 w 6050"/>
                <a:gd name="T5" fmla="*/ 1068 h 1110"/>
                <a:gd name="T6" fmla="*/ 6050 w 6050"/>
                <a:gd name="T7" fmla="*/ 0 h 1110"/>
                <a:gd name="T8" fmla="*/ 5734 w 6050"/>
                <a:gd name="T9" fmla="*/ 99 h 1110"/>
                <a:gd name="T10" fmla="*/ 0 60000 65536"/>
                <a:gd name="T11" fmla="*/ 0 60000 65536"/>
                <a:gd name="T12" fmla="*/ 0 60000 65536"/>
                <a:gd name="T13" fmla="*/ 0 60000 65536"/>
                <a:gd name="T14" fmla="*/ 0 60000 65536"/>
                <a:gd name="T15" fmla="*/ 0 w 6050"/>
                <a:gd name="T16" fmla="*/ 0 h 1110"/>
                <a:gd name="T17" fmla="*/ 6050 w 6050"/>
                <a:gd name="T18" fmla="*/ 1110 h 1110"/>
              </a:gdLst>
              <a:ahLst/>
              <a:cxnLst>
                <a:cxn ang="T10">
                  <a:pos x="T0" y="T1"/>
                </a:cxn>
                <a:cxn ang="T11">
                  <a:pos x="T2" y="T3"/>
                </a:cxn>
                <a:cxn ang="T12">
                  <a:pos x="T4" y="T5"/>
                </a:cxn>
                <a:cxn ang="T13">
                  <a:pos x="T6" y="T7"/>
                </a:cxn>
                <a:cxn ang="T14">
                  <a:pos x="T8" y="T9"/>
                </a:cxn>
              </a:cxnLst>
              <a:rect l="T15" t="T16" r="T17" b="T18"/>
              <a:pathLst>
                <a:path w="6050" h="1110">
                  <a:moveTo>
                    <a:pt x="5734" y="99"/>
                  </a:moveTo>
                  <a:lnTo>
                    <a:pt x="1" y="1110"/>
                  </a:lnTo>
                  <a:lnTo>
                    <a:pt x="0" y="1068"/>
                  </a:lnTo>
                  <a:lnTo>
                    <a:pt x="6050" y="0"/>
                  </a:lnTo>
                  <a:lnTo>
                    <a:pt x="5734" y="99"/>
                  </a:lnTo>
                  <a:close/>
                </a:path>
              </a:pathLst>
            </a:custGeom>
            <a:solidFill>
              <a:srgbClr val="F8F7E7"/>
            </a:solidFill>
            <a:ln w="9525">
              <a:noFill/>
              <a:round/>
              <a:headEnd/>
              <a:tailEnd/>
            </a:ln>
          </p:spPr>
          <p:txBody>
            <a:bodyPr/>
            <a:lstStyle/>
            <a:p>
              <a:endParaRPr lang="da-DK"/>
            </a:p>
          </p:txBody>
        </p:sp>
        <p:sp>
          <p:nvSpPr>
            <p:cNvPr id="112" name="Freeform 1084"/>
            <p:cNvSpPr>
              <a:spLocks/>
            </p:cNvSpPr>
            <p:nvPr/>
          </p:nvSpPr>
          <p:spPr bwMode="auto">
            <a:xfrm>
              <a:off x="2841" y="2235"/>
              <a:ext cx="327" cy="59"/>
            </a:xfrm>
            <a:custGeom>
              <a:avLst/>
              <a:gdLst>
                <a:gd name="T0" fmla="*/ 5893 w 6209"/>
                <a:gd name="T1" fmla="*/ 98 h 1136"/>
                <a:gd name="T2" fmla="*/ 1 w 6209"/>
                <a:gd name="T3" fmla="*/ 1136 h 1136"/>
                <a:gd name="T4" fmla="*/ 0 w 6209"/>
                <a:gd name="T5" fmla="*/ 1095 h 1136"/>
                <a:gd name="T6" fmla="*/ 6209 w 6209"/>
                <a:gd name="T7" fmla="*/ 0 h 1136"/>
                <a:gd name="T8" fmla="*/ 5893 w 6209"/>
                <a:gd name="T9" fmla="*/ 98 h 1136"/>
                <a:gd name="T10" fmla="*/ 0 60000 65536"/>
                <a:gd name="T11" fmla="*/ 0 60000 65536"/>
                <a:gd name="T12" fmla="*/ 0 60000 65536"/>
                <a:gd name="T13" fmla="*/ 0 60000 65536"/>
                <a:gd name="T14" fmla="*/ 0 60000 65536"/>
                <a:gd name="T15" fmla="*/ 0 w 6209"/>
                <a:gd name="T16" fmla="*/ 0 h 1136"/>
                <a:gd name="T17" fmla="*/ 6209 w 6209"/>
                <a:gd name="T18" fmla="*/ 1136 h 1136"/>
              </a:gdLst>
              <a:ahLst/>
              <a:cxnLst>
                <a:cxn ang="T10">
                  <a:pos x="T0" y="T1"/>
                </a:cxn>
                <a:cxn ang="T11">
                  <a:pos x="T2" y="T3"/>
                </a:cxn>
                <a:cxn ang="T12">
                  <a:pos x="T4" y="T5"/>
                </a:cxn>
                <a:cxn ang="T13">
                  <a:pos x="T6" y="T7"/>
                </a:cxn>
                <a:cxn ang="T14">
                  <a:pos x="T8" y="T9"/>
                </a:cxn>
              </a:cxnLst>
              <a:rect l="T15" t="T16" r="T17" b="T18"/>
              <a:pathLst>
                <a:path w="6209" h="1136">
                  <a:moveTo>
                    <a:pt x="5893" y="98"/>
                  </a:moveTo>
                  <a:lnTo>
                    <a:pt x="1" y="1136"/>
                  </a:lnTo>
                  <a:lnTo>
                    <a:pt x="0" y="1095"/>
                  </a:lnTo>
                  <a:lnTo>
                    <a:pt x="6209" y="0"/>
                  </a:lnTo>
                  <a:lnTo>
                    <a:pt x="5893" y="98"/>
                  </a:lnTo>
                  <a:close/>
                </a:path>
              </a:pathLst>
            </a:custGeom>
            <a:solidFill>
              <a:srgbClr val="F8F7E7"/>
            </a:solidFill>
            <a:ln w="9525">
              <a:noFill/>
              <a:round/>
              <a:headEnd/>
              <a:tailEnd/>
            </a:ln>
          </p:spPr>
          <p:txBody>
            <a:bodyPr/>
            <a:lstStyle/>
            <a:p>
              <a:endParaRPr lang="da-DK"/>
            </a:p>
          </p:txBody>
        </p:sp>
        <p:sp>
          <p:nvSpPr>
            <p:cNvPr id="113" name="Freeform 1085"/>
            <p:cNvSpPr>
              <a:spLocks/>
            </p:cNvSpPr>
            <p:nvPr/>
          </p:nvSpPr>
          <p:spPr bwMode="auto">
            <a:xfrm>
              <a:off x="2841" y="2232"/>
              <a:ext cx="335" cy="61"/>
            </a:xfrm>
            <a:custGeom>
              <a:avLst/>
              <a:gdLst>
                <a:gd name="T0" fmla="*/ 6051 w 6366"/>
                <a:gd name="T1" fmla="*/ 97 h 1165"/>
                <a:gd name="T2" fmla="*/ 1 w 6366"/>
                <a:gd name="T3" fmla="*/ 1165 h 1165"/>
                <a:gd name="T4" fmla="*/ 0 w 6366"/>
                <a:gd name="T5" fmla="*/ 1122 h 1165"/>
                <a:gd name="T6" fmla="*/ 6366 w 6366"/>
                <a:gd name="T7" fmla="*/ 0 h 1165"/>
                <a:gd name="T8" fmla="*/ 6051 w 6366"/>
                <a:gd name="T9" fmla="*/ 97 h 1165"/>
                <a:gd name="T10" fmla="*/ 0 60000 65536"/>
                <a:gd name="T11" fmla="*/ 0 60000 65536"/>
                <a:gd name="T12" fmla="*/ 0 60000 65536"/>
                <a:gd name="T13" fmla="*/ 0 60000 65536"/>
                <a:gd name="T14" fmla="*/ 0 60000 65536"/>
                <a:gd name="T15" fmla="*/ 0 w 6366"/>
                <a:gd name="T16" fmla="*/ 0 h 1165"/>
                <a:gd name="T17" fmla="*/ 6366 w 6366"/>
                <a:gd name="T18" fmla="*/ 1165 h 1165"/>
              </a:gdLst>
              <a:ahLst/>
              <a:cxnLst>
                <a:cxn ang="T10">
                  <a:pos x="T0" y="T1"/>
                </a:cxn>
                <a:cxn ang="T11">
                  <a:pos x="T2" y="T3"/>
                </a:cxn>
                <a:cxn ang="T12">
                  <a:pos x="T4" y="T5"/>
                </a:cxn>
                <a:cxn ang="T13">
                  <a:pos x="T6" y="T7"/>
                </a:cxn>
                <a:cxn ang="T14">
                  <a:pos x="T8" y="T9"/>
                </a:cxn>
              </a:cxnLst>
              <a:rect l="T15" t="T16" r="T17" b="T18"/>
              <a:pathLst>
                <a:path w="6366" h="1165">
                  <a:moveTo>
                    <a:pt x="6051" y="97"/>
                  </a:moveTo>
                  <a:lnTo>
                    <a:pt x="1" y="1165"/>
                  </a:lnTo>
                  <a:lnTo>
                    <a:pt x="0" y="1122"/>
                  </a:lnTo>
                  <a:lnTo>
                    <a:pt x="6366" y="0"/>
                  </a:lnTo>
                  <a:lnTo>
                    <a:pt x="6051" y="97"/>
                  </a:lnTo>
                  <a:close/>
                </a:path>
              </a:pathLst>
            </a:custGeom>
            <a:solidFill>
              <a:srgbClr val="F8F7E7"/>
            </a:solidFill>
            <a:ln w="9525">
              <a:noFill/>
              <a:round/>
              <a:headEnd/>
              <a:tailEnd/>
            </a:ln>
          </p:spPr>
          <p:txBody>
            <a:bodyPr/>
            <a:lstStyle/>
            <a:p>
              <a:endParaRPr lang="da-DK"/>
            </a:p>
          </p:txBody>
        </p:sp>
        <p:sp>
          <p:nvSpPr>
            <p:cNvPr id="114" name="Freeform 1086"/>
            <p:cNvSpPr>
              <a:spLocks/>
            </p:cNvSpPr>
            <p:nvPr/>
          </p:nvSpPr>
          <p:spPr bwMode="auto">
            <a:xfrm>
              <a:off x="2841" y="2230"/>
              <a:ext cx="343" cy="62"/>
            </a:xfrm>
            <a:custGeom>
              <a:avLst/>
              <a:gdLst>
                <a:gd name="T0" fmla="*/ 6210 w 6525"/>
                <a:gd name="T1" fmla="*/ 98 h 1193"/>
                <a:gd name="T2" fmla="*/ 1 w 6525"/>
                <a:gd name="T3" fmla="*/ 1193 h 1193"/>
                <a:gd name="T4" fmla="*/ 0 w 6525"/>
                <a:gd name="T5" fmla="*/ 1150 h 1193"/>
                <a:gd name="T6" fmla="*/ 6525 w 6525"/>
                <a:gd name="T7" fmla="*/ 0 h 1193"/>
                <a:gd name="T8" fmla="*/ 6210 w 6525"/>
                <a:gd name="T9" fmla="*/ 98 h 1193"/>
                <a:gd name="T10" fmla="*/ 0 60000 65536"/>
                <a:gd name="T11" fmla="*/ 0 60000 65536"/>
                <a:gd name="T12" fmla="*/ 0 60000 65536"/>
                <a:gd name="T13" fmla="*/ 0 60000 65536"/>
                <a:gd name="T14" fmla="*/ 0 60000 65536"/>
                <a:gd name="T15" fmla="*/ 0 w 6525"/>
                <a:gd name="T16" fmla="*/ 0 h 1193"/>
                <a:gd name="T17" fmla="*/ 6525 w 6525"/>
                <a:gd name="T18" fmla="*/ 1193 h 1193"/>
              </a:gdLst>
              <a:ahLst/>
              <a:cxnLst>
                <a:cxn ang="T10">
                  <a:pos x="T0" y="T1"/>
                </a:cxn>
                <a:cxn ang="T11">
                  <a:pos x="T2" y="T3"/>
                </a:cxn>
                <a:cxn ang="T12">
                  <a:pos x="T4" y="T5"/>
                </a:cxn>
                <a:cxn ang="T13">
                  <a:pos x="T6" y="T7"/>
                </a:cxn>
                <a:cxn ang="T14">
                  <a:pos x="T8" y="T9"/>
                </a:cxn>
              </a:cxnLst>
              <a:rect l="T15" t="T16" r="T17" b="T18"/>
              <a:pathLst>
                <a:path w="6525" h="1193">
                  <a:moveTo>
                    <a:pt x="6210" y="98"/>
                  </a:moveTo>
                  <a:lnTo>
                    <a:pt x="1" y="1193"/>
                  </a:lnTo>
                  <a:lnTo>
                    <a:pt x="0" y="1150"/>
                  </a:lnTo>
                  <a:lnTo>
                    <a:pt x="6525" y="0"/>
                  </a:lnTo>
                  <a:lnTo>
                    <a:pt x="6210" y="98"/>
                  </a:lnTo>
                  <a:close/>
                </a:path>
              </a:pathLst>
            </a:custGeom>
            <a:solidFill>
              <a:srgbClr val="F8F7E7"/>
            </a:solidFill>
            <a:ln w="9525">
              <a:noFill/>
              <a:round/>
              <a:headEnd/>
              <a:tailEnd/>
            </a:ln>
          </p:spPr>
          <p:txBody>
            <a:bodyPr/>
            <a:lstStyle/>
            <a:p>
              <a:endParaRPr lang="da-DK"/>
            </a:p>
          </p:txBody>
        </p:sp>
        <p:sp>
          <p:nvSpPr>
            <p:cNvPr id="115" name="Freeform 1087"/>
            <p:cNvSpPr>
              <a:spLocks/>
            </p:cNvSpPr>
            <p:nvPr/>
          </p:nvSpPr>
          <p:spPr bwMode="auto">
            <a:xfrm>
              <a:off x="2841" y="2227"/>
              <a:ext cx="352" cy="64"/>
            </a:xfrm>
            <a:custGeom>
              <a:avLst/>
              <a:gdLst>
                <a:gd name="T0" fmla="*/ 6367 w 6683"/>
                <a:gd name="T1" fmla="*/ 98 h 1220"/>
                <a:gd name="T2" fmla="*/ 1 w 6683"/>
                <a:gd name="T3" fmla="*/ 1220 h 1220"/>
                <a:gd name="T4" fmla="*/ 0 w 6683"/>
                <a:gd name="T5" fmla="*/ 1179 h 1220"/>
                <a:gd name="T6" fmla="*/ 6683 w 6683"/>
                <a:gd name="T7" fmla="*/ 0 h 1220"/>
                <a:gd name="T8" fmla="*/ 6367 w 6683"/>
                <a:gd name="T9" fmla="*/ 98 h 1220"/>
                <a:gd name="T10" fmla="*/ 0 60000 65536"/>
                <a:gd name="T11" fmla="*/ 0 60000 65536"/>
                <a:gd name="T12" fmla="*/ 0 60000 65536"/>
                <a:gd name="T13" fmla="*/ 0 60000 65536"/>
                <a:gd name="T14" fmla="*/ 0 60000 65536"/>
                <a:gd name="T15" fmla="*/ 0 w 6683"/>
                <a:gd name="T16" fmla="*/ 0 h 1220"/>
                <a:gd name="T17" fmla="*/ 6683 w 6683"/>
                <a:gd name="T18" fmla="*/ 1220 h 1220"/>
              </a:gdLst>
              <a:ahLst/>
              <a:cxnLst>
                <a:cxn ang="T10">
                  <a:pos x="T0" y="T1"/>
                </a:cxn>
                <a:cxn ang="T11">
                  <a:pos x="T2" y="T3"/>
                </a:cxn>
                <a:cxn ang="T12">
                  <a:pos x="T4" y="T5"/>
                </a:cxn>
                <a:cxn ang="T13">
                  <a:pos x="T6" y="T7"/>
                </a:cxn>
                <a:cxn ang="T14">
                  <a:pos x="T8" y="T9"/>
                </a:cxn>
              </a:cxnLst>
              <a:rect l="T15" t="T16" r="T17" b="T18"/>
              <a:pathLst>
                <a:path w="6683" h="1220">
                  <a:moveTo>
                    <a:pt x="6367" y="98"/>
                  </a:moveTo>
                  <a:lnTo>
                    <a:pt x="1" y="1220"/>
                  </a:lnTo>
                  <a:lnTo>
                    <a:pt x="0" y="1179"/>
                  </a:lnTo>
                  <a:lnTo>
                    <a:pt x="6683" y="0"/>
                  </a:lnTo>
                  <a:lnTo>
                    <a:pt x="6367" y="98"/>
                  </a:lnTo>
                  <a:close/>
                </a:path>
              </a:pathLst>
            </a:custGeom>
            <a:solidFill>
              <a:srgbClr val="F8F7E7"/>
            </a:solidFill>
            <a:ln w="9525">
              <a:noFill/>
              <a:round/>
              <a:headEnd/>
              <a:tailEnd/>
            </a:ln>
          </p:spPr>
          <p:txBody>
            <a:bodyPr/>
            <a:lstStyle/>
            <a:p>
              <a:endParaRPr lang="da-DK"/>
            </a:p>
          </p:txBody>
        </p:sp>
        <p:sp>
          <p:nvSpPr>
            <p:cNvPr id="116" name="Freeform 1088"/>
            <p:cNvSpPr>
              <a:spLocks/>
            </p:cNvSpPr>
            <p:nvPr/>
          </p:nvSpPr>
          <p:spPr bwMode="auto">
            <a:xfrm>
              <a:off x="2841" y="2224"/>
              <a:ext cx="360" cy="66"/>
            </a:xfrm>
            <a:custGeom>
              <a:avLst/>
              <a:gdLst>
                <a:gd name="T0" fmla="*/ 6526 w 6842"/>
                <a:gd name="T1" fmla="*/ 98 h 1248"/>
                <a:gd name="T2" fmla="*/ 1 w 6842"/>
                <a:gd name="T3" fmla="*/ 1248 h 1248"/>
                <a:gd name="T4" fmla="*/ 0 w 6842"/>
                <a:gd name="T5" fmla="*/ 1207 h 1248"/>
                <a:gd name="T6" fmla="*/ 6842 w 6842"/>
                <a:gd name="T7" fmla="*/ 0 h 1248"/>
                <a:gd name="T8" fmla="*/ 6526 w 6842"/>
                <a:gd name="T9" fmla="*/ 98 h 1248"/>
                <a:gd name="T10" fmla="*/ 0 60000 65536"/>
                <a:gd name="T11" fmla="*/ 0 60000 65536"/>
                <a:gd name="T12" fmla="*/ 0 60000 65536"/>
                <a:gd name="T13" fmla="*/ 0 60000 65536"/>
                <a:gd name="T14" fmla="*/ 0 60000 65536"/>
                <a:gd name="T15" fmla="*/ 0 w 6842"/>
                <a:gd name="T16" fmla="*/ 0 h 1248"/>
                <a:gd name="T17" fmla="*/ 6842 w 6842"/>
                <a:gd name="T18" fmla="*/ 1248 h 1248"/>
              </a:gdLst>
              <a:ahLst/>
              <a:cxnLst>
                <a:cxn ang="T10">
                  <a:pos x="T0" y="T1"/>
                </a:cxn>
                <a:cxn ang="T11">
                  <a:pos x="T2" y="T3"/>
                </a:cxn>
                <a:cxn ang="T12">
                  <a:pos x="T4" y="T5"/>
                </a:cxn>
                <a:cxn ang="T13">
                  <a:pos x="T6" y="T7"/>
                </a:cxn>
                <a:cxn ang="T14">
                  <a:pos x="T8" y="T9"/>
                </a:cxn>
              </a:cxnLst>
              <a:rect l="T15" t="T16" r="T17" b="T18"/>
              <a:pathLst>
                <a:path w="6842" h="1248">
                  <a:moveTo>
                    <a:pt x="6526" y="98"/>
                  </a:moveTo>
                  <a:lnTo>
                    <a:pt x="1" y="1248"/>
                  </a:lnTo>
                  <a:lnTo>
                    <a:pt x="0" y="1207"/>
                  </a:lnTo>
                  <a:lnTo>
                    <a:pt x="6842" y="0"/>
                  </a:lnTo>
                  <a:lnTo>
                    <a:pt x="6526" y="98"/>
                  </a:lnTo>
                  <a:close/>
                </a:path>
              </a:pathLst>
            </a:custGeom>
            <a:solidFill>
              <a:srgbClr val="F8F7E7"/>
            </a:solidFill>
            <a:ln w="9525">
              <a:noFill/>
              <a:round/>
              <a:headEnd/>
              <a:tailEnd/>
            </a:ln>
          </p:spPr>
          <p:txBody>
            <a:bodyPr/>
            <a:lstStyle/>
            <a:p>
              <a:endParaRPr lang="da-DK"/>
            </a:p>
          </p:txBody>
        </p:sp>
        <p:sp>
          <p:nvSpPr>
            <p:cNvPr id="117" name="Freeform 1089"/>
            <p:cNvSpPr>
              <a:spLocks/>
            </p:cNvSpPr>
            <p:nvPr/>
          </p:nvSpPr>
          <p:spPr bwMode="auto">
            <a:xfrm>
              <a:off x="2841" y="2222"/>
              <a:ext cx="368" cy="67"/>
            </a:xfrm>
            <a:custGeom>
              <a:avLst/>
              <a:gdLst>
                <a:gd name="T0" fmla="*/ 6685 w 7001"/>
                <a:gd name="T1" fmla="*/ 97 h 1276"/>
                <a:gd name="T2" fmla="*/ 2 w 7001"/>
                <a:gd name="T3" fmla="*/ 1276 h 1276"/>
                <a:gd name="T4" fmla="*/ 0 w 7001"/>
                <a:gd name="T5" fmla="*/ 1233 h 1276"/>
                <a:gd name="T6" fmla="*/ 7001 w 7001"/>
                <a:gd name="T7" fmla="*/ 0 h 1276"/>
                <a:gd name="T8" fmla="*/ 6685 w 7001"/>
                <a:gd name="T9" fmla="*/ 97 h 1276"/>
                <a:gd name="T10" fmla="*/ 0 60000 65536"/>
                <a:gd name="T11" fmla="*/ 0 60000 65536"/>
                <a:gd name="T12" fmla="*/ 0 60000 65536"/>
                <a:gd name="T13" fmla="*/ 0 60000 65536"/>
                <a:gd name="T14" fmla="*/ 0 60000 65536"/>
                <a:gd name="T15" fmla="*/ 0 w 7001"/>
                <a:gd name="T16" fmla="*/ 0 h 1276"/>
                <a:gd name="T17" fmla="*/ 7001 w 7001"/>
                <a:gd name="T18" fmla="*/ 1276 h 1276"/>
              </a:gdLst>
              <a:ahLst/>
              <a:cxnLst>
                <a:cxn ang="T10">
                  <a:pos x="T0" y="T1"/>
                </a:cxn>
                <a:cxn ang="T11">
                  <a:pos x="T2" y="T3"/>
                </a:cxn>
                <a:cxn ang="T12">
                  <a:pos x="T4" y="T5"/>
                </a:cxn>
                <a:cxn ang="T13">
                  <a:pos x="T6" y="T7"/>
                </a:cxn>
                <a:cxn ang="T14">
                  <a:pos x="T8" y="T9"/>
                </a:cxn>
              </a:cxnLst>
              <a:rect l="T15" t="T16" r="T17" b="T18"/>
              <a:pathLst>
                <a:path w="7001" h="1276">
                  <a:moveTo>
                    <a:pt x="6685" y="97"/>
                  </a:moveTo>
                  <a:lnTo>
                    <a:pt x="2" y="1276"/>
                  </a:lnTo>
                  <a:lnTo>
                    <a:pt x="0" y="1233"/>
                  </a:lnTo>
                  <a:lnTo>
                    <a:pt x="7001" y="0"/>
                  </a:lnTo>
                  <a:lnTo>
                    <a:pt x="6685" y="97"/>
                  </a:lnTo>
                  <a:close/>
                </a:path>
              </a:pathLst>
            </a:custGeom>
            <a:solidFill>
              <a:srgbClr val="F8F7E7"/>
            </a:solidFill>
            <a:ln w="9525">
              <a:noFill/>
              <a:round/>
              <a:headEnd/>
              <a:tailEnd/>
            </a:ln>
          </p:spPr>
          <p:txBody>
            <a:bodyPr/>
            <a:lstStyle/>
            <a:p>
              <a:endParaRPr lang="da-DK"/>
            </a:p>
          </p:txBody>
        </p:sp>
        <p:sp>
          <p:nvSpPr>
            <p:cNvPr id="118" name="Freeform 1090"/>
            <p:cNvSpPr>
              <a:spLocks/>
            </p:cNvSpPr>
            <p:nvPr/>
          </p:nvSpPr>
          <p:spPr bwMode="auto">
            <a:xfrm>
              <a:off x="2841" y="2219"/>
              <a:ext cx="377" cy="69"/>
            </a:xfrm>
            <a:custGeom>
              <a:avLst/>
              <a:gdLst>
                <a:gd name="T0" fmla="*/ 6843 w 7159"/>
                <a:gd name="T1" fmla="*/ 98 h 1305"/>
                <a:gd name="T2" fmla="*/ 1 w 7159"/>
                <a:gd name="T3" fmla="*/ 1305 h 1305"/>
                <a:gd name="T4" fmla="*/ 0 w 7159"/>
                <a:gd name="T5" fmla="*/ 1263 h 1305"/>
                <a:gd name="T6" fmla="*/ 7159 w 7159"/>
                <a:gd name="T7" fmla="*/ 0 h 1305"/>
                <a:gd name="T8" fmla="*/ 6843 w 7159"/>
                <a:gd name="T9" fmla="*/ 98 h 1305"/>
                <a:gd name="T10" fmla="*/ 0 60000 65536"/>
                <a:gd name="T11" fmla="*/ 0 60000 65536"/>
                <a:gd name="T12" fmla="*/ 0 60000 65536"/>
                <a:gd name="T13" fmla="*/ 0 60000 65536"/>
                <a:gd name="T14" fmla="*/ 0 60000 65536"/>
                <a:gd name="T15" fmla="*/ 0 w 7159"/>
                <a:gd name="T16" fmla="*/ 0 h 1305"/>
                <a:gd name="T17" fmla="*/ 7159 w 7159"/>
                <a:gd name="T18" fmla="*/ 1305 h 1305"/>
              </a:gdLst>
              <a:ahLst/>
              <a:cxnLst>
                <a:cxn ang="T10">
                  <a:pos x="T0" y="T1"/>
                </a:cxn>
                <a:cxn ang="T11">
                  <a:pos x="T2" y="T3"/>
                </a:cxn>
                <a:cxn ang="T12">
                  <a:pos x="T4" y="T5"/>
                </a:cxn>
                <a:cxn ang="T13">
                  <a:pos x="T6" y="T7"/>
                </a:cxn>
                <a:cxn ang="T14">
                  <a:pos x="T8" y="T9"/>
                </a:cxn>
              </a:cxnLst>
              <a:rect l="T15" t="T16" r="T17" b="T18"/>
              <a:pathLst>
                <a:path w="7159" h="1305">
                  <a:moveTo>
                    <a:pt x="6843" y="98"/>
                  </a:moveTo>
                  <a:lnTo>
                    <a:pt x="1" y="1305"/>
                  </a:lnTo>
                  <a:lnTo>
                    <a:pt x="0" y="1263"/>
                  </a:lnTo>
                  <a:lnTo>
                    <a:pt x="7159" y="0"/>
                  </a:lnTo>
                  <a:lnTo>
                    <a:pt x="6843" y="98"/>
                  </a:lnTo>
                  <a:close/>
                </a:path>
              </a:pathLst>
            </a:custGeom>
            <a:solidFill>
              <a:srgbClr val="F8F7E7"/>
            </a:solidFill>
            <a:ln w="9525">
              <a:noFill/>
              <a:round/>
              <a:headEnd/>
              <a:tailEnd/>
            </a:ln>
          </p:spPr>
          <p:txBody>
            <a:bodyPr/>
            <a:lstStyle/>
            <a:p>
              <a:endParaRPr lang="da-DK"/>
            </a:p>
          </p:txBody>
        </p:sp>
        <p:sp>
          <p:nvSpPr>
            <p:cNvPr id="119" name="Freeform 1091"/>
            <p:cNvSpPr>
              <a:spLocks/>
            </p:cNvSpPr>
            <p:nvPr/>
          </p:nvSpPr>
          <p:spPr bwMode="auto">
            <a:xfrm>
              <a:off x="2841" y="2217"/>
              <a:ext cx="385" cy="70"/>
            </a:xfrm>
            <a:custGeom>
              <a:avLst/>
              <a:gdLst>
                <a:gd name="T0" fmla="*/ 7003 w 7318"/>
                <a:gd name="T1" fmla="*/ 99 h 1332"/>
                <a:gd name="T2" fmla="*/ 2 w 7318"/>
                <a:gd name="T3" fmla="*/ 1332 h 1332"/>
                <a:gd name="T4" fmla="*/ 0 w 7318"/>
                <a:gd name="T5" fmla="*/ 1291 h 1332"/>
                <a:gd name="T6" fmla="*/ 7318 w 7318"/>
                <a:gd name="T7" fmla="*/ 0 h 1332"/>
                <a:gd name="T8" fmla="*/ 7003 w 7318"/>
                <a:gd name="T9" fmla="*/ 99 h 1332"/>
                <a:gd name="T10" fmla="*/ 0 60000 65536"/>
                <a:gd name="T11" fmla="*/ 0 60000 65536"/>
                <a:gd name="T12" fmla="*/ 0 60000 65536"/>
                <a:gd name="T13" fmla="*/ 0 60000 65536"/>
                <a:gd name="T14" fmla="*/ 0 60000 65536"/>
                <a:gd name="T15" fmla="*/ 0 w 7318"/>
                <a:gd name="T16" fmla="*/ 0 h 1332"/>
                <a:gd name="T17" fmla="*/ 7318 w 7318"/>
                <a:gd name="T18" fmla="*/ 1332 h 1332"/>
              </a:gdLst>
              <a:ahLst/>
              <a:cxnLst>
                <a:cxn ang="T10">
                  <a:pos x="T0" y="T1"/>
                </a:cxn>
                <a:cxn ang="T11">
                  <a:pos x="T2" y="T3"/>
                </a:cxn>
                <a:cxn ang="T12">
                  <a:pos x="T4" y="T5"/>
                </a:cxn>
                <a:cxn ang="T13">
                  <a:pos x="T6" y="T7"/>
                </a:cxn>
                <a:cxn ang="T14">
                  <a:pos x="T8" y="T9"/>
                </a:cxn>
              </a:cxnLst>
              <a:rect l="T15" t="T16" r="T17" b="T18"/>
              <a:pathLst>
                <a:path w="7318" h="1332">
                  <a:moveTo>
                    <a:pt x="7003" y="99"/>
                  </a:moveTo>
                  <a:lnTo>
                    <a:pt x="2" y="1332"/>
                  </a:lnTo>
                  <a:lnTo>
                    <a:pt x="0" y="1291"/>
                  </a:lnTo>
                  <a:lnTo>
                    <a:pt x="7318" y="0"/>
                  </a:lnTo>
                  <a:lnTo>
                    <a:pt x="7003" y="99"/>
                  </a:lnTo>
                  <a:close/>
                </a:path>
              </a:pathLst>
            </a:custGeom>
            <a:solidFill>
              <a:srgbClr val="F8F7E7"/>
            </a:solidFill>
            <a:ln w="9525">
              <a:noFill/>
              <a:round/>
              <a:headEnd/>
              <a:tailEnd/>
            </a:ln>
          </p:spPr>
          <p:txBody>
            <a:bodyPr/>
            <a:lstStyle/>
            <a:p>
              <a:endParaRPr lang="da-DK"/>
            </a:p>
          </p:txBody>
        </p:sp>
        <p:sp>
          <p:nvSpPr>
            <p:cNvPr id="120" name="Freeform 1092"/>
            <p:cNvSpPr>
              <a:spLocks/>
            </p:cNvSpPr>
            <p:nvPr/>
          </p:nvSpPr>
          <p:spPr bwMode="auto">
            <a:xfrm>
              <a:off x="2841" y="2214"/>
              <a:ext cx="393" cy="72"/>
            </a:xfrm>
            <a:custGeom>
              <a:avLst/>
              <a:gdLst>
                <a:gd name="T0" fmla="*/ 7161 w 7476"/>
                <a:gd name="T1" fmla="*/ 97 h 1360"/>
                <a:gd name="T2" fmla="*/ 2 w 7476"/>
                <a:gd name="T3" fmla="*/ 1360 h 1360"/>
                <a:gd name="T4" fmla="*/ 0 w 7476"/>
                <a:gd name="T5" fmla="*/ 1318 h 1360"/>
                <a:gd name="T6" fmla="*/ 7476 w 7476"/>
                <a:gd name="T7" fmla="*/ 0 h 1360"/>
                <a:gd name="T8" fmla="*/ 7161 w 7476"/>
                <a:gd name="T9" fmla="*/ 97 h 1360"/>
                <a:gd name="T10" fmla="*/ 0 60000 65536"/>
                <a:gd name="T11" fmla="*/ 0 60000 65536"/>
                <a:gd name="T12" fmla="*/ 0 60000 65536"/>
                <a:gd name="T13" fmla="*/ 0 60000 65536"/>
                <a:gd name="T14" fmla="*/ 0 60000 65536"/>
                <a:gd name="T15" fmla="*/ 0 w 7476"/>
                <a:gd name="T16" fmla="*/ 0 h 1360"/>
                <a:gd name="T17" fmla="*/ 7476 w 7476"/>
                <a:gd name="T18" fmla="*/ 1360 h 1360"/>
              </a:gdLst>
              <a:ahLst/>
              <a:cxnLst>
                <a:cxn ang="T10">
                  <a:pos x="T0" y="T1"/>
                </a:cxn>
                <a:cxn ang="T11">
                  <a:pos x="T2" y="T3"/>
                </a:cxn>
                <a:cxn ang="T12">
                  <a:pos x="T4" y="T5"/>
                </a:cxn>
                <a:cxn ang="T13">
                  <a:pos x="T6" y="T7"/>
                </a:cxn>
                <a:cxn ang="T14">
                  <a:pos x="T8" y="T9"/>
                </a:cxn>
              </a:cxnLst>
              <a:rect l="T15" t="T16" r="T17" b="T18"/>
              <a:pathLst>
                <a:path w="7476" h="1360">
                  <a:moveTo>
                    <a:pt x="7161" y="97"/>
                  </a:moveTo>
                  <a:lnTo>
                    <a:pt x="2" y="1360"/>
                  </a:lnTo>
                  <a:lnTo>
                    <a:pt x="0" y="1318"/>
                  </a:lnTo>
                  <a:lnTo>
                    <a:pt x="7476" y="0"/>
                  </a:lnTo>
                  <a:lnTo>
                    <a:pt x="7161" y="97"/>
                  </a:lnTo>
                  <a:close/>
                </a:path>
              </a:pathLst>
            </a:custGeom>
            <a:solidFill>
              <a:srgbClr val="F8F7E7"/>
            </a:solidFill>
            <a:ln w="9525">
              <a:noFill/>
              <a:round/>
              <a:headEnd/>
              <a:tailEnd/>
            </a:ln>
          </p:spPr>
          <p:txBody>
            <a:bodyPr/>
            <a:lstStyle/>
            <a:p>
              <a:endParaRPr lang="da-DK"/>
            </a:p>
          </p:txBody>
        </p:sp>
        <p:sp>
          <p:nvSpPr>
            <p:cNvPr id="121" name="Freeform 1093"/>
            <p:cNvSpPr>
              <a:spLocks/>
            </p:cNvSpPr>
            <p:nvPr/>
          </p:nvSpPr>
          <p:spPr bwMode="auto">
            <a:xfrm>
              <a:off x="2841" y="2212"/>
              <a:ext cx="402" cy="73"/>
            </a:xfrm>
            <a:custGeom>
              <a:avLst/>
              <a:gdLst>
                <a:gd name="T0" fmla="*/ 7319 w 7635"/>
                <a:gd name="T1" fmla="*/ 97 h 1388"/>
                <a:gd name="T2" fmla="*/ 1 w 7635"/>
                <a:gd name="T3" fmla="*/ 1388 h 1388"/>
                <a:gd name="T4" fmla="*/ 0 w 7635"/>
                <a:gd name="T5" fmla="*/ 1345 h 1388"/>
                <a:gd name="T6" fmla="*/ 7635 w 7635"/>
                <a:gd name="T7" fmla="*/ 0 h 1388"/>
                <a:gd name="T8" fmla="*/ 7319 w 7635"/>
                <a:gd name="T9" fmla="*/ 97 h 1388"/>
                <a:gd name="T10" fmla="*/ 0 60000 65536"/>
                <a:gd name="T11" fmla="*/ 0 60000 65536"/>
                <a:gd name="T12" fmla="*/ 0 60000 65536"/>
                <a:gd name="T13" fmla="*/ 0 60000 65536"/>
                <a:gd name="T14" fmla="*/ 0 60000 65536"/>
                <a:gd name="T15" fmla="*/ 0 w 7635"/>
                <a:gd name="T16" fmla="*/ 0 h 1388"/>
                <a:gd name="T17" fmla="*/ 7635 w 7635"/>
                <a:gd name="T18" fmla="*/ 1388 h 1388"/>
              </a:gdLst>
              <a:ahLst/>
              <a:cxnLst>
                <a:cxn ang="T10">
                  <a:pos x="T0" y="T1"/>
                </a:cxn>
                <a:cxn ang="T11">
                  <a:pos x="T2" y="T3"/>
                </a:cxn>
                <a:cxn ang="T12">
                  <a:pos x="T4" y="T5"/>
                </a:cxn>
                <a:cxn ang="T13">
                  <a:pos x="T6" y="T7"/>
                </a:cxn>
                <a:cxn ang="T14">
                  <a:pos x="T8" y="T9"/>
                </a:cxn>
              </a:cxnLst>
              <a:rect l="T15" t="T16" r="T17" b="T18"/>
              <a:pathLst>
                <a:path w="7635" h="1388">
                  <a:moveTo>
                    <a:pt x="7319" y="97"/>
                  </a:moveTo>
                  <a:lnTo>
                    <a:pt x="1" y="1388"/>
                  </a:lnTo>
                  <a:lnTo>
                    <a:pt x="0" y="1345"/>
                  </a:lnTo>
                  <a:lnTo>
                    <a:pt x="7635" y="0"/>
                  </a:lnTo>
                  <a:lnTo>
                    <a:pt x="7319" y="97"/>
                  </a:lnTo>
                  <a:close/>
                </a:path>
              </a:pathLst>
            </a:custGeom>
            <a:solidFill>
              <a:srgbClr val="F8F7E9"/>
            </a:solidFill>
            <a:ln w="9525">
              <a:noFill/>
              <a:round/>
              <a:headEnd/>
              <a:tailEnd/>
            </a:ln>
          </p:spPr>
          <p:txBody>
            <a:bodyPr/>
            <a:lstStyle/>
            <a:p>
              <a:endParaRPr lang="da-DK"/>
            </a:p>
          </p:txBody>
        </p:sp>
        <p:sp>
          <p:nvSpPr>
            <p:cNvPr id="122" name="Freeform 1094"/>
            <p:cNvSpPr>
              <a:spLocks/>
            </p:cNvSpPr>
            <p:nvPr/>
          </p:nvSpPr>
          <p:spPr bwMode="auto">
            <a:xfrm>
              <a:off x="2841" y="2209"/>
              <a:ext cx="410" cy="74"/>
            </a:xfrm>
            <a:custGeom>
              <a:avLst/>
              <a:gdLst>
                <a:gd name="T0" fmla="*/ 7477 w 7793"/>
                <a:gd name="T1" fmla="*/ 99 h 1417"/>
                <a:gd name="T2" fmla="*/ 1 w 7793"/>
                <a:gd name="T3" fmla="*/ 1417 h 1417"/>
                <a:gd name="T4" fmla="*/ 0 w 7793"/>
                <a:gd name="T5" fmla="*/ 1375 h 1417"/>
                <a:gd name="T6" fmla="*/ 7793 w 7793"/>
                <a:gd name="T7" fmla="*/ 0 h 1417"/>
                <a:gd name="T8" fmla="*/ 7477 w 7793"/>
                <a:gd name="T9" fmla="*/ 99 h 1417"/>
                <a:gd name="T10" fmla="*/ 0 60000 65536"/>
                <a:gd name="T11" fmla="*/ 0 60000 65536"/>
                <a:gd name="T12" fmla="*/ 0 60000 65536"/>
                <a:gd name="T13" fmla="*/ 0 60000 65536"/>
                <a:gd name="T14" fmla="*/ 0 60000 65536"/>
                <a:gd name="T15" fmla="*/ 0 w 7793"/>
                <a:gd name="T16" fmla="*/ 0 h 1417"/>
                <a:gd name="T17" fmla="*/ 7793 w 7793"/>
                <a:gd name="T18" fmla="*/ 1417 h 1417"/>
              </a:gdLst>
              <a:ahLst/>
              <a:cxnLst>
                <a:cxn ang="T10">
                  <a:pos x="T0" y="T1"/>
                </a:cxn>
                <a:cxn ang="T11">
                  <a:pos x="T2" y="T3"/>
                </a:cxn>
                <a:cxn ang="T12">
                  <a:pos x="T4" y="T5"/>
                </a:cxn>
                <a:cxn ang="T13">
                  <a:pos x="T6" y="T7"/>
                </a:cxn>
                <a:cxn ang="T14">
                  <a:pos x="T8" y="T9"/>
                </a:cxn>
              </a:cxnLst>
              <a:rect l="T15" t="T16" r="T17" b="T18"/>
              <a:pathLst>
                <a:path w="7793" h="1417">
                  <a:moveTo>
                    <a:pt x="7477" y="99"/>
                  </a:moveTo>
                  <a:lnTo>
                    <a:pt x="1" y="1417"/>
                  </a:lnTo>
                  <a:lnTo>
                    <a:pt x="0" y="1375"/>
                  </a:lnTo>
                  <a:lnTo>
                    <a:pt x="7793" y="0"/>
                  </a:lnTo>
                  <a:lnTo>
                    <a:pt x="7477" y="99"/>
                  </a:lnTo>
                  <a:close/>
                </a:path>
              </a:pathLst>
            </a:custGeom>
            <a:solidFill>
              <a:srgbClr val="F8F7E9"/>
            </a:solidFill>
            <a:ln w="9525">
              <a:noFill/>
              <a:round/>
              <a:headEnd/>
              <a:tailEnd/>
            </a:ln>
          </p:spPr>
          <p:txBody>
            <a:bodyPr/>
            <a:lstStyle/>
            <a:p>
              <a:endParaRPr lang="da-DK"/>
            </a:p>
          </p:txBody>
        </p:sp>
        <p:sp>
          <p:nvSpPr>
            <p:cNvPr id="123" name="Freeform 1095"/>
            <p:cNvSpPr>
              <a:spLocks/>
            </p:cNvSpPr>
            <p:nvPr/>
          </p:nvSpPr>
          <p:spPr bwMode="auto">
            <a:xfrm>
              <a:off x="2841" y="2206"/>
              <a:ext cx="418" cy="76"/>
            </a:xfrm>
            <a:custGeom>
              <a:avLst/>
              <a:gdLst>
                <a:gd name="T0" fmla="*/ 7636 w 7952"/>
                <a:gd name="T1" fmla="*/ 98 h 1443"/>
                <a:gd name="T2" fmla="*/ 1 w 7952"/>
                <a:gd name="T3" fmla="*/ 1443 h 1443"/>
                <a:gd name="T4" fmla="*/ 0 w 7952"/>
                <a:gd name="T5" fmla="*/ 1402 h 1443"/>
                <a:gd name="T6" fmla="*/ 7952 w 7952"/>
                <a:gd name="T7" fmla="*/ 0 h 1443"/>
                <a:gd name="T8" fmla="*/ 7636 w 7952"/>
                <a:gd name="T9" fmla="*/ 98 h 1443"/>
                <a:gd name="T10" fmla="*/ 0 60000 65536"/>
                <a:gd name="T11" fmla="*/ 0 60000 65536"/>
                <a:gd name="T12" fmla="*/ 0 60000 65536"/>
                <a:gd name="T13" fmla="*/ 0 60000 65536"/>
                <a:gd name="T14" fmla="*/ 0 60000 65536"/>
                <a:gd name="T15" fmla="*/ 0 w 7952"/>
                <a:gd name="T16" fmla="*/ 0 h 1443"/>
                <a:gd name="T17" fmla="*/ 7952 w 7952"/>
                <a:gd name="T18" fmla="*/ 1443 h 1443"/>
              </a:gdLst>
              <a:ahLst/>
              <a:cxnLst>
                <a:cxn ang="T10">
                  <a:pos x="T0" y="T1"/>
                </a:cxn>
                <a:cxn ang="T11">
                  <a:pos x="T2" y="T3"/>
                </a:cxn>
                <a:cxn ang="T12">
                  <a:pos x="T4" y="T5"/>
                </a:cxn>
                <a:cxn ang="T13">
                  <a:pos x="T6" y="T7"/>
                </a:cxn>
                <a:cxn ang="T14">
                  <a:pos x="T8" y="T9"/>
                </a:cxn>
              </a:cxnLst>
              <a:rect l="T15" t="T16" r="T17" b="T18"/>
              <a:pathLst>
                <a:path w="7952" h="1443">
                  <a:moveTo>
                    <a:pt x="7636" y="98"/>
                  </a:moveTo>
                  <a:lnTo>
                    <a:pt x="1" y="1443"/>
                  </a:lnTo>
                  <a:lnTo>
                    <a:pt x="0" y="1402"/>
                  </a:lnTo>
                  <a:lnTo>
                    <a:pt x="7952" y="0"/>
                  </a:lnTo>
                  <a:lnTo>
                    <a:pt x="7636" y="98"/>
                  </a:lnTo>
                  <a:close/>
                </a:path>
              </a:pathLst>
            </a:custGeom>
            <a:solidFill>
              <a:srgbClr val="F8F7E9"/>
            </a:solidFill>
            <a:ln w="9525">
              <a:noFill/>
              <a:round/>
              <a:headEnd/>
              <a:tailEnd/>
            </a:ln>
          </p:spPr>
          <p:txBody>
            <a:bodyPr/>
            <a:lstStyle/>
            <a:p>
              <a:endParaRPr lang="da-DK"/>
            </a:p>
          </p:txBody>
        </p:sp>
        <p:sp>
          <p:nvSpPr>
            <p:cNvPr id="124" name="Freeform 1096"/>
            <p:cNvSpPr>
              <a:spLocks/>
            </p:cNvSpPr>
            <p:nvPr/>
          </p:nvSpPr>
          <p:spPr bwMode="auto">
            <a:xfrm>
              <a:off x="2841" y="2204"/>
              <a:ext cx="426" cy="77"/>
            </a:xfrm>
            <a:custGeom>
              <a:avLst/>
              <a:gdLst>
                <a:gd name="T0" fmla="*/ 7794 w 8109"/>
                <a:gd name="T1" fmla="*/ 97 h 1472"/>
                <a:gd name="T2" fmla="*/ 1 w 8109"/>
                <a:gd name="T3" fmla="*/ 1472 h 1472"/>
                <a:gd name="T4" fmla="*/ 0 w 8109"/>
                <a:gd name="T5" fmla="*/ 1430 h 1472"/>
                <a:gd name="T6" fmla="*/ 8109 w 8109"/>
                <a:gd name="T7" fmla="*/ 0 h 1472"/>
                <a:gd name="T8" fmla="*/ 7794 w 8109"/>
                <a:gd name="T9" fmla="*/ 97 h 1472"/>
                <a:gd name="T10" fmla="*/ 0 60000 65536"/>
                <a:gd name="T11" fmla="*/ 0 60000 65536"/>
                <a:gd name="T12" fmla="*/ 0 60000 65536"/>
                <a:gd name="T13" fmla="*/ 0 60000 65536"/>
                <a:gd name="T14" fmla="*/ 0 60000 65536"/>
                <a:gd name="T15" fmla="*/ 0 w 8109"/>
                <a:gd name="T16" fmla="*/ 0 h 1472"/>
                <a:gd name="T17" fmla="*/ 8109 w 8109"/>
                <a:gd name="T18" fmla="*/ 1472 h 1472"/>
              </a:gdLst>
              <a:ahLst/>
              <a:cxnLst>
                <a:cxn ang="T10">
                  <a:pos x="T0" y="T1"/>
                </a:cxn>
                <a:cxn ang="T11">
                  <a:pos x="T2" y="T3"/>
                </a:cxn>
                <a:cxn ang="T12">
                  <a:pos x="T4" y="T5"/>
                </a:cxn>
                <a:cxn ang="T13">
                  <a:pos x="T6" y="T7"/>
                </a:cxn>
                <a:cxn ang="T14">
                  <a:pos x="T8" y="T9"/>
                </a:cxn>
              </a:cxnLst>
              <a:rect l="T15" t="T16" r="T17" b="T18"/>
              <a:pathLst>
                <a:path w="8109" h="1472">
                  <a:moveTo>
                    <a:pt x="7794" y="97"/>
                  </a:moveTo>
                  <a:lnTo>
                    <a:pt x="1" y="1472"/>
                  </a:lnTo>
                  <a:lnTo>
                    <a:pt x="0" y="1430"/>
                  </a:lnTo>
                  <a:lnTo>
                    <a:pt x="8109" y="0"/>
                  </a:lnTo>
                  <a:lnTo>
                    <a:pt x="7794" y="97"/>
                  </a:lnTo>
                  <a:close/>
                </a:path>
              </a:pathLst>
            </a:custGeom>
            <a:solidFill>
              <a:srgbClr val="F8F7E9"/>
            </a:solidFill>
            <a:ln w="9525">
              <a:noFill/>
              <a:round/>
              <a:headEnd/>
              <a:tailEnd/>
            </a:ln>
          </p:spPr>
          <p:txBody>
            <a:bodyPr/>
            <a:lstStyle/>
            <a:p>
              <a:endParaRPr lang="da-DK"/>
            </a:p>
          </p:txBody>
        </p:sp>
        <p:sp>
          <p:nvSpPr>
            <p:cNvPr id="125" name="Freeform 1097"/>
            <p:cNvSpPr>
              <a:spLocks/>
            </p:cNvSpPr>
            <p:nvPr/>
          </p:nvSpPr>
          <p:spPr bwMode="auto">
            <a:xfrm>
              <a:off x="2841" y="2201"/>
              <a:ext cx="435" cy="79"/>
            </a:xfrm>
            <a:custGeom>
              <a:avLst/>
              <a:gdLst>
                <a:gd name="T0" fmla="*/ 7953 w 8268"/>
                <a:gd name="T1" fmla="*/ 97 h 1499"/>
                <a:gd name="T2" fmla="*/ 1 w 8268"/>
                <a:gd name="T3" fmla="*/ 1499 h 1499"/>
                <a:gd name="T4" fmla="*/ 0 w 8268"/>
                <a:gd name="T5" fmla="*/ 1457 h 1499"/>
                <a:gd name="T6" fmla="*/ 8268 w 8268"/>
                <a:gd name="T7" fmla="*/ 0 h 1499"/>
                <a:gd name="T8" fmla="*/ 7953 w 8268"/>
                <a:gd name="T9" fmla="*/ 97 h 1499"/>
                <a:gd name="T10" fmla="*/ 0 60000 65536"/>
                <a:gd name="T11" fmla="*/ 0 60000 65536"/>
                <a:gd name="T12" fmla="*/ 0 60000 65536"/>
                <a:gd name="T13" fmla="*/ 0 60000 65536"/>
                <a:gd name="T14" fmla="*/ 0 60000 65536"/>
                <a:gd name="T15" fmla="*/ 0 w 8268"/>
                <a:gd name="T16" fmla="*/ 0 h 1499"/>
                <a:gd name="T17" fmla="*/ 8268 w 8268"/>
                <a:gd name="T18" fmla="*/ 1499 h 1499"/>
              </a:gdLst>
              <a:ahLst/>
              <a:cxnLst>
                <a:cxn ang="T10">
                  <a:pos x="T0" y="T1"/>
                </a:cxn>
                <a:cxn ang="T11">
                  <a:pos x="T2" y="T3"/>
                </a:cxn>
                <a:cxn ang="T12">
                  <a:pos x="T4" y="T5"/>
                </a:cxn>
                <a:cxn ang="T13">
                  <a:pos x="T6" y="T7"/>
                </a:cxn>
                <a:cxn ang="T14">
                  <a:pos x="T8" y="T9"/>
                </a:cxn>
              </a:cxnLst>
              <a:rect l="T15" t="T16" r="T17" b="T18"/>
              <a:pathLst>
                <a:path w="8268" h="1499">
                  <a:moveTo>
                    <a:pt x="7953" y="97"/>
                  </a:moveTo>
                  <a:lnTo>
                    <a:pt x="1" y="1499"/>
                  </a:lnTo>
                  <a:lnTo>
                    <a:pt x="0" y="1457"/>
                  </a:lnTo>
                  <a:lnTo>
                    <a:pt x="8268" y="0"/>
                  </a:lnTo>
                  <a:lnTo>
                    <a:pt x="7953" y="97"/>
                  </a:lnTo>
                  <a:close/>
                </a:path>
              </a:pathLst>
            </a:custGeom>
            <a:solidFill>
              <a:srgbClr val="F7F6E8"/>
            </a:solidFill>
            <a:ln w="9525">
              <a:noFill/>
              <a:round/>
              <a:headEnd/>
              <a:tailEnd/>
            </a:ln>
          </p:spPr>
          <p:txBody>
            <a:bodyPr/>
            <a:lstStyle/>
            <a:p>
              <a:endParaRPr lang="da-DK"/>
            </a:p>
          </p:txBody>
        </p:sp>
        <p:sp>
          <p:nvSpPr>
            <p:cNvPr id="126" name="Freeform 1098"/>
            <p:cNvSpPr>
              <a:spLocks/>
            </p:cNvSpPr>
            <p:nvPr/>
          </p:nvSpPr>
          <p:spPr bwMode="auto">
            <a:xfrm>
              <a:off x="2841" y="2199"/>
              <a:ext cx="443" cy="80"/>
            </a:xfrm>
            <a:custGeom>
              <a:avLst/>
              <a:gdLst>
                <a:gd name="T0" fmla="*/ 8110 w 8426"/>
                <a:gd name="T1" fmla="*/ 98 h 1528"/>
                <a:gd name="T2" fmla="*/ 1 w 8426"/>
                <a:gd name="T3" fmla="*/ 1528 h 1528"/>
                <a:gd name="T4" fmla="*/ 0 w 8426"/>
                <a:gd name="T5" fmla="*/ 1486 h 1528"/>
                <a:gd name="T6" fmla="*/ 8426 w 8426"/>
                <a:gd name="T7" fmla="*/ 0 h 1528"/>
                <a:gd name="T8" fmla="*/ 8110 w 8426"/>
                <a:gd name="T9" fmla="*/ 98 h 1528"/>
                <a:gd name="T10" fmla="*/ 0 60000 65536"/>
                <a:gd name="T11" fmla="*/ 0 60000 65536"/>
                <a:gd name="T12" fmla="*/ 0 60000 65536"/>
                <a:gd name="T13" fmla="*/ 0 60000 65536"/>
                <a:gd name="T14" fmla="*/ 0 60000 65536"/>
                <a:gd name="T15" fmla="*/ 0 w 8426"/>
                <a:gd name="T16" fmla="*/ 0 h 1528"/>
                <a:gd name="T17" fmla="*/ 8426 w 8426"/>
                <a:gd name="T18" fmla="*/ 1528 h 1528"/>
              </a:gdLst>
              <a:ahLst/>
              <a:cxnLst>
                <a:cxn ang="T10">
                  <a:pos x="T0" y="T1"/>
                </a:cxn>
                <a:cxn ang="T11">
                  <a:pos x="T2" y="T3"/>
                </a:cxn>
                <a:cxn ang="T12">
                  <a:pos x="T4" y="T5"/>
                </a:cxn>
                <a:cxn ang="T13">
                  <a:pos x="T6" y="T7"/>
                </a:cxn>
                <a:cxn ang="T14">
                  <a:pos x="T8" y="T9"/>
                </a:cxn>
              </a:cxnLst>
              <a:rect l="T15" t="T16" r="T17" b="T18"/>
              <a:pathLst>
                <a:path w="8426" h="1528">
                  <a:moveTo>
                    <a:pt x="8110" y="98"/>
                  </a:moveTo>
                  <a:lnTo>
                    <a:pt x="1" y="1528"/>
                  </a:lnTo>
                  <a:lnTo>
                    <a:pt x="0" y="1486"/>
                  </a:lnTo>
                  <a:lnTo>
                    <a:pt x="8426" y="0"/>
                  </a:lnTo>
                  <a:lnTo>
                    <a:pt x="8110" y="98"/>
                  </a:lnTo>
                  <a:close/>
                </a:path>
              </a:pathLst>
            </a:custGeom>
            <a:solidFill>
              <a:srgbClr val="F7F6E8"/>
            </a:solidFill>
            <a:ln w="9525">
              <a:noFill/>
              <a:round/>
              <a:headEnd/>
              <a:tailEnd/>
            </a:ln>
          </p:spPr>
          <p:txBody>
            <a:bodyPr/>
            <a:lstStyle/>
            <a:p>
              <a:endParaRPr lang="da-DK"/>
            </a:p>
          </p:txBody>
        </p:sp>
        <p:sp>
          <p:nvSpPr>
            <p:cNvPr id="127" name="Freeform 1099"/>
            <p:cNvSpPr>
              <a:spLocks/>
            </p:cNvSpPr>
            <p:nvPr/>
          </p:nvSpPr>
          <p:spPr bwMode="auto">
            <a:xfrm>
              <a:off x="2841" y="2196"/>
              <a:ext cx="451" cy="82"/>
            </a:xfrm>
            <a:custGeom>
              <a:avLst/>
              <a:gdLst>
                <a:gd name="T0" fmla="*/ 8269 w 8585"/>
                <a:gd name="T1" fmla="*/ 99 h 1556"/>
                <a:gd name="T2" fmla="*/ 1 w 8585"/>
                <a:gd name="T3" fmla="*/ 1556 h 1556"/>
                <a:gd name="T4" fmla="*/ 0 w 8585"/>
                <a:gd name="T5" fmla="*/ 1514 h 1556"/>
                <a:gd name="T6" fmla="*/ 8585 w 8585"/>
                <a:gd name="T7" fmla="*/ 0 h 1556"/>
                <a:gd name="T8" fmla="*/ 8269 w 8585"/>
                <a:gd name="T9" fmla="*/ 99 h 1556"/>
                <a:gd name="T10" fmla="*/ 0 60000 65536"/>
                <a:gd name="T11" fmla="*/ 0 60000 65536"/>
                <a:gd name="T12" fmla="*/ 0 60000 65536"/>
                <a:gd name="T13" fmla="*/ 0 60000 65536"/>
                <a:gd name="T14" fmla="*/ 0 60000 65536"/>
                <a:gd name="T15" fmla="*/ 0 w 8585"/>
                <a:gd name="T16" fmla="*/ 0 h 1556"/>
                <a:gd name="T17" fmla="*/ 8585 w 8585"/>
                <a:gd name="T18" fmla="*/ 1556 h 1556"/>
              </a:gdLst>
              <a:ahLst/>
              <a:cxnLst>
                <a:cxn ang="T10">
                  <a:pos x="T0" y="T1"/>
                </a:cxn>
                <a:cxn ang="T11">
                  <a:pos x="T2" y="T3"/>
                </a:cxn>
                <a:cxn ang="T12">
                  <a:pos x="T4" y="T5"/>
                </a:cxn>
                <a:cxn ang="T13">
                  <a:pos x="T6" y="T7"/>
                </a:cxn>
                <a:cxn ang="T14">
                  <a:pos x="T8" y="T9"/>
                </a:cxn>
              </a:cxnLst>
              <a:rect l="T15" t="T16" r="T17" b="T18"/>
              <a:pathLst>
                <a:path w="8585" h="1556">
                  <a:moveTo>
                    <a:pt x="8269" y="99"/>
                  </a:moveTo>
                  <a:lnTo>
                    <a:pt x="1" y="1556"/>
                  </a:lnTo>
                  <a:lnTo>
                    <a:pt x="0" y="1514"/>
                  </a:lnTo>
                  <a:lnTo>
                    <a:pt x="8585" y="0"/>
                  </a:lnTo>
                  <a:lnTo>
                    <a:pt x="8269" y="99"/>
                  </a:lnTo>
                  <a:close/>
                </a:path>
              </a:pathLst>
            </a:custGeom>
            <a:solidFill>
              <a:srgbClr val="F7F6E8"/>
            </a:solidFill>
            <a:ln w="9525">
              <a:noFill/>
              <a:round/>
              <a:headEnd/>
              <a:tailEnd/>
            </a:ln>
          </p:spPr>
          <p:txBody>
            <a:bodyPr/>
            <a:lstStyle/>
            <a:p>
              <a:endParaRPr lang="da-DK"/>
            </a:p>
          </p:txBody>
        </p:sp>
        <p:sp>
          <p:nvSpPr>
            <p:cNvPr id="128" name="Freeform 1100"/>
            <p:cNvSpPr>
              <a:spLocks/>
            </p:cNvSpPr>
            <p:nvPr/>
          </p:nvSpPr>
          <p:spPr bwMode="auto">
            <a:xfrm>
              <a:off x="2841" y="2194"/>
              <a:ext cx="460" cy="83"/>
            </a:xfrm>
            <a:custGeom>
              <a:avLst/>
              <a:gdLst>
                <a:gd name="T0" fmla="*/ 8427 w 8743"/>
                <a:gd name="T1" fmla="*/ 97 h 1583"/>
                <a:gd name="T2" fmla="*/ 1 w 8743"/>
                <a:gd name="T3" fmla="*/ 1583 h 1583"/>
                <a:gd name="T4" fmla="*/ 0 w 8743"/>
                <a:gd name="T5" fmla="*/ 1541 h 1583"/>
                <a:gd name="T6" fmla="*/ 8743 w 8743"/>
                <a:gd name="T7" fmla="*/ 0 h 1583"/>
                <a:gd name="T8" fmla="*/ 8427 w 8743"/>
                <a:gd name="T9" fmla="*/ 97 h 1583"/>
                <a:gd name="T10" fmla="*/ 0 60000 65536"/>
                <a:gd name="T11" fmla="*/ 0 60000 65536"/>
                <a:gd name="T12" fmla="*/ 0 60000 65536"/>
                <a:gd name="T13" fmla="*/ 0 60000 65536"/>
                <a:gd name="T14" fmla="*/ 0 60000 65536"/>
                <a:gd name="T15" fmla="*/ 0 w 8743"/>
                <a:gd name="T16" fmla="*/ 0 h 1583"/>
                <a:gd name="T17" fmla="*/ 8743 w 8743"/>
                <a:gd name="T18" fmla="*/ 1583 h 1583"/>
              </a:gdLst>
              <a:ahLst/>
              <a:cxnLst>
                <a:cxn ang="T10">
                  <a:pos x="T0" y="T1"/>
                </a:cxn>
                <a:cxn ang="T11">
                  <a:pos x="T2" y="T3"/>
                </a:cxn>
                <a:cxn ang="T12">
                  <a:pos x="T4" y="T5"/>
                </a:cxn>
                <a:cxn ang="T13">
                  <a:pos x="T6" y="T7"/>
                </a:cxn>
                <a:cxn ang="T14">
                  <a:pos x="T8" y="T9"/>
                </a:cxn>
              </a:cxnLst>
              <a:rect l="T15" t="T16" r="T17" b="T18"/>
              <a:pathLst>
                <a:path w="8743" h="1583">
                  <a:moveTo>
                    <a:pt x="8427" y="97"/>
                  </a:moveTo>
                  <a:lnTo>
                    <a:pt x="1" y="1583"/>
                  </a:lnTo>
                  <a:lnTo>
                    <a:pt x="0" y="1541"/>
                  </a:lnTo>
                  <a:lnTo>
                    <a:pt x="8743" y="0"/>
                  </a:lnTo>
                  <a:lnTo>
                    <a:pt x="8427" y="97"/>
                  </a:lnTo>
                  <a:close/>
                </a:path>
              </a:pathLst>
            </a:custGeom>
            <a:solidFill>
              <a:srgbClr val="F7F6E8"/>
            </a:solidFill>
            <a:ln w="9525">
              <a:noFill/>
              <a:round/>
              <a:headEnd/>
              <a:tailEnd/>
            </a:ln>
          </p:spPr>
          <p:txBody>
            <a:bodyPr/>
            <a:lstStyle/>
            <a:p>
              <a:endParaRPr lang="da-DK"/>
            </a:p>
          </p:txBody>
        </p:sp>
        <p:sp>
          <p:nvSpPr>
            <p:cNvPr id="129" name="Freeform 1101"/>
            <p:cNvSpPr>
              <a:spLocks/>
            </p:cNvSpPr>
            <p:nvPr/>
          </p:nvSpPr>
          <p:spPr bwMode="auto">
            <a:xfrm>
              <a:off x="2840" y="2191"/>
              <a:ext cx="469" cy="85"/>
            </a:xfrm>
            <a:custGeom>
              <a:avLst/>
              <a:gdLst>
                <a:gd name="T0" fmla="*/ 8586 w 8901"/>
                <a:gd name="T1" fmla="*/ 98 h 1612"/>
                <a:gd name="T2" fmla="*/ 1 w 8901"/>
                <a:gd name="T3" fmla="*/ 1612 h 1612"/>
                <a:gd name="T4" fmla="*/ 0 w 8901"/>
                <a:gd name="T5" fmla="*/ 1570 h 1612"/>
                <a:gd name="T6" fmla="*/ 8901 w 8901"/>
                <a:gd name="T7" fmla="*/ 0 h 1612"/>
                <a:gd name="T8" fmla="*/ 8586 w 8901"/>
                <a:gd name="T9" fmla="*/ 98 h 1612"/>
                <a:gd name="T10" fmla="*/ 0 60000 65536"/>
                <a:gd name="T11" fmla="*/ 0 60000 65536"/>
                <a:gd name="T12" fmla="*/ 0 60000 65536"/>
                <a:gd name="T13" fmla="*/ 0 60000 65536"/>
                <a:gd name="T14" fmla="*/ 0 60000 65536"/>
                <a:gd name="T15" fmla="*/ 0 w 8901"/>
                <a:gd name="T16" fmla="*/ 0 h 1612"/>
                <a:gd name="T17" fmla="*/ 8901 w 8901"/>
                <a:gd name="T18" fmla="*/ 1612 h 1612"/>
              </a:gdLst>
              <a:ahLst/>
              <a:cxnLst>
                <a:cxn ang="T10">
                  <a:pos x="T0" y="T1"/>
                </a:cxn>
                <a:cxn ang="T11">
                  <a:pos x="T2" y="T3"/>
                </a:cxn>
                <a:cxn ang="T12">
                  <a:pos x="T4" y="T5"/>
                </a:cxn>
                <a:cxn ang="T13">
                  <a:pos x="T6" y="T7"/>
                </a:cxn>
                <a:cxn ang="T14">
                  <a:pos x="T8" y="T9"/>
                </a:cxn>
              </a:cxnLst>
              <a:rect l="T15" t="T16" r="T17" b="T18"/>
              <a:pathLst>
                <a:path w="8901" h="1612">
                  <a:moveTo>
                    <a:pt x="8586" y="98"/>
                  </a:moveTo>
                  <a:lnTo>
                    <a:pt x="1" y="1612"/>
                  </a:lnTo>
                  <a:lnTo>
                    <a:pt x="0" y="1570"/>
                  </a:lnTo>
                  <a:lnTo>
                    <a:pt x="8901" y="0"/>
                  </a:lnTo>
                  <a:lnTo>
                    <a:pt x="8586" y="98"/>
                  </a:lnTo>
                  <a:close/>
                </a:path>
              </a:pathLst>
            </a:custGeom>
            <a:solidFill>
              <a:srgbClr val="F7F6E8"/>
            </a:solidFill>
            <a:ln w="9525">
              <a:noFill/>
              <a:round/>
              <a:headEnd/>
              <a:tailEnd/>
            </a:ln>
          </p:spPr>
          <p:txBody>
            <a:bodyPr/>
            <a:lstStyle/>
            <a:p>
              <a:endParaRPr lang="da-DK"/>
            </a:p>
          </p:txBody>
        </p:sp>
        <p:sp>
          <p:nvSpPr>
            <p:cNvPr id="130" name="Freeform 1102"/>
            <p:cNvSpPr>
              <a:spLocks/>
            </p:cNvSpPr>
            <p:nvPr/>
          </p:nvSpPr>
          <p:spPr bwMode="auto">
            <a:xfrm>
              <a:off x="2840" y="2190"/>
              <a:ext cx="471" cy="85"/>
            </a:xfrm>
            <a:custGeom>
              <a:avLst/>
              <a:gdLst>
                <a:gd name="T0" fmla="*/ 8744 w 8944"/>
                <a:gd name="T1" fmla="*/ 76 h 1617"/>
                <a:gd name="T2" fmla="*/ 1 w 8944"/>
                <a:gd name="T3" fmla="*/ 1617 h 1617"/>
                <a:gd name="T4" fmla="*/ 0 w 8944"/>
                <a:gd name="T5" fmla="*/ 1575 h 1617"/>
                <a:gd name="T6" fmla="*/ 8937 w 8944"/>
                <a:gd name="T7" fmla="*/ 0 h 1617"/>
                <a:gd name="T8" fmla="*/ 8944 w 8944"/>
                <a:gd name="T9" fmla="*/ 13 h 1617"/>
                <a:gd name="T10" fmla="*/ 8744 w 8944"/>
                <a:gd name="T11" fmla="*/ 76 h 1617"/>
                <a:gd name="T12" fmla="*/ 0 60000 65536"/>
                <a:gd name="T13" fmla="*/ 0 60000 65536"/>
                <a:gd name="T14" fmla="*/ 0 60000 65536"/>
                <a:gd name="T15" fmla="*/ 0 60000 65536"/>
                <a:gd name="T16" fmla="*/ 0 60000 65536"/>
                <a:gd name="T17" fmla="*/ 0 60000 65536"/>
                <a:gd name="T18" fmla="*/ 0 w 8944"/>
                <a:gd name="T19" fmla="*/ 0 h 1617"/>
                <a:gd name="T20" fmla="*/ 8944 w 8944"/>
                <a:gd name="T21" fmla="*/ 1617 h 1617"/>
              </a:gdLst>
              <a:ahLst/>
              <a:cxnLst>
                <a:cxn ang="T12">
                  <a:pos x="T0" y="T1"/>
                </a:cxn>
                <a:cxn ang="T13">
                  <a:pos x="T2" y="T3"/>
                </a:cxn>
                <a:cxn ang="T14">
                  <a:pos x="T4" y="T5"/>
                </a:cxn>
                <a:cxn ang="T15">
                  <a:pos x="T6" y="T7"/>
                </a:cxn>
                <a:cxn ang="T16">
                  <a:pos x="T8" y="T9"/>
                </a:cxn>
                <a:cxn ang="T17">
                  <a:pos x="T10" y="T11"/>
                </a:cxn>
              </a:cxnLst>
              <a:rect l="T18" t="T19" r="T20" b="T21"/>
              <a:pathLst>
                <a:path w="8944" h="1617">
                  <a:moveTo>
                    <a:pt x="8744" y="76"/>
                  </a:moveTo>
                  <a:lnTo>
                    <a:pt x="1" y="1617"/>
                  </a:lnTo>
                  <a:lnTo>
                    <a:pt x="0" y="1575"/>
                  </a:lnTo>
                  <a:lnTo>
                    <a:pt x="8937" y="0"/>
                  </a:lnTo>
                  <a:lnTo>
                    <a:pt x="8944" y="13"/>
                  </a:lnTo>
                  <a:lnTo>
                    <a:pt x="8744" y="76"/>
                  </a:lnTo>
                  <a:close/>
                </a:path>
              </a:pathLst>
            </a:custGeom>
            <a:solidFill>
              <a:srgbClr val="F7F6E8"/>
            </a:solidFill>
            <a:ln w="9525">
              <a:noFill/>
              <a:round/>
              <a:headEnd/>
              <a:tailEnd/>
            </a:ln>
          </p:spPr>
          <p:txBody>
            <a:bodyPr/>
            <a:lstStyle/>
            <a:p>
              <a:endParaRPr lang="da-DK"/>
            </a:p>
          </p:txBody>
        </p:sp>
        <p:sp>
          <p:nvSpPr>
            <p:cNvPr id="131" name="Freeform 1103"/>
            <p:cNvSpPr>
              <a:spLocks/>
            </p:cNvSpPr>
            <p:nvPr/>
          </p:nvSpPr>
          <p:spPr bwMode="auto">
            <a:xfrm>
              <a:off x="2840" y="2188"/>
              <a:ext cx="471" cy="86"/>
            </a:xfrm>
            <a:custGeom>
              <a:avLst/>
              <a:gdLst>
                <a:gd name="T0" fmla="*/ 8902 w 8945"/>
                <a:gd name="T1" fmla="*/ 46 h 1616"/>
                <a:gd name="T2" fmla="*/ 1 w 8945"/>
                <a:gd name="T3" fmla="*/ 1616 h 1616"/>
                <a:gd name="T4" fmla="*/ 0 w 8945"/>
                <a:gd name="T5" fmla="*/ 1574 h 1616"/>
                <a:gd name="T6" fmla="*/ 8926 w 8945"/>
                <a:gd name="T7" fmla="*/ 0 h 1616"/>
                <a:gd name="T8" fmla="*/ 8945 w 8945"/>
                <a:gd name="T9" fmla="*/ 33 h 1616"/>
                <a:gd name="T10" fmla="*/ 8902 w 8945"/>
                <a:gd name="T11" fmla="*/ 46 h 1616"/>
                <a:gd name="T12" fmla="*/ 0 60000 65536"/>
                <a:gd name="T13" fmla="*/ 0 60000 65536"/>
                <a:gd name="T14" fmla="*/ 0 60000 65536"/>
                <a:gd name="T15" fmla="*/ 0 60000 65536"/>
                <a:gd name="T16" fmla="*/ 0 60000 65536"/>
                <a:gd name="T17" fmla="*/ 0 60000 65536"/>
                <a:gd name="T18" fmla="*/ 0 w 8945"/>
                <a:gd name="T19" fmla="*/ 0 h 1616"/>
                <a:gd name="T20" fmla="*/ 8945 w 8945"/>
                <a:gd name="T21" fmla="*/ 1616 h 1616"/>
              </a:gdLst>
              <a:ahLst/>
              <a:cxnLst>
                <a:cxn ang="T12">
                  <a:pos x="T0" y="T1"/>
                </a:cxn>
                <a:cxn ang="T13">
                  <a:pos x="T2" y="T3"/>
                </a:cxn>
                <a:cxn ang="T14">
                  <a:pos x="T4" y="T5"/>
                </a:cxn>
                <a:cxn ang="T15">
                  <a:pos x="T6" y="T7"/>
                </a:cxn>
                <a:cxn ang="T16">
                  <a:pos x="T8" y="T9"/>
                </a:cxn>
                <a:cxn ang="T17">
                  <a:pos x="T10" y="T11"/>
                </a:cxn>
              </a:cxnLst>
              <a:rect l="T18" t="T19" r="T20" b="T21"/>
              <a:pathLst>
                <a:path w="8945" h="1616">
                  <a:moveTo>
                    <a:pt x="8902" y="46"/>
                  </a:moveTo>
                  <a:lnTo>
                    <a:pt x="1" y="1616"/>
                  </a:lnTo>
                  <a:lnTo>
                    <a:pt x="0" y="1574"/>
                  </a:lnTo>
                  <a:lnTo>
                    <a:pt x="8926" y="0"/>
                  </a:lnTo>
                  <a:lnTo>
                    <a:pt x="8945" y="33"/>
                  </a:lnTo>
                  <a:lnTo>
                    <a:pt x="8902" y="46"/>
                  </a:lnTo>
                  <a:close/>
                </a:path>
              </a:pathLst>
            </a:custGeom>
            <a:solidFill>
              <a:srgbClr val="F7F6E9"/>
            </a:solidFill>
            <a:ln w="9525">
              <a:noFill/>
              <a:round/>
              <a:headEnd/>
              <a:tailEnd/>
            </a:ln>
          </p:spPr>
          <p:txBody>
            <a:bodyPr/>
            <a:lstStyle/>
            <a:p>
              <a:endParaRPr lang="da-DK"/>
            </a:p>
          </p:txBody>
        </p:sp>
        <p:sp>
          <p:nvSpPr>
            <p:cNvPr id="132" name="Freeform 1104"/>
            <p:cNvSpPr>
              <a:spLocks/>
            </p:cNvSpPr>
            <p:nvPr/>
          </p:nvSpPr>
          <p:spPr bwMode="auto">
            <a:xfrm>
              <a:off x="2840" y="2187"/>
              <a:ext cx="471" cy="85"/>
            </a:xfrm>
            <a:custGeom>
              <a:avLst/>
              <a:gdLst>
                <a:gd name="T0" fmla="*/ 8938 w 8938"/>
                <a:gd name="T1" fmla="*/ 39 h 1614"/>
                <a:gd name="T2" fmla="*/ 1 w 8938"/>
                <a:gd name="T3" fmla="*/ 1614 h 1614"/>
                <a:gd name="T4" fmla="*/ 0 w 8938"/>
                <a:gd name="T5" fmla="*/ 1572 h 1614"/>
                <a:gd name="T6" fmla="*/ 8915 w 8938"/>
                <a:gd name="T7" fmla="*/ 0 h 1614"/>
                <a:gd name="T8" fmla="*/ 8938 w 8938"/>
                <a:gd name="T9" fmla="*/ 39 h 1614"/>
                <a:gd name="T10" fmla="*/ 0 60000 65536"/>
                <a:gd name="T11" fmla="*/ 0 60000 65536"/>
                <a:gd name="T12" fmla="*/ 0 60000 65536"/>
                <a:gd name="T13" fmla="*/ 0 60000 65536"/>
                <a:gd name="T14" fmla="*/ 0 60000 65536"/>
                <a:gd name="T15" fmla="*/ 0 w 8938"/>
                <a:gd name="T16" fmla="*/ 0 h 1614"/>
                <a:gd name="T17" fmla="*/ 8938 w 8938"/>
                <a:gd name="T18" fmla="*/ 1614 h 1614"/>
              </a:gdLst>
              <a:ahLst/>
              <a:cxnLst>
                <a:cxn ang="T10">
                  <a:pos x="T0" y="T1"/>
                </a:cxn>
                <a:cxn ang="T11">
                  <a:pos x="T2" y="T3"/>
                </a:cxn>
                <a:cxn ang="T12">
                  <a:pos x="T4" y="T5"/>
                </a:cxn>
                <a:cxn ang="T13">
                  <a:pos x="T6" y="T7"/>
                </a:cxn>
                <a:cxn ang="T14">
                  <a:pos x="T8" y="T9"/>
                </a:cxn>
              </a:cxnLst>
              <a:rect l="T15" t="T16" r="T17" b="T18"/>
              <a:pathLst>
                <a:path w="8938" h="1614">
                  <a:moveTo>
                    <a:pt x="8938" y="39"/>
                  </a:moveTo>
                  <a:lnTo>
                    <a:pt x="1" y="1614"/>
                  </a:lnTo>
                  <a:lnTo>
                    <a:pt x="0" y="1572"/>
                  </a:lnTo>
                  <a:lnTo>
                    <a:pt x="8915" y="0"/>
                  </a:lnTo>
                  <a:lnTo>
                    <a:pt x="8938" y="39"/>
                  </a:lnTo>
                  <a:close/>
                </a:path>
              </a:pathLst>
            </a:custGeom>
            <a:solidFill>
              <a:srgbClr val="F7F6E9"/>
            </a:solidFill>
            <a:ln w="9525">
              <a:noFill/>
              <a:round/>
              <a:headEnd/>
              <a:tailEnd/>
            </a:ln>
          </p:spPr>
          <p:txBody>
            <a:bodyPr/>
            <a:lstStyle/>
            <a:p>
              <a:endParaRPr lang="da-DK"/>
            </a:p>
          </p:txBody>
        </p:sp>
        <p:sp>
          <p:nvSpPr>
            <p:cNvPr id="133" name="Freeform 1105"/>
            <p:cNvSpPr>
              <a:spLocks/>
            </p:cNvSpPr>
            <p:nvPr/>
          </p:nvSpPr>
          <p:spPr bwMode="auto">
            <a:xfrm>
              <a:off x="2840" y="2186"/>
              <a:ext cx="470" cy="85"/>
            </a:xfrm>
            <a:custGeom>
              <a:avLst/>
              <a:gdLst>
                <a:gd name="T0" fmla="*/ 8927 w 8927"/>
                <a:gd name="T1" fmla="*/ 38 h 1612"/>
                <a:gd name="T2" fmla="*/ 1 w 8927"/>
                <a:gd name="T3" fmla="*/ 1612 h 1612"/>
                <a:gd name="T4" fmla="*/ 0 w 8927"/>
                <a:gd name="T5" fmla="*/ 1570 h 1612"/>
                <a:gd name="T6" fmla="*/ 8906 w 8927"/>
                <a:gd name="T7" fmla="*/ 0 h 1612"/>
                <a:gd name="T8" fmla="*/ 8927 w 8927"/>
                <a:gd name="T9" fmla="*/ 38 h 1612"/>
                <a:gd name="T10" fmla="*/ 0 60000 65536"/>
                <a:gd name="T11" fmla="*/ 0 60000 65536"/>
                <a:gd name="T12" fmla="*/ 0 60000 65536"/>
                <a:gd name="T13" fmla="*/ 0 60000 65536"/>
                <a:gd name="T14" fmla="*/ 0 60000 65536"/>
                <a:gd name="T15" fmla="*/ 0 w 8927"/>
                <a:gd name="T16" fmla="*/ 0 h 1612"/>
                <a:gd name="T17" fmla="*/ 8927 w 8927"/>
                <a:gd name="T18" fmla="*/ 1612 h 1612"/>
              </a:gdLst>
              <a:ahLst/>
              <a:cxnLst>
                <a:cxn ang="T10">
                  <a:pos x="T0" y="T1"/>
                </a:cxn>
                <a:cxn ang="T11">
                  <a:pos x="T2" y="T3"/>
                </a:cxn>
                <a:cxn ang="T12">
                  <a:pos x="T4" y="T5"/>
                </a:cxn>
                <a:cxn ang="T13">
                  <a:pos x="T6" y="T7"/>
                </a:cxn>
                <a:cxn ang="T14">
                  <a:pos x="T8" y="T9"/>
                </a:cxn>
              </a:cxnLst>
              <a:rect l="T15" t="T16" r="T17" b="T18"/>
              <a:pathLst>
                <a:path w="8927" h="1612">
                  <a:moveTo>
                    <a:pt x="8927" y="38"/>
                  </a:moveTo>
                  <a:lnTo>
                    <a:pt x="1" y="1612"/>
                  </a:lnTo>
                  <a:lnTo>
                    <a:pt x="0" y="1570"/>
                  </a:lnTo>
                  <a:lnTo>
                    <a:pt x="8906" y="0"/>
                  </a:lnTo>
                  <a:lnTo>
                    <a:pt x="8927" y="38"/>
                  </a:lnTo>
                  <a:close/>
                </a:path>
              </a:pathLst>
            </a:custGeom>
            <a:solidFill>
              <a:srgbClr val="F7F6E9"/>
            </a:solidFill>
            <a:ln w="9525">
              <a:noFill/>
              <a:round/>
              <a:headEnd/>
              <a:tailEnd/>
            </a:ln>
          </p:spPr>
          <p:txBody>
            <a:bodyPr/>
            <a:lstStyle/>
            <a:p>
              <a:endParaRPr lang="da-DK"/>
            </a:p>
          </p:txBody>
        </p:sp>
        <p:sp>
          <p:nvSpPr>
            <p:cNvPr id="134" name="Freeform 1106"/>
            <p:cNvSpPr>
              <a:spLocks/>
            </p:cNvSpPr>
            <p:nvPr/>
          </p:nvSpPr>
          <p:spPr bwMode="auto">
            <a:xfrm>
              <a:off x="2840" y="2185"/>
              <a:ext cx="470" cy="85"/>
            </a:xfrm>
            <a:custGeom>
              <a:avLst/>
              <a:gdLst>
                <a:gd name="T0" fmla="*/ 8916 w 8916"/>
                <a:gd name="T1" fmla="*/ 38 h 1610"/>
                <a:gd name="T2" fmla="*/ 1 w 8916"/>
                <a:gd name="T3" fmla="*/ 1610 h 1610"/>
                <a:gd name="T4" fmla="*/ 0 w 8916"/>
                <a:gd name="T5" fmla="*/ 1568 h 1610"/>
                <a:gd name="T6" fmla="*/ 8895 w 8916"/>
                <a:gd name="T7" fmla="*/ 0 h 1610"/>
                <a:gd name="T8" fmla="*/ 8916 w 8916"/>
                <a:gd name="T9" fmla="*/ 38 h 1610"/>
                <a:gd name="T10" fmla="*/ 0 60000 65536"/>
                <a:gd name="T11" fmla="*/ 0 60000 65536"/>
                <a:gd name="T12" fmla="*/ 0 60000 65536"/>
                <a:gd name="T13" fmla="*/ 0 60000 65536"/>
                <a:gd name="T14" fmla="*/ 0 60000 65536"/>
                <a:gd name="T15" fmla="*/ 0 w 8916"/>
                <a:gd name="T16" fmla="*/ 0 h 1610"/>
                <a:gd name="T17" fmla="*/ 8916 w 8916"/>
                <a:gd name="T18" fmla="*/ 1610 h 1610"/>
              </a:gdLst>
              <a:ahLst/>
              <a:cxnLst>
                <a:cxn ang="T10">
                  <a:pos x="T0" y="T1"/>
                </a:cxn>
                <a:cxn ang="T11">
                  <a:pos x="T2" y="T3"/>
                </a:cxn>
                <a:cxn ang="T12">
                  <a:pos x="T4" y="T5"/>
                </a:cxn>
                <a:cxn ang="T13">
                  <a:pos x="T6" y="T7"/>
                </a:cxn>
                <a:cxn ang="T14">
                  <a:pos x="T8" y="T9"/>
                </a:cxn>
              </a:cxnLst>
              <a:rect l="T15" t="T16" r="T17" b="T18"/>
              <a:pathLst>
                <a:path w="8916" h="1610">
                  <a:moveTo>
                    <a:pt x="8916" y="38"/>
                  </a:moveTo>
                  <a:lnTo>
                    <a:pt x="1" y="1610"/>
                  </a:lnTo>
                  <a:lnTo>
                    <a:pt x="0" y="1568"/>
                  </a:lnTo>
                  <a:lnTo>
                    <a:pt x="8895" y="0"/>
                  </a:lnTo>
                  <a:lnTo>
                    <a:pt x="8916" y="38"/>
                  </a:lnTo>
                  <a:close/>
                </a:path>
              </a:pathLst>
            </a:custGeom>
            <a:solidFill>
              <a:srgbClr val="F7F6E9"/>
            </a:solidFill>
            <a:ln w="9525">
              <a:noFill/>
              <a:round/>
              <a:headEnd/>
              <a:tailEnd/>
            </a:ln>
          </p:spPr>
          <p:txBody>
            <a:bodyPr/>
            <a:lstStyle/>
            <a:p>
              <a:endParaRPr lang="da-DK"/>
            </a:p>
          </p:txBody>
        </p:sp>
        <p:sp>
          <p:nvSpPr>
            <p:cNvPr id="135" name="Freeform 1107"/>
            <p:cNvSpPr>
              <a:spLocks/>
            </p:cNvSpPr>
            <p:nvPr/>
          </p:nvSpPr>
          <p:spPr bwMode="auto">
            <a:xfrm>
              <a:off x="2840" y="2184"/>
              <a:ext cx="469" cy="85"/>
            </a:xfrm>
            <a:custGeom>
              <a:avLst/>
              <a:gdLst>
                <a:gd name="T0" fmla="*/ 8907 w 8907"/>
                <a:gd name="T1" fmla="*/ 39 h 1609"/>
                <a:gd name="T2" fmla="*/ 1 w 8907"/>
                <a:gd name="T3" fmla="*/ 1609 h 1609"/>
                <a:gd name="T4" fmla="*/ 0 w 8907"/>
                <a:gd name="T5" fmla="*/ 1568 h 1609"/>
                <a:gd name="T6" fmla="*/ 8885 w 8907"/>
                <a:gd name="T7" fmla="*/ 0 h 1609"/>
                <a:gd name="T8" fmla="*/ 8907 w 8907"/>
                <a:gd name="T9" fmla="*/ 39 h 1609"/>
                <a:gd name="T10" fmla="*/ 0 60000 65536"/>
                <a:gd name="T11" fmla="*/ 0 60000 65536"/>
                <a:gd name="T12" fmla="*/ 0 60000 65536"/>
                <a:gd name="T13" fmla="*/ 0 60000 65536"/>
                <a:gd name="T14" fmla="*/ 0 60000 65536"/>
                <a:gd name="T15" fmla="*/ 0 w 8907"/>
                <a:gd name="T16" fmla="*/ 0 h 1609"/>
                <a:gd name="T17" fmla="*/ 8907 w 8907"/>
                <a:gd name="T18" fmla="*/ 1609 h 1609"/>
              </a:gdLst>
              <a:ahLst/>
              <a:cxnLst>
                <a:cxn ang="T10">
                  <a:pos x="T0" y="T1"/>
                </a:cxn>
                <a:cxn ang="T11">
                  <a:pos x="T2" y="T3"/>
                </a:cxn>
                <a:cxn ang="T12">
                  <a:pos x="T4" y="T5"/>
                </a:cxn>
                <a:cxn ang="T13">
                  <a:pos x="T6" y="T7"/>
                </a:cxn>
                <a:cxn ang="T14">
                  <a:pos x="T8" y="T9"/>
                </a:cxn>
              </a:cxnLst>
              <a:rect l="T15" t="T16" r="T17" b="T18"/>
              <a:pathLst>
                <a:path w="8907" h="1609">
                  <a:moveTo>
                    <a:pt x="8907" y="39"/>
                  </a:moveTo>
                  <a:lnTo>
                    <a:pt x="1" y="1609"/>
                  </a:lnTo>
                  <a:lnTo>
                    <a:pt x="0" y="1568"/>
                  </a:lnTo>
                  <a:lnTo>
                    <a:pt x="8885" y="0"/>
                  </a:lnTo>
                  <a:lnTo>
                    <a:pt x="8907" y="39"/>
                  </a:lnTo>
                  <a:close/>
                </a:path>
              </a:pathLst>
            </a:custGeom>
            <a:solidFill>
              <a:srgbClr val="F7F6E9"/>
            </a:solidFill>
            <a:ln w="9525">
              <a:noFill/>
              <a:round/>
              <a:headEnd/>
              <a:tailEnd/>
            </a:ln>
          </p:spPr>
          <p:txBody>
            <a:bodyPr/>
            <a:lstStyle/>
            <a:p>
              <a:endParaRPr lang="da-DK"/>
            </a:p>
          </p:txBody>
        </p:sp>
        <p:sp>
          <p:nvSpPr>
            <p:cNvPr id="136" name="Freeform 1108"/>
            <p:cNvSpPr>
              <a:spLocks/>
            </p:cNvSpPr>
            <p:nvPr/>
          </p:nvSpPr>
          <p:spPr bwMode="auto">
            <a:xfrm>
              <a:off x="2840" y="2183"/>
              <a:ext cx="469" cy="85"/>
            </a:xfrm>
            <a:custGeom>
              <a:avLst/>
              <a:gdLst>
                <a:gd name="T0" fmla="*/ 8896 w 8896"/>
                <a:gd name="T1" fmla="*/ 39 h 1607"/>
                <a:gd name="T2" fmla="*/ 1 w 8896"/>
                <a:gd name="T3" fmla="*/ 1607 h 1607"/>
                <a:gd name="T4" fmla="*/ 0 w 8896"/>
                <a:gd name="T5" fmla="*/ 1565 h 1607"/>
                <a:gd name="T6" fmla="*/ 8875 w 8896"/>
                <a:gd name="T7" fmla="*/ 0 h 1607"/>
                <a:gd name="T8" fmla="*/ 8896 w 8896"/>
                <a:gd name="T9" fmla="*/ 39 h 1607"/>
                <a:gd name="T10" fmla="*/ 0 60000 65536"/>
                <a:gd name="T11" fmla="*/ 0 60000 65536"/>
                <a:gd name="T12" fmla="*/ 0 60000 65536"/>
                <a:gd name="T13" fmla="*/ 0 60000 65536"/>
                <a:gd name="T14" fmla="*/ 0 60000 65536"/>
                <a:gd name="T15" fmla="*/ 0 w 8896"/>
                <a:gd name="T16" fmla="*/ 0 h 1607"/>
                <a:gd name="T17" fmla="*/ 8896 w 8896"/>
                <a:gd name="T18" fmla="*/ 1607 h 1607"/>
              </a:gdLst>
              <a:ahLst/>
              <a:cxnLst>
                <a:cxn ang="T10">
                  <a:pos x="T0" y="T1"/>
                </a:cxn>
                <a:cxn ang="T11">
                  <a:pos x="T2" y="T3"/>
                </a:cxn>
                <a:cxn ang="T12">
                  <a:pos x="T4" y="T5"/>
                </a:cxn>
                <a:cxn ang="T13">
                  <a:pos x="T6" y="T7"/>
                </a:cxn>
                <a:cxn ang="T14">
                  <a:pos x="T8" y="T9"/>
                </a:cxn>
              </a:cxnLst>
              <a:rect l="T15" t="T16" r="T17" b="T18"/>
              <a:pathLst>
                <a:path w="8896" h="1607">
                  <a:moveTo>
                    <a:pt x="8896" y="39"/>
                  </a:moveTo>
                  <a:lnTo>
                    <a:pt x="1" y="1607"/>
                  </a:lnTo>
                  <a:lnTo>
                    <a:pt x="0" y="1565"/>
                  </a:lnTo>
                  <a:lnTo>
                    <a:pt x="8875" y="0"/>
                  </a:lnTo>
                  <a:lnTo>
                    <a:pt x="8896" y="39"/>
                  </a:lnTo>
                  <a:close/>
                </a:path>
              </a:pathLst>
            </a:custGeom>
            <a:solidFill>
              <a:srgbClr val="F7F6E9"/>
            </a:solidFill>
            <a:ln w="9525">
              <a:noFill/>
              <a:round/>
              <a:headEnd/>
              <a:tailEnd/>
            </a:ln>
          </p:spPr>
          <p:txBody>
            <a:bodyPr/>
            <a:lstStyle/>
            <a:p>
              <a:endParaRPr lang="da-DK"/>
            </a:p>
          </p:txBody>
        </p:sp>
        <p:sp>
          <p:nvSpPr>
            <p:cNvPr id="137" name="Freeform 1109"/>
            <p:cNvSpPr>
              <a:spLocks/>
            </p:cNvSpPr>
            <p:nvPr/>
          </p:nvSpPr>
          <p:spPr bwMode="auto">
            <a:xfrm>
              <a:off x="2840" y="2182"/>
              <a:ext cx="468" cy="85"/>
            </a:xfrm>
            <a:custGeom>
              <a:avLst/>
              <a:gdLst>
                <a:gd name="T0" fmla="*/ 8886 w 8886"/>
                <a:gd name="T1" fmla="*/ 38 h 1606"/>
                <a:gd name="T2" fmla="*/ 1 w 8886"/>
                <a:gd name="T3" fmla="*/ 1606 h 1606"/>
                <a:gd name="T4" fmla="*/ 0 w 8886"/>
                <a:gd name="T5" fmla="*/ 1563 h 1606"/>
                <a:gd name="T6" fmla="*/ 8865 w 8886"/>
                <a:gd name="T7" fmla="*/ 0 h 1606"/>
                <a:gd name="T8" fmla="*/ 8886 w 8886"/>
                <a:gd name="T9" fmla="*/ 38 h 1606"/>
                <a:gd name="T10" fmla="*/ 0 60000 65536"/>
                <a:gd name="T11" fmla="*/ 0 60000 65536"/>
                <a:gd name="T12" fmla="*/ 0 60000 65536"/>
                <a:gd name="T13" fmla="*/ 0 60000 65536"/>
                <a:gd name="T14" fmla="*/ 0 60000 65536"/>
                <a:gd name="T15" fmla="*/ 0 w 8886"/>
                <a:gd name="T16" fmla="*/ 0 h 1606"/>
                <a:gd name="T17" fmla="*/ 8886 w 8886"/>
                <a:gd name="T18" fmla="*/ 1606 h 1606"/>
              </a:gdLst>
              <a:ahLst/>
              <a:cxnLst>
                <a:cxn ang="T10">
                  <a:pos x="T0" y="T1"/>
                </a:cxn>
                <a:cxn ang="T11">
                  <a:pos x="T2" y="T3"/>
                </a:cxn>
                <a:cxn ang="T12">
                  <a:pos x="T4" y="T5"/>
                </a:cxn>
                <a:cxn ang="T13">
                  <a:pos x="T6" y="T7"/>
                </a:cxn>
                <a:cxn ang="T14">
                  <a:pos x="T8" y="T9"/>
                </a:cxn>
              </a:cxnLst>
              <a:rect l="T15" t="T16" r="T17" b="T18"/>
              <a:pathLst>
                <a:path w="8886" h="1606">
                  <a:moveTo>
                    <a:pt x="8886" y="38"/>
                  </a:moveTo>
                  <a:lnTo>
                    <a:pt x="1" y="1606"/>
                  </a:lnTo>
                  <a:lnTo>
                    <a:pt x="0" y="1563"/>
                  </a:lnTo>
                  <a:lnTo>
                    <a:pt x="8865" y="0"/>
                  </a:lnTo>
                  <a:lnTo>
                    <a:pt x="8886" y="38"/>
                  </a:lnTo>
                  <a:close/>
                </a:path>
              </a:pathLst>
            </a:custGeom>
            <a:solidFill>
              <a:srgbClr val="F7F6E9"/>
            </a:solidFill>
            <a:ln w="9525">
              <a:noFill/>
              <a:round/>
              <a:headEnd/>
              <a:tailEnd/>
            </a:ln>
          </p:spPr>
          <p:txBody>
            <a:bodyPr/>
            <a:lstStyle/>
            <a:p>
              <a:endParaRPr lang="da-DK"/>
            </a:p>
          </p:txBody>
        </p:sp>
        <p:sp>
          <p:nvSpPr>
            <p:cNvPr id="138" name="Freeform 1110"/>
            <p:cNvSpPr>
              <a:spLocks/>
            </p:cNvSpPr>
            <p:nvPr/>
          </p:nvSpPr>
          <p:spPr bwMode="auto">
            <a:xfrm>
              <a:off x="2840" y="2181"/>
              <a:ext cx="467" cy="85"/>
            </a:xfrm>
            <a:custGeom>
              <a:avLst/>
              <a:gdLst>
                <a:gd name="T0" fmla="*/ 8876 w 8876"/>
                <a:gd name="T1" fmla="*/ 38 h 1603"/>
                <a:gd name="T2" fmla="*/ 1 w 8876"/>
                <a:gd name="T3" fmla="*/ 1603 h 1603"/>
                <a:gd name="T4" fmla="*/ 0 w 8876"/>
                <a:gd name="T5" fmla="*/ 1562 h 1603"/>
                <a:gd name="T6" fmla="*/ 0 w 8876"/>
                <a:gd name="T7" fmla="*/ 1561 h 1603"/>
                <a:gd name="T8" fmla="*/ 8853 w 8876"/>
                <a:gd name="T9" fmla="*/ 0 h 1603"/>
                <a:gd name="T10" fmla="*/ 8876 w 8876"/>
                <a:gd name="T11" fmla="*/ 38 h 1603"/>
                <a:gd name="T12" fmla="*/ 0 60000 65536"/>
                <a:gd name="T13" fmla="*/ 0 60000 65536"/>
                <a:gd name="T14" fmla="*/ 0 60000 65536"/>
                <a:gd name="T15" fmla="*/ 0 60000 65536"/>
                <a:gd name="T16" fmla="*/ 0 60000 65536"/>
                <a:gd name="T17" fmla="*/ 0 60000 65536"/>
                <a:gd name="T18" fmla="*/ 0 w 8876"/>
                <a:gd name="T19" fmla="*/ 0 h 1603"/>
                <a:gd name="T20" fmla="*/ 8876 w 8876"/>
                <a:gd name="T21" fmla="*/ 1603 h 1603"/>
              </a:gdLst>
              <a:ahLst/>
              <a:cxnLst>
                <a:cxn ang="T12">
                  <a:pos x="T0" y="T1"/>
                </a:cxn>
                <a:cxn ang="T13">
                  <a:pos x="T2" y="T3"/>
                </a:cxn>
                <a:cxn ang="T14">
                  <a:pos x="T4" y="T5"/>
                </a:cxn>
                <a:cxn ang="T15">
                  <a:pos x="T6" y="T7"/>
                </a:cxn>
                <a:cxn ang="T16">
                  <a:pos x="T8" y="T9"/>
                </a:cxn>
                <a:cxn ang="T17">
                  <a:pos x="T10" y="T11"/>
                </a:cxn>
              </a:cxnLst>
              <a:rect l="T18" t="T19" r="T20" b="T21"/>
              <a:pathLst>
                <a:path w="8876" h="1603">
                  <a:moveTo>
                    <a:pt x="8876" y="38"/>
                  </a:moveTo>
                  <a:lnTo>
                    <a:pt x="1" y="1603"/>
                  </a:lnTo>
                  <a:lnTo>
                    <a:pt x="0" y="1562"/>
                  </a:lnTo>
                  <a:lnTo>
                    <a:pt x="0" y="1561"/>
                  </a:lnTo>
                  <a:lnTo>
                    <a:pt x="8853" y="0"/>
                  </a:lnTo>
                  <a:lnTo>
                    <a:pt x="8876" y="38"/>
                  </a:lnTo>
                  <a:close/>
                </a:path>
              </a:pathLst>
            </a:custGeom>
            <a:solidFill>
              <a:srgbClr val="F7F6E9"/>
            </a:solidFill>
            <a:ln w="9525">
              <a:noFill/>
              <a:round/>
              <a:headEnd/>
              <a:tailEnd/>
            </a:ln>
          </p:spPr>
          <p:txBody>
            <a:bodyPr/>
            <a:lstStyle/>
            <a:p>
              <a:endParaRPr lang="da-DK"/>
            </a:p>
          </p:txBody>
        </p:sp>
        <p:sp>
          <p:nvSpPr>
            <p:cNvPr id="139" name="Freeform 1111"/>
            <p:cNvSpPr>
              <a:spLocks/>
            </p:cNvSpPr>
            <p:nvPr/>
          </p:nvSpPr>
          <p:spPr bwMode="auto">
            <a:xfrm>
              <a:off x="2840" y="2180"/>
              <a:ext cx="467" cy="85"/>
            </a:xfrm>
            <a:custGeom>
              <a:avLst/>
              <a:gdLst>
                <a:gd name="T0" fmla="*/ 8865 w 8865"/>
                <a:gd name="T1" fmla="*/ 39 h 1602"/>
                <a:gd name="T2" fmla="*/ 0 w 8865"/>
                <a:gd name="T3" fmla="*/ 1602 h 1602"/>
                <a:gd name="T4" fmla="*/ 0 w 8865"/>
                <a:gd name="T5" fmla="*/ 1582 h 1602"/>
                <a:gd name="T6" fmla="*/ 3 w 8865"/>
                <a:gd name="T7" fmla="*/ 1559 h 1602"/>
                <a:gd name="T8" fmla="*/ 8843 w 8865"/>
                <a:gd name="T9" fmla="*/ 0 h 1602"/>
                <a:gd name="T10" fmla="*/ 8865 w 8865"/>
                <a:gd name="T11" fmla="*/ 39 h 1602"/>
                <a:gd name="T12" fmla="*/ 0 60000 65536"/>
                <a:gd name="T13" fmla="*/ 0 60000 65536"/>
                <a:gd name="T14" fmla="*/ 0 60000 65536"/>
                <a:gd name="T15" fmla="*/ 0 60000 65536"/>
                <a:gd name="T16" fmla="*/ 0 60000 65536"/>
                <a:gd name="T17" fmla="*/ 0 60000 65536"/>
                <a:gd name="T18" fmla="*/ 0 w 8865"/>
                <a:gd name="T19" fmla="*/ 0 h 1602"/>
                <a:gd name="T20" fmla="*/ 8865 w 8865"/>
                <a:gd name="T21" fmla="*/ 1602 h 1602"/>
              </a:gdLst>
              <a:ahLst/>
              <a:cxnLst>
                <a:cxn ang="T12">
                  <a:pos x="T0" y="T1"/>
                </a:cxn>
                <a:cxn ang="T13">
                  <a:pos x="T2" y="T3"/>
                </a:cxn>
                <a:cxn ang="T14">
                  <a:pos x="T4" y="T5"/>
                </a:cxn>
                <a:cxn ang="T15">
                  <a:pos x="T6" y="T7"/>
                </a:cxn>
                <a:cxn ang="T16">
                  <a:pos x="T8" y="T9"/>
                </a:cxn>
                <a:cxn ang="T17">
                  <a:pos x="T10" y="T11"/>
                </a:cxn>
              </a:cxnLst>
              <a:rect l="T18" t="T19" r="T20" b="T21"/>
              <a:pathLst>
                <a:path w="8865" h="1602">
                  <a:moveTo>
                    <a:pt x="8865" y="39"/>
                  </a:moveTo>
                  <a:lnTo>
                    <a:pt x="0" y="1602"/>
                  </a:lnTo>
                  <a:lnTo>
                    <a:pt x="0" y="1582"/>
                  </a:lnTo>
                  <a:lnTo>
                    <a:pt x="3" y="1559"/>
                  </a:lnTo>
                  <a:lnTo>
                    <a:pt x="8843" y="0"/>
                  </a:lnTo>
                  <a:lnTo>
                    <a:pt x="8865" y="39"/>
                  </a:lnTo>
                  <a:close/>
                </a:path>
              </a:pathLst>
            </a:custGeom>
            <a:solidFill>
              <a:srgbClr val="F7F6E9"/>
            </a:solidFill>
            <a:ln w="9525">
              <a:noFill/>
              <a:round/>
              <a:headEnd/>
              <a:tailEnd/>
            </a:ln>
          </p:spPr>
          <p:txBody>
            <a:bodyPr/>
            <a:lstStyle/>
            <a:p>
              <a:endParaRPr lang="da-DK"/>
            </a:p>
          </p:txBody>
        </p:sp>
        <p:sp>
          <p:nvSpPr>
            <p:cNvPr id="140" name="Freeform 1112"/>
            <p:cNvSpPr>
              <a:spLocks/>
            </p:cNvSpPr>
            <p:nvPr/>
          </p:nvSpPr>
          <p:spPr bwMode="auto">
            <a:xfrm>
              <a:off x="2840" y="2179"/>
              <a:ext cx="466" cy="85"/>
            </a:xfrm>
            <a:custGeom>
              <a:avLst/>
              <a:gdLst>
                <a:gd name="T0" fmla="*/ 8853 w 8853"/>
                <a:gd name="T1" fmla="*/ 39 h 1600"/>
                <a:gd name="T2" fmla="*/ 0 w 8853"/>
                <a:gd name="T3" fmla="*/ 1600 h 1600"/>
                <a:gd name="T4" fmla="*/ 6 w 8853"/>
                <a:gd name="T5" fmla="*/ 1557 h 1600"/>
                <a:gd name="T6" fmla="*/ 8832 w 8853"/>
                <a:gd name="T7" fmla="*/ 0 h 1600"/>
                <a:gd name="T8" fmla="*/ 8853 w 8853"/>
                <a:gd name="T9" fmla="*/ 39 h 1600"/>
                <a:gd name="T10" fmla="*/ 0 60000 65536"/>
                <a:gd name="T11" fmla="*/ 0 60000 65536"/>
                <a:gd name="T12" fmla="*/ 0 60000 65536"/>
                <a:gd name="T13" fmla="*/ 0 60000 65536"/>
                <a:gd name="T14" fmla="*/ 0 60000 65536"/>
                <a:gd name="T15" fmla="*/ 0 w 8853"/>
                <a:gd name="T16" fmla="*/ 0 h 1600"/>
                <a:gd name="T17" fmla="*/ 8853 w 8853"/>
                <a:gd name="T18" fmla="*/ 1600 h 1600"/>
              </a:gdLst>
              <a:ahLst/>
              <a:cxnLst>
                <a:cxn ang="T10">
                  <a:pos x="T0" y="T1"/>
                </a:cxn>
                <a:cxn ang="T11">
                  <a:pos x="T2" y="T3"/>
                </a:cxn>
                <a:cxn ang="T12">
                  <a:pos x="T4" y="T5"/>
                </a:cxn>
                <a:cxn ang="T13">
                  <a:pos x="T6" y="T7"/>
                </a:cxn>
                <a:cxn ang="T14">
                  <a:pos x="T8" y="T9"/>
                </a:cxn>
              </a:cxnLst>
              <a:rect l="T15" t="T16" r="T17" b="T18"/>
              <a:pathLst>
                <a:path w="8853" h="1600">
                  <a:moveTo>
                    <a:pt x="8853" y="39"/>
                  </a:moveTo>
                  <a:lnTo>
                    <a:pt x="0" y="1600"/>
                  </a:lnTo>
                  <a:lnTo>
                    <a:pt x="6" y="1557"/>
                  </a:lnTo>
                  <a:lnTo>
                    <a:pt x="8832" y="0"/>
                  </a:lnTo>
                  <a:lnTo>
                    <a:pt x="8853" y="39"/>
                  </a:lnTo>
                  <a:close/>
                </a:path>
              </a:pathLst>
            </a:custGeom>
            <a:solidFill>
              <a:srgbClr val="F6F5E9"/>
            </a:solidFill>
            <a:ln w="9525">
              <a:noFill/>
              <a:round/>
              <a:headEnd/>
              <a:tailEnd/>
            </a:ln>
          </p:spPr>
          <p:txBody>
            <a:bodyPr/>
            <a:lstStyle/>
            <a:p>
              <a:endParaRPr lang="da-DK"/>
            </a:p>
          </p:txBody>
        </p:sp>
        <p:sp>
          <p:nvSpPr>
            <p:cNvPr id="141" name="Freeform 1113"/>
            <p:cNvSpPr>
              <a:spLocks/>
            </p:cNvSpPr>
            <p:nvPr/>
          </p:nvSpPr>
          <p:spPr bwMode="auto">
            <a:xfrm>
              <a:off x="2840" y="2178"/>
              <a:ext cx="466" cy="84"/>
            </a:xfrm>
            <a:custGeom>
              <a:avLst/>
              <a:gdLst>
                <a:gd name="T0" fmla="*/ 8840 w 8840"/>
                <a:gd name="T1" fmla="*/ 37 h 1596"/>
                <a:gd name="T2" fmla="*/ 0 w 8840"/>
                <a:gd name="T3" fmla="*/ 1596 h 1596"/>
                <a:gd name="T4" fmla="*/ 6 w 8840"/>
                <a:gd name="T5" fmla="*/ 1553 h 1596"/>
                <a:gd name="T6" fmla="*/ 8818 w 8840"/>
                <a:gd name="T7" fmla="*/ 0 h 1596"/>
                <a:gd name="T8" fmla="*/ 8840 w 8840"/>
                <a:gd name="T9" fmla="*/ 37 h 1596"/>
                <a:gd name="T10" fmla="*/ 0 60000 65536"/>
                <a:gd name="T11" fmla="*/ 0 60000 65536"/>
                <a:gd name="T12" fmla="*/ 0 60000 65536"/>
                <a:gd name="T13" fmla="*/ 0 60000 65536"/>
                <a:gd name="T14" fmla="*/ 0 60000 65536"/>
                <a:gd name="T15" fmla="*/ 0 w 8840"/>
                <a:gd name="T16" fmla="*/ 0 h 1596"/>
                <a:gd name="T17" fmla="*/ 8840 w 8840"/>
                <a:gd name="T18" fmla="*/ 1596 h 1596"/>
              </a:gdLst>
              <a:ahLst/>
              <a:cxnLst>
                <a:cxn ang="T10">
                  <a:pos x="T0" y="T1"/>
                </a:cxn>
                <a:cxn ang="T11">
                  <a:pos x="T2" y="T3"/>
                </a:cxn>
                <a:cxn ang="T12">
                  <a:pos x="T4" y="T5"/>
                </a:cxn>
                <a:cxn ang="T13">
                  <a:pos x="T6" y="T7"/>
                </a:cxn>
                <a:cxn ang="T14">
                  <a:pos x="T8" y="T9"/>
                </a:cxn>
              </a:cxnLst>
              <a:rect l="T15" t="T16" r="T17" b="T18"/>
              <a:pathLst>
                <a:path w="8840" h="1596">
                  <a:moveTo>
                    <a:pt x="8840" y="37"/>
                  </a:moveTo>
                  <a:lnTo>
                    <a:pt x="0" y="1596"/>
                  </a:lnTo>
                  <a:lnTo>
                    <a:pt x="6" y="1553"/>
                  </a:lnTo>
                  <a:lnTo>
                    <a:pt x="8818" y="0"/>
                  </a:lnTo>
                  <a:lnTo>
                    <a:pt x="8840" y="37"/>
                  </a:lnTo>
                  <a:close/>
                </a:path>
              </a:pathLst>
            </a:custGeom>
            <a:solidFill>
              <a:srgbClr val="F6F5E9"/>
            </a:solidFill>
            <a:ln w="9525">
              <a:noFill/>
              <a:round/>
              <a:headEnd/>
              <a:tailEnd/>
            </a:ln>
          </p:spPr>
          <p:txBody>
            <a:bodyPr/>
            <a:lstStyle/>
            <a:p>
              <a:endParaRPr lang="da-DK"/>
            </a:p>
          </p:txBody>
        </p:sp>
        <p:sp>
          <p:nvSpPr>
            <p:cNvPr id="142" name="Freeform 1114"/>
            <p:cNvSpPr>
              <a:spLocks/>
            </p:cNvSpPr>
            <p:nvPr/>
          </p:nvSpPr>
          <p:spPr bwMode="auto">
            <a:xfrm>
              <a:off x="2841" y="2177"/>
              <a:ext cx="464" cy="84"/>
            </a:xfrm>
            <a:custGeom>
              <a:avLst/>
              <a:gdLst>
                <a:gd name="T0" fmla="*/ 8826 w 8826"/>
                <a:gd name="T1" fmla="*/ 37 h 1594"/>
                <a:gd name="T2" fmla="*/ 0 w 8826"/>
                <a:gd name="T3" fmla="*/ 1594 h 1594"/>
                <a:gd name="T4" fmla="*/ 7 w 8826"/>
                <a:gd name="T5" fmla="*/ 1551 h 1594"/>
                <a:gd name="T6" fmla="*/ 8805 w 8826"/>
                <a:gd name="T7" fmla="*/ 0 h 1594"/>
                <a:gd name="T8" fmla="*/ 8826 w 8826"/>
                <a:gd name="T9" fmla="*/ 37 h 1594"/>
                <a:gd name="T10" fmla="*/ 0 60000 65536"/>
                <a:gd name="T11" fmla="*/ 0 60000 65536"/>
                <a:gd name="T12" fmla="*/ 0 60000 65536"/>
                <a:gd name="T13" fmla="*/ 0 60000 65536"/>
                <a:gd name="T14" fmla="*/ 0 60000 65536"/>
                <a:gd name="T15" fmla="*/ 0 w 8826"/>
                <a:gd name="T16" fmla="*/ 0 h 1594"/>
                <a:gd name="T17" fmla="*/ 8826 w 8826"/>
                <a:gd name="T18" fmla="*/ 1594 h 1594"/>
              </a:gdLst>
              <a:ahLst/>
              <a:cxnLst>
                <a:cxn ang="T10">
                  <a:pos x="T0" y="T1"/>
                </a:cxn>
                <a:cxn ang="T11">
                  <a:pos x="T2" y="T3"/>
                </a:cxn>
                <a:cxn ang="T12">
                  <a:pos x="T4" y="T5"/>
                </a:cxn>
                <a:cxn ang="T13">
                  <a:pos x="T6" y="T7"/>
                </a:cxn>
                <a:cxn ang="T14">
                  <a:pos x="T8" y="T9"/>
                </a:cxn>
              </a:cxnLst>
              <a:rect l="T15" t="T16" r="T17" b="T18"/>
              <a:pathLst>
                <a:path w="8826" h="1594">
                  <a:moveTo>
                    <a:pt x="8826" y="37"/>
                  </a:moveTo>
                  <a:lnTo>
                    <a:pt x="0" y="1594"/>
                  </a:lnTo>
                  <a:lnTo>
                    <a:pt x="7" y="1551"/>
                  </a:lnTo>
                  <a:lnTo>
                    <a:pt x="8805" y="0"/>
                  </a:lnTo>
                  <a:lnTo>
                    <a:pt x="8826" y="37"/>
                  </a:lnTo>
                  <a:close/>
                </a:path>
              </a:pathLst>
            </a:custGeom>
            <a:solidFill>
              <a:srgbClr val="F6F5E9"/>
            </a:solidFill>
            <a:ln w="9525">
              <a:noFill/>
              <a:round/>
              <a:headEnd/>
              <a:tailEnd/>
            </a:ln>
          </p:spPr>
          <p:txBody>
            <a:bodyPr/>
            <a:lstStyle/>
            <a:p>
              <a:endParaRPr lang="da-DK"/>
            </a:p>
          </p:txBody>
        </p:sp>
        <p:sp>
          <p:nvSpPr>
            <p:cNvPr id="143" name="Freeform 1115"/>
            <p:cNvSpPr>
              <a:spLocks/>
            </p:cNvSpPr>
            <p:nvPr/>
          </p:nvSpPr>
          <p:spPr bwMode="auto">
            <a:xfrm>
              <a:off x="2841" y="2176"/>
              <a:ext cx="464" cy="84"/>
            </a:xfrm>
            <a:custGeom>
              <a:avLst/>
              <a:gdLst>
                <a:gd name="T0" fmla="*/ 8812 w 8812"/>
                <a:gd name="T1" fmla="*/ 39 h 1592"/>
                <a:gd name="T2" fmla="*/ 0 w 8812"/>
                <a:gd name="T3" fmla="*/ 1592 h 1592"/>
                <a:gd name="T4" fmla="*/ 7 w 8812"/>
                <a:gd name="T5" fmla="*/ 1549 h 1592"/>
                <a:gd name="T6" fmla="*/ 8791 w 8812"/>
                <a:gd name="T7" fmla="*/ 0 h 1592"/>
                <a:gd name="T8" fmla="*/ 8812 w 8812"/>
                <a:gd name="T9" fmla="*/ 39 h 1592"/>
                <a:gd name="T10" fmla="*/ 0 60000 65536"/>
                <a:gd name="T11" fmla="*/ 0 60000 65536"/>
                <a:gd name="T12" fmla="*/ 0 60000 65536"/>
                <a:gd name="T13" fmla="*/ 0 60000 65536"/>
                <a:gd name="T14" fmla="*/ 0 60000 65536"/>
                <a:gd name="T15" fmla="*/ 0 w 8812"/>
                <a:gd name="T16" fmla="*/ 0 h 1592"/>
                <a:gd name="T17" fmla="*/ 8812 w 8812"/>
                <a:gd name="T18" fmla="*/ 1592 h 1592"/>
              </a:gdLst>
              <a:ahLst/>
              <a:cxnLst>
                <a:cxn ang="T10">
                  <a:pos x="T0" y="T1"/>
                </a:cxn>
                <a:cxn ang="T11">
                  <a:pos x="T2" y="T3"/>
                </a:cxn>
                <a:cxn ang="T12">
                  <a:pos x="T4" y="T5"/>
                </a:cxn>
                <a:cxn ang="T13">
                  <a:pos x="T6" y="T7"/>
                </a:cxn>
                <a:cxn ang="T14">
                  <a:pos x="T8" y="T9"/>
                </a:cxn>
              </a:cxnLst>
              <a:rect l="T15" t="T16" r="T17" b="T18"/>
              <a:pathLst>
                <a:path w="8812" h="1592">
                  <a:moveTo>
                    <a:pt x="8812" y="39"/>
                  </a:moveTo>
                  <a:lnTo>
                    <a:pt x="0" y="1592"/>
                  </a:lnTo>
                  <a:lnTo>
                    <a:pt x="7" y="1549"/>
                  </a:lnTo>
                  <a:lnTo>
                    <a:pt x="8791" y="0"/>
                  </a:lnTo>
                  <a:lnTo>
                    <a:pt x="8812" y="39"/>
                  </a:lnTo>
                  <a:close/>
                </a:path>
              </a:pathLst>
            </a:custGeom>
            <a:solidFill>
              <a:srgbClr val="F6F5E9"/>
            </a:solidFill>
            <a:ln w="9525">
              <a:noFill/>
              <a:round/>
              <a:headEnd/>
              <a:tailEnd/>
            </a:ln>
          </p:spPr>
          <p:txBody>
            <a:bodyPr/>
            <a:lstStyle/>
            <a:p>
              <a:endParaRPr lang="da-DK"/>
            </a:p>
          </p:txBody>
        </p:sp>
        <p:sp>
          <p:nvSpPr>
            <p:cNvPr id="144" name="Freeform 1116"/>
            <p:cNvSpPr>
              <a:spLocks/>
            </p:cNvSpPr>
            <p:nvPr/>
          </p:nvSpPr>
          <p:spPr bwMode="auto">
            <a:xfrm>
              <a:off x="2841" y="2175"/>
              <a:ext cx="463" cy="84"/>
            </a:xfrm>
            <a:custGeom>
              <a:avLst/>
              <a:gdLst>
                <a:gd name="T0" fmla="*/ 8798 w 8798"/>
                <a:gd name="T1" fmla="*/ 39 h 1590"/>
                <a:gd name="T2" fmla="*/ 0 w 8798"/>
                <a:gd name="T3" fmla="*/ 1590 h 1590"/>
                <a:gd name="T4" fmla="*/ 5 w 8798"/>
                <a:gd name="T5" fmla="*/ 1547 h 1590"/>
                <a:gd name="T6" fmla="*/ 8777 w 8798"/>
                <a:gd name="T7" fmla="*/ 0 h 1590"/>
                <a:gd name="T8" fmla="*/ 8777 w 8798"/>
                <a:gd name="T9" fmla="*/ 1 h 1590"/>
                <a:gd name="T10" fmla="*/ 8798 w 8798"/>
                <a:gd name="T11" fmla="*/ 39 h 1590"/>
                <a:gd name="T12" fmla="*/ 0 60000 65536"/>
                <a:gd name="T13" fmla="*/ 0 60000 65536"/>
                <a:gd name="T14" fmla="*/ 0 60000 65536"/>
                <a:gd name="T15" fmla="*/ 0 60000 65536"/>
                <a:gd name="T16" fmla="*/ 0 60000 65536"/>
                <a:gd name="T17" fmla="*/ 0 60000 65536"/>
                <a:gd name="T18" fmla="*/ 0 w 8798"/>
                <a:gd name="T19" fmla="*/ 0 h 1590"/>
                <a:gd name="T20" fmla="*/ 8798 w 8798"/>
                <a:gd name="T21" fmla="*/ 1590 h 1590"/>
              </a:gdLst>
              <a:ahLst/>
              <a:cxnLst>
                <a:cxn ang="T12">
                  <a:pos x="T0" y="T1"/>
                </a:cxn>
                <a:cxn ang="T13">
                  <a:pos x="T2" y="T3"/>
                </a:cxn>
                <a:cxn ang="T14">
                  <a:pos x="T4" y="T5"/>
                </a:cxn>
                <a:cxn ang="T15">
                  <a:pos x="T6" y="T7"/>
                </a:cxn>
                <a:cxn ang="T16">
                  <a:pos x="T8" y="T9"/>
                </a:cxn>
                <a:cxn ang="T17">
                  <a:pos x="T10" y="T11"/>
                </a:cxn>
              </a:cxnLst>
              <a:rect l="T18" t="T19" r="T20" b="T21"/>
              <a:pathLst>
                <a:path w="8798" h="1590">
                  <a:moveTo>
                    <a:pt x="8798" y="39"/>
                  </a:moveTo>
                  <a:lnTo>
                    <a:pt x="0" y="1590"/>
                  </a:lnTo>
                  <a:lnTo>
                    <a:pt x="5" y="1547"/>
                  </a:lnTo>
                  <a:lnTo>
                    <a:pt x="8777" y="0"/>
                  </a:lnTo>
                  <a:lnTo>
                    <a:pt x="8777" y="1"/>
                  </a:lnTo>
                  <a:lnTo>
                    <a:pt x="8798" y="39"/>
                  </a:lnTo>
                  <a:close/>
                </a:path>
              </a:pathLst>
            </a:custGeom>
            <a:solidFill>
              <a:srgbClr val="F6F5E9"/>
            </a:solidFill>
            <a:ln w="9525">
              <a:noFill/>
              <a:round/>
              <a:headEnd/>
              <a:tailEnd/>
            </a:ln>
          </p:spPr>
          <p:txBody>
            <a:bodyPr/>
            <a:lstStyle/>
            <a:p>
              <a:endParaRPr lang="da-DK"/>
            </a:p>
          </p:txBody>
        </p:sp>
        <p:sp>
          <p:nvSpPr>
            <p:cNvPr id="145" name="Freeform 1117"/>
            <p:cNvSpPr>
              <a:spLocks/>
            </p:cNvSpPr>
            <p:nvPr/>
          </p:nvSpPr>
          <p:spPr bwMode="auto">
            <a:xfrm>
              <a:off x="2841" y="2174"/>
              <a:ext cx="462" cy="84"/>
            </a:xfrm>
            <a:custGeom>
              <a:avLst/>
              <a:gdLst>
                <a:gd name="T0" fmla="*/ 8784 w 8784"/>
                <a:gd name="T1" fmla="*/ 39 h 1588"/>
                <a:gd name="T2" fmla="*/ 0 w 8784"/>
                <a:gd name="T3" fmla="*/ 1588 h 1588"/>
                <a:gd name="T4" fmla="*/ 5 w 8784"/>
                <a:gd name="T5" fmla="*/ 1545 h 1588"/>
                <a:gd name="T6" fmla="*/ 8768 w 8784"/>
                <a:gd name="T7" fmla="*/ 0 h 1588"/>
                <a:gd name="T8" fmla="*/ 8774 w 8784"/>
                <a:gd name="T9" fmla="*/ 21 h 1588"/>
                <a:gd name="T10" fmla="*/ 8784 w 8784"/>
                <a:gd name="T11" fmla="*/ 39 h 1588"/>
                <a:gd name="T12" fmla="*/ 0 60000 65536"/>
                <a:gd name="T13" fmla="*/ 0 60000 65536"/>
                <a:gd name="T14" fmla="*/ 0 60000 65536"/>
                <a:gd name="T15" fmla="*/ 0 60000 65536"/>
                <a:gd name="T16" fmla="*/ 0 60000 65536"/>
                <a:gd name="T17" fmla="*/ 0 60000 65536"/>
                <a:gd name="T18" fmla="*/ 0 w 8784"/>
                <a:gd name="T19" fmla="*/ 0 h 1588"/>
                <a:gd name="T20" fmla="*/ 8784 w 8784"/>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8784" h="1588">
                  <a:moveTo>
                    <a:pt x="8784" y="39"/>
                  </a:moveTo>
                  <a:lnTo>
                    <a:pt x="0" y="1588"/>
                  </a:lnTo>
                  <a:lnTo>
                    <a:pt x="5" y="1545"/>
                  </a:lnTo>
                  <a:lnTo>
                    <a:pt x="8768" y="0"/>
                  </a:lnTo>
                  <a:lnTo>
                    <a:pt x="8774" y="21"/>
                  </a:lnTo>
                  <a:lnTo>
                    <a:pt x="8784" y="39"/>
                  </a:lnTo>
                  <a:close/>
                </a:path>
              </a:pathLst>
            </a:custGeom>
            <a:solidFill>
              <a:srgbClr val="F6F5E9"/>
            </a:solidFill>
            <a:ln w="9525">
              <a:noFill/>
              <a:round/>
              <a:headEnd/>
              <a:tailEnd/>
            </a:ln>
          </p:spPr>
          <p:txBody>
            <a:bodyPr/>
            <a:lstStyle/>
            <a:p>
              <a:endParaRPr lang="da-DK"/>
            </a:p>
          </p:txBody>
        </p:sp>
        <p:sp>
          <p:nvSpPr>
            <p:cNvPr id="146" name="Freeform 1118"/>
            <p:cNvSpPr>
              <a:spLocks/>
            </p:cNvSpPr>
            <p:nvPr/>
          </p:nvSpPr>
          <p:spPr bwMode="auto">
            <a:xfrm>
              <a:off x="2841" y="2173"/>
              <a:ext cx="462" cy="84"/>
            </a:xfrm>
            <a:custGeom>
              <a:avLst/>
              <a:gdLst>
                <a:gd name="T0" fmla="*/ 8772 w 8772"/>
                <a:gd name="T1" fmla="*/ 40 h 1587"/>
                <a:gd name="T2" fmla="*/ 0 w 8772"/>
                <a:gd name="T3" fmla="*/ 1587 h 1587"/>
                <a:gd name="T4" fmla="*/ 6 w 8772"/>
                <a:gd name="T5" fmla="*/ 1544 h 1587"/>
                <a:gd name="T6" fmla="*/ 8760 w 8772"/>
                <a:gd name="T7" fmla="*/ 0 h 1587"/>
                <a:gd name="T8" fmla="*/ 8772 w 8772"/>
                <a:gd name="T9" fmla="*/ 40 h 1587"/>
                <a:gd name="T10" fmla="*/ 0 60000 65536"/>
                <a:gd name="T11" fmla="*/ 0 60000 65536"/>
                <a:gd name="T12" fmla="*/ 0 60000 65536"/>
                <a:gd name="T13" fmla="*/ 0 60000 65536"/>
                <a:gd name="T14" fmla="*/ 0 60000 65536"/>
                <a:gd name="T15" fmla="*/ 0 w 8772"/>
                <a:gd name="T16" fmla="*/ 0 h 1587"/>
                <a:gd name="T17" fmla="*/ 8772 w 8772"/>
                <a:gd name="T18" fmla="*/ 1587 h 1587"/>
              </a:gdLst>
              <a:ahLst/>
              <a:cxnLst>
                <a:cxn ang="T10">
                  <a:pos x="T0" y="T1"/>
                </a:cxn>
                <a:cxn ang="T11">
                  <a:pos x="T2" y="T3"/>
                </a:cxn>
                <a:cxn ang="T12">
                  <a:pos x="T4" y="T5"/>
                </a:cxn>
                <a:cxn ang="T13">
                  <a:pos x="T6" y="T7"/>
                </a:cxn>
                <a:cxn ang="T14">
                  <a:pos x="T8" y="T9"/>
                </a:cxn>
              </a:cxnLst>
              <a:rect l="T15" t="T16" r="T17" b="T18"/>
              <a:pathLst>
                <a:path w="8772" h="1587">
                  <a:moveTo>
                    <a:pt x="8772" y="40"/>
                  </a:moveTo>
                  <a:lnTo>
                    <a:pt x="0" y="1587"/>
                  </a:lnTo>
                  <a:lnTo>
                    <a:pt x="6" y="1544"/>
                  </a:lnTo>
                  <a:lnTo>
                    <a:pt x="8760" y="0"/>
                  </a:lnTo>
                  <a:lnTo>
                    <a:pt x="8772" y="40"/>
                  </a:lnTo>
                  <a:close/>
                </a:path>
              </a:pathLst>
            </a:custGeom>
            <a:solidFill>
              <a:srgbClr val="F6F5E9"/>
            </a:solidFill>
            <a:ln w="9525">
              <a:noFill/>
              <a:round/>
              <a:headEnd/>
              <a:tailEnd/>
            </a:ln>
          </p:spPr>
          <p:txBody>
            <a:bodyPr/>
            <a:lstStyle/>
            <a:p>
              <a:endParaRPr lang="da-DK"/>
            </a:p>
          </p:txBody>
        </p:sp>
        <p:sp>
          <p:nvSpPr>
            <p:cNvPr id="147" name="Freeform 1119"/>
            <p:cNvSpPr>
              <a:spLocks/>
            </p:cNvSpPr>
            <p:nvPr/>
          </p:nvSpPr>
          <p:spPr bwMode="auto">
            <a:xfrm>
              <a:off x="2841" y="2172"/>
              <a:ext cx="462" cy="84"/>
            </a:xfrm>
            <a:custGeom>
              <a:avLst/>
              <a:gdLst>
                <a:gd name="T0" fmla="*/ 8763 w 8763"/>
                <a:gd name="T1" fmla="*/ 41 h 1586"/>
                <a:gd name="T2" fmla="*/ 0 w 8763"/>
                <a:gd name="T3" fmla="*/ 1586 h 1586"/>
                <a:gd name="T4" fmla="*/ 6 w 8763"/>
                <a:gd name="T5" fmla="*/ 1543 h 1586"/>
                <a:gd name="T6" fmla="*/ 8752 w 8763"/>
                <a:gd name="T7" fmla="*/ 0 h 1586"/>
                <a:gd name="T8" fmla="*/ 8763 w 8763"/>
                <a:gd name="T9" fmla="*/ 41 h 1586"/>
                <a:gd name="T10" fmla="*/ 0 60000 65536"/>
                <a:gd name="T11" fmla="*/ 0 60000 65536"/>
                <a:gd name="T12" fmla="*/ 0 60000 65536"/>
                <a:gd name="T13" fmla="*/ 0 60000 65536"/>
                <a:gd name="T14" fmla="*/ 0 60000 65536"/>
                <a:gd name="T15" fmla="*/ 0 w 8763"/>
                <a:gd name="T16" fmla="*/ 0 h 1586"/>
                <a:gd name="T17" fmla="*/ 8763 w 8763"/>
                <a:gd name="T18" fmla="*/ 1586 h 1586"/>
              </a:gdLst>
              <a:ahLst/>
              <a:cxnLst>
                <a:cxn ang="T10">
                  <a:pos x="T0" y="T1"/>
                </a:cxn>
                <a:cxn ang="T11">
                  <a:pos x="T2" y="T3"/>
                </a:cxn>
                <a:cxn ang="T12">
                  <a:pos x="T4" y="T5"/>
                </a:cxn>
                <a:cxn ang="T13">
                  <a:pos x="T6" y="T7"/>
                </a:cxn>
                <a:cxn ang="T14">
                  <a:pos x="T8" y="T9"/>
                </a:cxn>
              </a:cxnLst>
              <a:rect l="T15" t="T16" r="T17" b="T18"/>
              <a:pathLst>
                <a:path w="8763" h="1586">
                  <a:moveTo>
                    <a:pt x="8763" y="41"/>
                  </a:moveTo>
                  <a:lnTo>
                    <a:pt x="0" y="1586"/>
                  </a:lnTo>
                  <a:lnTo>
                    <a:pt x="6" y="1543"/>
                  </a:lnTo>
                  <a:lnTo>
                    <a:pt x="8752" y="0"/>
                  </a:lnTo>
                  <a:lnTo>
                    <a:pt x="8763" y="41"/>
                  </a:lnTo>
                  <a:close/>
                </a:path>
              </a:pathLst>
            </a:custGeom>
            <a:solidFill>
              <a:srgbClr val="F6F5E9"/>
            </a:solidFill>
            <a:ln w="9525">
              <a:noFill/>
              <a:round/>
              <a:headEnd/>
              <a:tailEnd/>
            </a:ln>
          </p:spPr>
          <p:txBody>
            <a:bodyPr/>
            <a:lstStyle/>
            <a:p>
              <a:endParaRPr lang="da-DK"/>
            </a:p>
          </p:txBody>
        </p:sp>
        <p:sp>
          <p:nvSpPr>
            <p:cNvPr id="148" name="Freeform 1120"/>
            <p:cNvSpPr>
              <a:spLocks/>
            </p:cNvSpPr>
            <p:nvPr/>
          </p:nvSpPr>
          <p:spPr bwMode="auto">
            <a:xfrm>
              <a:off x="2842" y="2171"/>
              <a:ext cx="460" cy="84"/>
            </a:xfrm>
            <a:custGeom>
              <a:avLst/>
              <a:gdLst>
                <a:gd name="T0" fmla="*/ 8754 w 8754"/>
                <a:gd name="T1" fmla="*/ 41 h 1585"/>
                <a:gd name="T2" fmla="*/ 0 w 8754"/>
                <a:gd name="T3" fmla="*/ 1585 h 1585"/>
                <a:gd name="T4" fmla="*/ 6 w 8754"/>
                <a:gd name="T5" fmla="*/ 1541 h 1585"/>
                <a:gd name="T6" fmla="*/ 8743 w 8754"/>
                <a:gd name="T7" fmla="*/ 0 h 1585"/>
                <a:gd name="T8" fmla="*/ 8754 w 8754"/>
                <a:gd name="T9" fmla="*/ 41 h 1585"/>
                <a:gd name="T10" fmla="*/ 0 60000 65536"/>
                <a:gd name="T11" fmla="*/ 0 60000 65536"/>
                <a:gd name="T12" fmla="*/ 0 60000 65536"/>
                <a:gd name="T13" fmla="*/ 0 60000 65536"/>
                <a:gd name="T14" fmla="*/ 0 60000 65536"/>
                <a:gd name="T15" fmla="*/ 0 w 8754"/>
                <a:gd name="T16" fmla="*/ 0 h 1585"/>
                <a:gd name="T17" fmla="*/ 8754 w 8754"/>
                <a:gd name="T18" fmla="*/ 1585 h 1585"/>
              </a:gdLst>
              <a:ahLst/>
              <a:cxnLst>
                <a:cxn ang="T10">
                  <a:pos x="T0" y="T1"/>
                </a:cxn>
                <a:cxn ang="T11">
                  <a:pos x="T2" y="T3"/>
                </a:cxn>
                <a:cxn ang="T12">
                  <a:pos x="T4" y="T5"/>
                </a:cxn>
                <a:cxn ang="T13">
                  <a:pos x="T6" y="T7"/>
                </a:cxn>
                <a:cxn ang="T14">
                  <a:pos x="T8" y="T9"/>
                </a:cxn>
              </a:cxnLst>
              <a:rect l="T15" t="T16" r="T17" b="T18"/>
              <a:pathLst>
                <a:path w="8754" h="1585">
                  <a:moveTo>
                    <a:pt x="8754" y="41"/>
                  </a:moveTo>
                  <a:lnTo>
                    <a:pt x="0" y="1585"/>
                  </a:lnTo>
                  <a:lnTo>
                    <a:pt x="6" y="1541"/>
                  </a:lnTo>
                  <a:lnTo>
                    <a:pt x="8743" y="0"/>
                  </a:lnTo>
                  <a:lnTo>
                    <a:pt x="8754" y="41"/>
                  </a:lnTo>
                  <a:close/>
                </a:path>
              </a:pathLst>
            </a:custGeom>
            <a:solidFill>
              <a:srgbClr val="F6F5E9"/>
            </a:solidFill>
            <a:ln w="9525">
              <a:noFill/>
              <a:round/>
              <a:headEnd/>
              <a:tailEnd/>
            </a:ln>
          </p:spPr>
          <p:txBody>
            <a:bodyPr/>
            <a:lstStyle/>
            <a:p>
              <a:endParaRPr lang="da-DK"/>
            </a:p>
          </p:txBody>
        </p:sp>
        <p:sp>
          <p:nvSpPr>
            <p:cNvPr id="149" name="Freeform 1121"/>
            <p:cNvSpPr>
              <a:spLocks/>
            </p:cNvSpPr>
            <p:nvPr/>
          </p:nvSpPr>
          <p:spPr bwMode="auto">
            <a:xfrm>
              <a:off x="2842" y="2170"/>
              <a:ext cx="460" cy="83"/>
            </a:xfrm>
            <a:custGeom>
              <a:avLst/>
              <a:gdLst>
                <a:gd name="T0" fmla="*/ 8746 w 8746"/>
                <a:gd name="T1" fmla="*/ 40 h 1583"/>
                <a:gd name="T2" fmla="*/ 0 w 8746"/>
                <a:gd name="T3" fmla="*/ 1583 h 1583"/>
                <a:gd name="T4" fmla="*/ 6 w 8746"/>
                <a:gd name="T5" fmla="*/ 1540 h 1583"/>
                <a:gd name="T6" fmla="*/ 8735 w 8746"/>
                <a:gd name="T7" fmla="*/ 0 h 1583"/>
                <a:gd name="T8" fmla="*/ 8746 w 8746"/>
                <a:gd name="T9" fmla="*/ 40 h 1583"/>
                <a:gd name="T10" fmla="*/ 0 60000 65536"/>
                <a:gd name="T11" fmla="*/ 0 60000 65536"/>
                <a:gd name="T12" fmla="*/ 0 60000 65536"/>
                <a:gd name="T13" fmla="*/ 0 60000 65536"/>
                <a:gd name="T14" fmla="*/ 0 60000 65536"/>
                <a:gd name="T15" fmla="*/ 0 w 8746"/>
                <a:gd name="T16" fmla="*/ 0 h 1583"/>
                <a:gd name="T17" fmla="*/ 8746 w 8746"/>
                <a:gd name="T18" fmla="*/ 1583 h 1583"/>
              </a:gdLst>
              <a:ahLst/>
              <a:cxnLst>
                <a:cxn ang="T10">
                  <a:pos x="T0" y="T1"/>
                </a:cxn>
                <a:cxn ang="T11">
                  <a:pos x="T2" y="T3"/>
                </a:cxn>
                <a:cxn ang="T12">
                  <a:pos x="T4" y="T5"/>
                </a:cxn>
                <a:cxn ang="T13">
                  <a:pos x="T6" y="T7"/>
                </a:cxn>
                <a:cxn ang="T14">
                  <a:pos x="T8" y="T9"/>
                </a:cxn>
              </a:cxnLst>
              <a:rect l="T15" t="T16" r="T17" b="T18"/>
              <a:pathLst>
                <a:path w="8746" h="1583">
                  <a:moveTo>
                    <a:pt x="8746" y="40"/>
                  </a:moveTo>
                  <a:lnTo>
                    <a:pt x="0" y="1583"/>
                  </a:lnTo>
                  <a:lnTo>
                    <a:pt x="6" y="1540"/>
                  </a:lnTo>
                  <a:lnTo>
                    <a:pt x="8735" y="0"/>
                  </a:lnTo>
                  <a:lnTo>
                    <a:pt x="8746" y="40"/>
                  </a:lnTo>
                  <a:close/>
                </a:path>
              </a:pathLst>
            </a:custGeom>
            <a:solidFill>
              <a:srgbClr val="F6F5E9"/>
            </a:solidFill>
            <a:ln w="9525">
              <a:noFill/>
              <a:round/>
              <a:headEnd/>
              <a:tailEnd/>
            </a:ln>
          </p:spPr>
          <p:txBody>
            <a:bodyPr/>
            <a:lstStyle/>
            <a:p>
              <a:endParaRPr lang="da-DK"/>
            </a:p>
          </p:txBody>
        </p:sp>
        <p:sp>
          <p:nvSpPr>
            <p:cNvPr id="150" name="Freeform 1122"/>
            <p:cNvSpPr>
              <a:spLocks/>
            </p:cNvSpPr>
            <p:nvPr/>
          </p:nvSpPr>
          <p:spPr bwMode="auto">
            <a:xfrm>
              <a:off x="2842" y="2169"/>
              <a:ext cx="460" cy="83"/>
            </a:xfrm>
            <a:custGeom>
              <a:avLst/>
              <a:gdLst>
                <a:gd name="T0" fmla="*/ 8737 w 8737"/>
                <a:gd name="T1" fmla="*/ 39 h 1580"/>
                <a:gd name="T2" fmla="*/ 0 w 8737"/>
                <a:gd name="T3" fmla="*/ 1580 h 1580"/>
                <a:gd name="T4" fmla="*/ 6 w 8737"/>
                <a:gd name="T5" fmla="*/ 1537 h 1580"/>
                <a:gd name="T6" fmla="*/ 8727 w 8737"/>
                <a:gd name="T7" fmla="*/ 0 h 1580"/>
                <a:gd name="T8" fmla="*/ 8737 w 8737"/>
                <a:gd name="T9" fmla="*/ 39 h 1580"/>
                <a:gd name="T10" fmla="*/ 0 60000 65536"/>
                <a:gd name="T11" fmla="*/ 0 60000 65536"/>
                <a:gd name="T12" fmla="*/ 0 60000 65536"/>
                <a:gd name="T13" fmla="*/ 0 60000 65536"/>
                <a:gd name="T14" fmla="*/ 0 60000 65536"/>
                <a:gd name="T15" fmla="*/ 0 w 8737"/>
                <a:gd name="T16" fmla="*/ 0 h 1580"/>
                <a:gd name="T17" fmla="*/ 8737 w 8737"/>
                <a:gd name="T18" fmla="*/ 1580 h 1580"/>
              </a:gdLst>
              <a:ahLst/>
              <a:cxnLst>
                <a:cxn ang="T10">
                  <a:pos x="T0" y="T1"/>
                </a:cxn>
                <a:cxn ang="T11">
                  <a:pos x="T2" y="T3"/>
                </a:cxn>
                <a:cxn ang="T12">
                  <a:pos x="T4" y="T5"/>
                </a:cxn>
                <a:cxn ang="T13">
                  <a:pos x="T6" y="T7"/>
                </a:cxn>
                <a:cxn ang="T14">
                  <a:pos x="T8" y="T9"/>
                </a:cxn>
              </a:cxnLst>
              <a:rect l="T15" t="T16" r="T17" b="T18"/>
              <a:pathLst>
                <a:path w="8737" h="1580">
                  <a:moveTo>
                    <a:pt x="8737" y="39"/>
                  </a:moveTo>
                  <a:lnTo>
                    <a:pt x="0" y="1580"/>
                  </a:lnTo>
                  <a:lnTo>
                    <a:pt x="6" y="1537"/>
                  </a:lnTo>
                  <a:lnTo>
                    <a:pt x="8727" y="0"/>
                  </a:lnTo>
                  <a:lnTo>
                    <a:pt x="8737" y="39"/>
                  </a:lnTo>
                  <a:close/>
                </a:path>
              </a:pathLst>
            </a:custGeom>
            <a:solidFill>
              <a:srgbClr val="F6F5E9"/>
            </a:solidFill>
            <a:ln w="9525">
              <a:noFill/>
              <a:round/>
              <a:headEnd/>
              <a:tailEnd/>
            </a:ln>
          </p:spPr>
          <p:txBody>
            <a:bodyPr/>
            <a:lstStyle/>
            <a:p>
              <a:endParaRPr lang="da-DK"/>
            </a:p>
          </p:txBody>
        </p:sp>
        <p:sp>
          <p:nvSpPr>
            <p:cNvPr id="151" name="Freeform 1123"/>
            <p:cNvSpPr>
              <a:spLocks/>
            </p:cNvSpPr>
            <p:nvPr/>
          </p:nvSpPr>
          <p:spPr bwMode="auto">
            <a:xfrm>
              <a:off x="2842" y="2168"/>
              <a:ext cx="459" cy="83"/>
            </a:xfrm>
            <a:custGeom>
              <a:avLst/>
              <a:gdLst>
                <a:gd name="T0" fmla="*/ 8729 w 8729"/>
                <a:gd name="T1" fmla="*/ 40 h 1580"/>
                <a:gd name="T2" fmla="*/ 0 w 8729"/>
                <a:gd name="T3" fmla="*/ 1580 h 1580"/>
                <a:gd name="T4" fmla="*/ 6 w 8729"/>
                <a:gd name="T5" fmla="*/ 1536 h 1580"/>
                <a:gd name="T6" fmla="*/ 8718 w 8729"/>
                <a:gd name="T7" fmla="*/ 0 h 1580"/>
                <a:gd name="T8" fmla="*/ 8729 w 8729"/>
                <a:gd name="T9" fmla="*/ 40 h 1580"/>
                <a:gd name="T10" fmla="*/ 0 60000 65536"/>
                <a:gd name="T11" fmla="*/ 0 60000 65536"/>
                <a:gd name="T12" fmla="*/ 0 60000 65536"/>
                <a:gd name="T13" fmla="*/ 0 60000 65536"/>
                <a:gd name="T14" fmla="*/ 0 60000 65536"/>
                <a:gd name="T15" fmla="*/ 0 w 8729"/>
                <a:gd name="T16" fmla="*/ 0 h 1580"/>
                <a:gd name="T17" fmla="*/ 8729 w 8729"/>
                <a:gd name="T18" fmla="*/ 1580 h 1580"/>
              </a:gdLst>
              <a:ahLst/>
              <a:cxnLst>
                <a:cxn ang="T10">
                  <a:pos x="T0" y="T1"/>
                </a:cxn>
                <a:cxn ang="T11">
                  <a:pos x="T2" y="T3"/>
                </a:cxn>
                <a:cxn ang="T12">
                  <a:pos x="T4" y="T5"/>
                </a:cxn>
                <a:cxn ang="T13">
                  <a:pos x="T6" y="T7"/>
                </a:cxn>
                <a:cxn ang="T14">
                  <a:pos x="T8" y="T9"/>
                </a:cxn>
              </a:cxnLst>
              <a:rect l="T15" t="T16" r="T17" b="T18"/>
              <a:pathLst>
                <a:path w="8729" h="1580">
                  <a:moveTo>
                    <a:pt x="8729" y="40"/>
                  </a:moveTo>
                  <a:lnTo>
                    <a:pt x="0" y="1580"/>
                  </a:lnTo>
                  <a:lnTo>
                    <a:pt x="6" y="1536"/>
                  </a:lnTo>
                  <a:lnTo>
                    <a:pt x="8718" y="0"/>
                  </a:lnTo>
                  <a:lnTo>
                    <a:pt x="8729" y="40"/>
                  </a:lnTo>
                  <a:close/>
                </a:path>
              </a:pathLst>
            </a:custGeom>
            <a:solidFill>
              <a:srgbClr val="F5F5EA"/>
            </a:solidFill>
            <a:ln w="9525">
              <a:noFill/>
              <a:round/>
              <a:headEnd/>
              <a:tailEnd/>
            </a:ln>
          </p:spPr>
          <p:txBody>
            <a:bodyPr/>
            <a:lstStyle/>
            <a:p>
              <a:endParaRPr lang="da-DK"/>
            </a:p>
          </p:txBody>
        </p:sp>
        <p:sp>
          <p:nvSpPr>
            <p:cNvPr id="152" name="Freeform 1124"/>
            <p:cNvSpPr>
              <a:spLocks/>
            </p:cNvSpPr>
            <p:nvPr/>
          </p:nvSpPr>
          <p:spPr bwMode="auto">
            <a:xfrm>
              <a:off x="2842" y="2167"/>
              <a:ext cx="459" cy="83"/>
            </a:xfrm>
            <a:custGeom>
              <a:avLst/>
              <a:gdLst>
                <a:gd name="T0" fmla="*/ 8721 w 8721"/>
                <a:gd name="T1" fmla="*/ 41 h 1578"/>
                <a:gd name="T2" fmla="*/ 0 w 8721"/>
                <a:gd name="T3" fmla="*/ 1578 h 1578"/>
                <a:gd name="T4" fmla="*/ 6 w 8721"/>
                <a:gd name="T5" fmla="*/ 1535 h 1578"/>
                <a:gd name="T6" fmla="*/ 8710 w 8721"/>
                <a:gd name="T7" fmla="*/ 0 h 1578"/>
                <a:gd name="T8" fmla="*/ 8721 w 8721"/>
                <a:gd name="T9" fmla="*/ 41 h 1578"/>
                <a:gd name="T10" fmla="*/ 0 60000 65536"/>
                <a:gd name="T11" fmla="*/ 0 60000 65536"/>
                <a:gd name="T12" fmla="*/ 0 60000 65536"/>
                <a:gd name="T13" fmla="*/ 0 60000 65536"/>
                <a:gd name="T14" fmla="*/ 0 60000 65536"/>
                <a:gd name="T15" fmla="*/ 0 w 8721"/>
                <a:gd name="T16" fmla="*/ 0 h 1578"/>
                <a:gd name="T17" fmla="*/ 8721 w 8721"/>
                <a:gd name="T18" fmla="*/ 1578 h 1578"/>
              </a:gdLst>
              <a:ahLst/>
              <a:cxnLst>
                <a:cxn ang="T10">
                  <a:pos x="T0" y="T1"/>
                </a:cxn>
                <a:cxn ang="T11">
                  <a:pos x="T2" y="T3"/>
                </a:cxn>
                <a:cxn ang="T12">
                  <a:pos x="T4" y="T5"/>
                </a:cxn>
                <a:cxn ang="T13">
                  <a:pos x="T6" y="T7"/>
                </a:cxn>
                <a:cxn ang="T14">
                  <a:pos x="T8" y="T9"/>
                </a:cxn>
              </a:cxnLst>
              <a:rect l="T15" t="T16" r="T17" b="T18"/>
              <a:pathLst>
                <a:path w="8721" h="1578">
                  <a:moveTo>
                    <a:pt x="8721" y="41"/>
                  </a:moveTo>
                  <a:lnTo>
                    <a:pt x="0" y="1578"/>
                  </a:lnTo>
                  <a:lnTo>
                    <a:pt x="6" y="1535"/>
                  </a:lnTo>
                  <a:lnTo>
                    <a:pt x="8710" y="0"/>
                  </a:lnTo>
                  <a:lnTo>
                    <a:pt x="8721" y="41"/>
                  </a:lnTo>
                  <a:close/>
                </a:path>
              </a:pathLst>
            </a:custGeom>
            <a:solidFill>
              <a:srgbClr val="F5F5EA"/>
            </a:solidFill>
            <a:ln w="9525">
              <a:noFill/>
              <a:round/>
              <a:headEnd/>
              <a:tailEnd/>
            </a:ln>
          </p:spPr>
          <p:txBody>
            <a:bodyPr/>
            <a:lstStyle/>
            <a:p>
              <a:endParaRPr lang="da-DK"/>
            </a:p>
          </p:txBody>
        </p:sp>
        <p:sp>
          <p:nvSpPr>
            <p:cNvPr id="153" name="Freeform 1125"/>
            <p:cNvSpPr>
              <a:spLocks/>
            </p:cNvSpPr>
            <p:nvPr/>
          </p:nvSpPr>
          <p:spPr bwMode="auto">
            <a:xfrm>
              <a:off x="2842" y="2166"/>
              <a:ext cx="459" cy="83"/>
            </a:xfrm>
            <a:custGeom>
              <a:avLst/>
              <a:gdLst>
                <a:gd name="T0" fmla="*/ 8712 w 8712"/>
                <a:gd name="T1" fmla="*/ 40 h 1576"/>
                <a:gd name="T2" fmla="*/ 0 w 8712"/>
                <a:gd name="T3" fmla="*/ 1576 h 1576"/>
                <a:gd name="T4" fmla="*/ 6 w 8712"/>
                <a:gd name="T5" fmla="*/ 1534 h 1576"/>
                <a:gd name="T6" fmla="*/ 8702 w 8712"/>
                <a:gd name="T7" fmla="*/ 0 h 1576"/>
                <a:gd name="T8" fmla="*/ 8712 w 8712"/>
                <a:gd name="T9" fmla="*/ 40 h 1576"/>
                <a:gd name="T10" fmla="*/ 0 60000 65536"/>
                <a:gd name="T11" fmla="*/ 0 60000 65536"/>
                <a:gd name="T12" fmla="*/ 0 60000 65536"/>
                <a:gd name="T13" fmla="*/ 0 60000 65536"/>
                <a:gd name="T14" fmla="*/ 0 60000 65536"/>
                <a:gd name="T15" fmla="*/ 0 w 8712"/>
                <a:gd name="T16" fmla="*/ 0 h 1576"/>
                <a:gd name="T17" fmla="*/ 8712 w 8712"/>
                <a:gd name="T18" fmla="*/ 1576 h 1576"/>
              </a:gdLst>
              <a:ahLst/>
              <a:cxnLst>
                <a:cxn ang="T10">
                  <a:pos x="T0" y="T1"/>
                </a:cxn>
                <a:cxn ang="T11">
                  <a:pos x="T2" y="T3"/>
                </a:cxn>
                <a:cxn ang="T12">
                  <a:pos x="T4" y="T5"/>
                </a:cxn>
                <a:cxn ang="T13">
                  <a:pos x="T6" y="T7"/>
                </a:cxn>
                <a:cxn ang="T14">
                  <a:pos x="T8" y="T9"/>
                </a:cxn>
              </a:cxnLst>
              <a:rect l="T15" t="T16" r="T17" b="T18"/>
              <a:pathLst>
                <a:path w="8712" h="1576">
                  <a:moveTo>
                    <a:pt x="8712" y="40"/>
                  </a:moveTo>
                  <a:lnTo>
                    <a:pt x="0" y="1576"/>
                  </a:lnTo>
                  <a:lnTo>
                    <a:pt x="6" y="1534"/>
                  </a:lnTo>
                  <a:lnTo>
                    <a:pt x="8702" y="0"/>
                  </a:lnTo>
                  <a:lnTo>
                    <a:pt x="8712" y="40"/>
                  </a:lnTo>
                  <a:close/>
                </a:path>
              </a:pathLst>
            </a:custGeom>
            <a:solidFill>
              <a:srgbClr val="F5F5EA"/>
            </a:solidFill>
            <a:ln w="9525">
              <a:noFill/>
              <a:round/>
              <a:headEnd/>
              <a:tailEnd/>
            </a:ln>
          </p:spPr>
          <p:txBody>
            <a:bodyPr/>
            <a:lstStyle/>
            <a:p>
              <a:endParaRPr lang="da-DK"/>
            </a:p>
          </p:txBody>
        </p:sp>
        <p:sp>
          <p:nvSpPr>
            <p:cNvPr id="154" name="Freeform 1126"/>
            <p:cNvSpPr>
              <a:spLocks/>
            </p:cNvSpPr>
            <p:nvPr/>
          </p:nvSpPr>
          <p:spPr bwMode="auto">
            <a:xfrm>
              <a:off x="2842" y="2165"/>
              <a:ext cx="459" cy="83"/>
            </a:xfrm>
            <a:custGeom>
              <a:avLst/>
              <a:gdLst>
                <a:gd name="T0" fmla="*/ 8704 w 8704"/>
                <a:gd name="T1" fmla="*/ 40 h 1575"/>
                <a:gd name="T2" fmla="*/ 0 w 8704"/>
                <a:gd name="T3" fmla="*/ 1575 h 1575"/>
                <a:gd name="T4" fmla="*/ 6 w 8704"/>
                <a:gd name="T5" fmla="*/ 1531 h 1575"/>
                <a:gd name="T6" fmla="*/ 8693 w 8704"/>
                <a:gd name="T7" fmla="*/ 0 h 1575"/>
                <a:gd name="T8" fmla="*/ 8704 w 8704"/>
                <a:gd name="T9" fmla="*/ 40 h 1575"/>
                <a:gd name="T10" fmla="*/ 0 60000 65536"/>
                <a:gd name="T11" fmla="*/ 0 60000 65536"/>
                <a:gd name="T12" fmla="*/ 0 60000 65536"/>
                <a:gd name="T13" fmla="*/ 0 60000 65536"/>
                <a:gd name="T14" fmla="*/ 0 60000 65536"/>
                <a:gd name="T15" fmla="*/ 0 w 8704"/>
                <a:gd name="T16" fmla="*/ 0 h 1575"/>
                <a:gd name="T17" fmla="*/ 8704 w 8704"/>
                <a:gd name="T18" fmla="*/ 1575 h 1575"/>
              </a:gdLst>
              <a:ahLst/>
              <a:cxnLst>
                <a:cxn ang="T10">
                  <a:pos x="T0" y="T1"/>
                </a:cxn>
                <a:cxn ang="T11">
                  <a:pos x="T2" y="T3"/>
                </a:cxn>
                <a:cxn ang="T12">
                  <a:pos x="T4" y="T5"/>
                </a:cxn>
                <a:cxn ang="T13">
                  <a:pos x="T6" y="T7"/>
                </a:cxn>
                <a:cxn ang="T14">
                  <a:pos x="T8" y="T9"/>
                </a:cxn>
              </a:cxnLst>
              <a:rect l="T15" t="T16" r="T17" b="T18"/>
              <a:pathLst>
                <a:path w="8704" h="1575">
                  <a:moveTo>
                    <a:pt x="8704" y="40"/>
                  </a:moveTo>
                  <a:lnTo>
                    <a:pt x="0" y="1575"/>
                  </a:lnTo>
                  <a:lnTo>
                    <a:pt x="6" y="1531"/>
                  </a:lnTo>
                  <a:lnTo>
                    <a:pt x="8693" y="0"/>
                  </a:lnTo>
                  <a:lnTo>
                    <a:pt x="8704" y="40"/>
                  </a:lnTo>
                  <a:close/>
                </a:path>
              </a:pathLst>
            </a:custGeom>
            <a:solidFill>
              <a:srgbClr val="F5F5EA"/>
            </a:solidFill>
            <a:ln w="9525">
              <a:noFill/>
              <a:round/>
              <a:headEnd/>
              <a:tailEnd/>
            </a:ln>
          </p:spPr>
          <p:txBody>
            <a:bodyPr/>
            <a:lstStyle/>
            <a:p>
              <a:endParaRPr lang="da-DK"/>
            </a:p>
          </p:txBody>
        </p:sp>
        <p:sp>
          <p:nvSpPr>
            <p:cNvPr id="155" name="Freeform 1127"/>
            <p:cNvSpPr>
              <a:spLocks/>
            </p:cNvSpPr>
            <p:nvPr/>
          </p:nvSpPr>
          <p:spPr bwMode="auto">
            <a:xfrm>
              <a:off x="2843" y="2164"/>
              <a:ext cx="457" cy="83"/>
            </a:xfrm>
            <a:custGeom>
              <a:avLst/>
              <a:gdLst>
                <a:gd name="T0" fmla="*/ 8696 w 8696"/>
                <a:gd name="T1" fmla="*/ 41 h 1575"/>
                <a:gd name="T2" fmla="*/ 0 w 8696"/>
                <a:gd name="T3" fmla="*/ 1575 h 1575"/>
                <a:gd name="T4" fmla="*/ 6 w 8696"/>
                <a:gd name="T5" fmla="*/ 1531 h 1575"/>
                <a:gd name="T6" fmla="*/ 8685 w 8696"/>
                <a:gd name="T7" fmla="*/ 0 h 1575"/>
                <a:gd name="T8" fmla="*/ 8696 w 8696"/>
                <a:gd name="T9" fmla="*/ 41 h 1575"/>
                <a:gd name="T10" fmla="*/ 0 60000 65536"/>
                <a:gd name="T11" fmla="*/ 0 60000 65536"/>
                <a:gd name="T12" fmla="*/ 0 60000 65536"/>
                <a:gd name="T13" fmla="*/ 0 60000 65536"/>
                <a:gd name="T14" fmla="*/ 0 60000 65536"/>
                <a:gd name="T15" fmla="*/ 0 w 8696"/>
                <a:gd name="T16" fmla="*/ 0 h 1575"/>
                <a:gd name="T17" fmla="*/ 8696 w 8696"/>
                <a:gd name="T18" fmla="*/ 1575 h 1575"/>
              </a:gdLst>
              <a:ahLst/>
              <a:cxnLst>
                <a:cxn ang="T10">
                  <a:pos x="T0" y="T1"/>
                </a:cxn>
                <a:cxn ang="T11">
                  <a:pos x="T2" y="T3"/>
                </a:cxn>
                <a:cxn ang="T12">
                  <a:pos x="T4" y="T5"/>
                </a:cxn>
                <a:cxn ang="T13">
                  <a:pos x="T6" y="T7"/>
                </a:cxn>
                <a:cxn ang="T14">
                  <a:pos x="T8" y="T9"/>
                </a:cxn>
              </a:cxnLst>
              <a:rect l="T15" t="T16" r="T17" b="T18"/>
              <a:pathLst>
                <a:path w="8696" h="1575">
                  <a:moveTo>
                    <a:pt x="8696" y="41"/>
                  </a:moveTo>
                  <a:lnTo>
                    <a:pt x="0" y="1575"/>
                  </a:lnTo>
                  <a:lnTo>
                    <a:pt x="6" y="1531"/>
                  </a:lnTo>
                  <a:lnTo>
                    <a:pt x="8685" y="0"/>
                  </a:lnTo>
                  <a:lnTo>
                    <a:pt x="8696" y="41"/>
                  </a:lnTo>
                  <a:close/>
                </a:path>
              </a:pathLst>
            </a:custGeom>
            <a:solidFill>
              <a:srgbClr val="F5F5EA"/>
            </a:solidFill>
            <a:ln w="9525">
              <a:noFill/>
              <a:round/>
              <a:headEnd/>
              <a:tailEnd/>
            </a:ln>
          </p:spPr>
          <p:txBody>
            <a:bodyPr/>
            <a:lstStyle/>
            <a:p>
              <a:endParaRPr lang="da-DK"/>
            </a:p>
          </p:txBody>
        </p:sp>
        <p:sp>
          <p:nvSpPr>
            <p:cNvPr id="156" name="Freeform 1128"/>
            <p:cNvSpPr>
              <a:spLocks/>
            </p:cNvSpPr>
            <p:nvPr/>
          </p:nvSpPr>
          <p:spPr bwMode="auto">
            <a:xfrm>
              <a:off x="2843" y="2163"/>
              <a:ext cx="457" cy="82"/>
            </a:xfrm>
            <a:custGeom>
              <a:avLst/>
              <a:gdLst>
                <a:gd name="T0" fmla="*/ 8687 w 8687"/>
                <a:gd name="T1" fmla="*/ 41 h 1572"/>
                <a:gd name="T2" fmla="*/ 0 w 8687"/>
                <a:gd name="T3" fmla="*/ 1572 h 1572"/>
                <a:gd name="T4" fmla="*/ 6 w 8687"/>
                <a:gd name="T5" fmla="*/ 1530 h 1572"/>
                <a:gd name="T6" fmla="*/ 8677 w 8687"/>
                <a:gd name="T7" fmla="*/ 0 h 1572"/>
                <a:gd name="T8" fmla="*/ 8687 w 8687"/>
                <a:gd name="T9" fmla="*/ 41 h 1572"/>
                <a:gd name="T10" fmla="*/ 0 60000 65536"/>
                <a:gd name="T11" fmla="*/ 0 60000 65536"/>
                <a:gd name="T12" fmla="*/ 0 60000 65536"/>
                <a:gd name="T13" fmla="*/ 0 60000 65536"/>
                <a:gd name="T14" fmla="*/ 0 60000 65536"/>
                <a:gd name="T15" fmla="*/ 0 w 8687"/>
                <a:gd name="T16" fmla="*/ 0 h 1572"/>
                <a:gd name="T17" fmla="*/ 8687 w 8687"/>
                <a:gd name="T18" fmla="*/ 1572 h 1572"/>
              </a:gdLst>
              <a:ahLst/>
              <a:cxnLst>
                <a:cxn ang="T10">
                  <a:pos x="T0" y="T1"/>
                </a:cxn>
                <a:cxn ang="T11">
                  <a:pos x="T2" y="T3"/>
                </a:cxn>
                <a:cxn ang="T12">
                  <a:pos x="T4" y="T5"/>
                </a:cxn>
                <a:cxn ang="T13">
                  <a:pos x="T6" y="T7"/>
                </a:cxn>
                <a:cxn ang="T14">
                  <a:pos x="T8" y="T9"/>
                </a:cxn>
              </a:cxnLst>
              <a:rect l="T15" t="T16" r="T17" b="T18"/>
              <a:pathLst>
                <a:path w="8687" h="1572">
                  <a:moveTo>
                    <a:pt x="8687" y="41"/>
                  </a:moveTo>
                  <a:lnTo>
                    <a:pt x="0" y="1572"/>
                  </a:lnTo>
                  <a:lnTo>
                    <a:pt x="6" y="1530"/>
                  </a:lnTo>
                  <a:lnTo>
                    <a:pt x="8677" y="0"/>
                  </a:lnTo>
                  <a:lnTo>
                    <a:pt x="8687" y="41"/>
                  </a:lnTo>
                  <a:close/>
                </a:path>
              </a:pathLst>
            </a:custGeom>
            <a:solidFill>
              <a:srgbClr val="F5F5EA"/>
            </a:solidFill>
            <a:ln w="9525">
              <a:noFill/>
              <a:round/>
              <a:headEnd/>
              <a:tailEnd/>
            </a:ln>
          </p:spPr>
          <p:txBody>
            <a:bodyPr/>
            <a:lstStyle/>
            <a:p>
              <a:endParaRPr lang="da-DK"/>
            </a:p>
          </p:txBody>
        </p:sp>
        <p:sp>
          <p:nvSpPr>
            <p:cNvPr id="157" name="Freeform 1129"/>
            <p:cNvSpPr>
              <a:spLocks/>
            </p:cNvSpPr>
            <p:nvPr/>
          </p:nvSpPr>
          <p:spPr bwMode="auto">
            <a:xfrm>
              <a:off x="2843" y="2162"/>
              <a:ext cx="457" cy="82"/>
            </a:xfrm>
            <a:custGeom>
              <a:avLst/>
              <a:gdLst>
                <a:gd name="T0" fmla="*/ 8679 w 8679"/>
                <a:gd name="T1" fmla="*/ 39 h 1570"/>
                <a:gd name="T2" fmla="*/ 0 w 8679"/>
                <a:gd name="T3" fmla="*/ 1570 h 1570"/>
                <a:gd name="T4" fmla="*/ 6 w 8679"/>
                <a:gd name="T5" fmla="*/ 1526 h 1570"/>
                <a:gd name="T6" fmla="*/ 8668 w 8679"/>
                <a:gd name="T7" fmla="*/ 0 h 1570"/>
                <a:gd name="T8" fmla="*/ 8679 w 8679"/>
                <a:gd name="T9" fmla="*/ 39 h 1570"/>
                <a:gd name="T10" fmla="*/ 0 60000 65536"/>
                <a:gd name="T11" fmla="*/ 0 60000 65536"/>
                <a:gd name="T12" fmla="*/ 0 60000 65536"/>
                <a:gd name="T13" fmla="*/ 0 60000 65536"/>
                <a:gd name="T14" fmla="*/ 0 60000 65536"/>
                <a:gd name="T15" fmla="*/ 0 w 8679"/>
                <a:gd name="T16" fmla="*/ 0 h 1570"/>
                <a:gd name="T17" fmla="*/ 8679 w 8679"/>
                <a:gd name="T18" fmla="*/ 1570 h 1570"/>
              </a:gdLst>
              <a:ahLst/>
              <a:cxnLst>
                <a:cxn ang="T10">
                  <a:pos x="T0" y="T1"/>
                </a:cxn>
                <a:cxn ang="T11">
                  <a:pos x="T2" y="T3"/>
                </a:cxn>
                <a:cxn ang="T12">
                  <a:pos x="T4" y="T5"/>
                </a:cxn>
                <a:cxn ang="T13">
                  <a:pos x="T6" y="T7"/>
                </a:cxn>
                <a:cxn ang="T14">
                  <a:pos x="T8" y="T9"/>
                </a:cxn>
              </a:cxnLst>
              <a:rect l="T15" t="T16" r="T17" b="T18"/>
              <a:pathLst>
                <a:path w="8679" h="1570">
                  <a:moveTo>
                    <a:pt x="8679" y="39"/>
                  </a:moveTo>
                  <a:lnTo>
                    <a:pt x="0" y="1570"/>
                  </a:lnTo>
                  <a:lnTo>
                    <a:pt x="6" y="1526"/>
                  </a:lnTo>
                  <a:lnTo>
                    <a:pt x="8668" y="0"/>
                  </a:lnTo>
                  <a:lnTo>
                    <a:pt x="8679" y="39"/>
                  </a:lnTo>
                  <a:close/>
                </a:path>
              </a:pathLst>
            </a:custGeom>
            <a:solidFill>
              <a:srgbClr val="F4F3E9"/>
            </a:solidFill>
            <a:ln w="9525">
              <a:noFill/>
              <a:round/>
              <a:headEnd/>
              <a:tailEnd/>
            </a:ln>
          </p:spPr>
          <p:txBody>
            <a:bodyPr/>
            <a:lstStyle/>
            <a:p>
              <a:endParaRPr lang="da-DK"/>
            </a:p>
          </p:txBody>
        </p:sp>
        <p:sp>
          <p:nvSpPr>
            <p:cNvPr id="158" name="Freeform 1130"/>
            <p:cNvSpPr>
              <a:spLocks/>
            </p:cNvSpPr>
            <p:nvPr/>
          </p:nvSpPr>
          <p:spPr bwMode="auto">
            <a:xfrm>
              <a:off x="2843" y="2161"/>
              <a:ext cx="456" cy="82"/>
            </a:xfrm>
            <a:custGeom>
              <a:avLst/>
              <a:gdLst>
                <a:gd name="T0" fmla="*/ 8671 w 8671"/>
                <a:gd name="T1" fmla="*/ 39 h 1569"/>
                <a:gd name="T2" fmla="*/ 0 w 8671"/>
                <a:gd name="T3" fmla="*/ 1569 h 1569"/>
                <a:gd name="T4" fmla="*/ 5 w 8671"/>
                <a:gd name="T5" fmla="*/ 1525 h 1569"/>
                <a:gd name="T6" fmla="*/ 8660 w 8671"/>
                <a:gd name="T7" fmla="*/ 0 h 1569"/>
                <a:gd name="T8" fmla="*/ 8671 w 8671"/>
                <a:gd name="T9" fmla="*/ 39 h 1569"/>
                <a:gd name="T10" fmla="*/ 0 60000 65536"/>
                <a:gd name="T11" fmla="*/ 0 60000 65536"/>
                <a:gd name="T12" fmla="*/ 0 60000 65536"/>
                <a:gd name="T13" fmla="*/ 0 60000 65536"/>
                <a:gd name="T14" fmla="*/ 0 60000 65536"/>
                <a:gd name="T15" fmla="*/ 0 w 8671"/>
                <a:gd name="T16" fmla="*/ 0 h 1569"/>
                <a:gd name="T17" fmla="*/ 8671 w 8671"/>
                <a:gd name="T18" fmla="*/ 1569 h 1569"/>
              </a:gdLst>
              <a:ahLst/>
              <a:cxnLst>
                <a:cxn ang="T10">
                  <a:pos x="T0" y="T1"/>
                </a:cxn>
                <a:cxn ang="T11">
                  <a:pos x="T2" y="T3"/>
                </a:cxn>
                <a:cxn ang="T12">
                  <a:pos x="T4" y="T5"/>
                </a:cxn>
                <a:cxn ang="T13">
                  <a:pos x="T6" y="T7"/>
                </a:cxn>
                <a:cxn ang="T14">
                  <a:pos x="T8" y="T9"/>
                </a:cxn>
              </a:cxnLst>
              <a:rect l="T15" t="T16" r="T17" b="T18"/>
              <a:pathLst>
                <a:path w="8671" h="1569">
                  <a:moveTo>
                    <a:pt x="8671" y="39"/>
                  </a:moveTo>
                  <a:lnTo>
                    <a:pt x="0" y="1569"/>
                  </a:lnTo>
                  <a:lnTo>
                    <a:pt x="5" y="1525"/>
                  </a:lnTo>
                  <a:lnTo>
                    <a:pt x="8660" y="0"/>
                  </a:lnTo>
                  <a:lnTo>
                    <a:pt x="8671" y="39"/>
                  </a:lnTo>
                  <a:close/>
                </a:path>
              </a:pathLst>
            </a:custGeom>
            <a:solidFill>
              <a:srgbClr val="F4F3E9"/>
            </a:solidFill>
            <a:ln w="9525">
              <a:noFill/>
              <a:round/>
              <a:headEnd/>
              <a:tailEnd/>
            </a:ln>
          </p:spPr>
          <p:txBody>
            <a:bodyPr/>
            <a:lstStyle/>
            <a:p>
              <a:endParaRPr lang="da-DK"/>
            </a:p>
          </p:txBody>
        </p:sp>
        <p:sp>
          <p:nvSpPr>
            <p:cNvPr id="159" name="Freeform 1131"/>
            <p:cNvSpPr>
              <a:spLocks/>
            </p:cNvSpPr>
            <p:nvPr/>
          </p:nvSpPr>
          <p:spPr bwMode="auto">
            <a:xfrm>
              <a:off x="2843" y="2159"/>
              <a:ext cx="456" cy="83"/>
            </a:xfrm>
            <a:custGeom>
              <a:avLst/>
              <a:gdLst>
                <a:gd name="T0" fmla="*/ 8662 w 8662"/>
                <a:gd name="T1" fmla="*/ 41 h 1567"/>
                <a:gd name="T2" fmla="*/ 0 w 8662"/>
                <a:gd name="T3" fmla="*/ 1567 h 1567"/>
                <a:gd name="T4" fmla="*/ 5 w 8662"/>
                <a:gd name="T5" fmla="*/ 1525 h 1567"/>
                <a:gd name="T6" fmla="*/ 8652 w 8662"/>
                <a:gd name="T7" fmla="*/ 0 h 1567"/>
                <a:gd name="T8" fmla="*/ 8662 w 8662"/>
                <a:gd name="T9" fmla="*/ 41 h 1567"/>
                <a:gd name="T10" fmla="*/ 0 60000 65536"/>
                <a:gd name="T11" fmla="*/ 0 60000 65536"/>
                <a:gd name="T12" fmla="*/ 0 60000 65536"/>
                <a:gd name="T13" fmla="*/ 0 60000 65536"/>
                <a:gd name="T14" fmla="*/ 0 60000 65536"/>
                <a:gd name="T15" fmla="*/ 0 w 8662"/>
                <a:gd name="T16" fmla="*/ 0 h 1567"/>
                <a:gd name="T17" fmla="*/ 8662 w 8662"/>
                <a:gd name="T18" fmla="*/ 1567 h 1567"/>
              </a:gdLst>
              <a:ahLst/>
              <a:cxnLst>
                <a:cxn ang="T10">
                  <a:pos x="T0" y="T1"/>
                </a:cxn>
                <a:cxn ang="T11">
                  <a:pos x="T2" y="T3"/>
                </a:cxn>
                <a:cxn ang="T12">
                  <a:pos x="T4" y="T5"/>
                </a:cxn>
                <a:cxn ang="T13">
                  <a:pos x="T6" y="T7"/>
                </a:cxn>
                <a:cxn ang="T14">
                  <a:pos x="T8" y="T9"/>
                </a:cxn>
              </a:cxnLst>
              <a:rect l="T15" t="T16" r="T17" b="T18"/>
              <a:pathLst>
                <a:path w="8662" h="1567">
                  <a:moveTo>
                    <a:pt x="8662" y="41"/>
                  </a:moveTo>
                  <a:lnTo>
                    <a:pt x="0" y="1567"/>
                  </a:lnTo>
                  <a:lnTo>
                    <a:pt x="5" y="1525"/>
                  </a:lnTo>
                  <a:lnTo>
                    <a:pt x="8652" y="0"/>
                  </a:lnTo>
                  <a:lnTo>
                    <a:pt x="8662" y="41"/>
                  </a:lnTo>
                  <a:close/>
                </a:path>
              </a:pathLst>
            </a:custGeom>
            <a:solidFill>
              <a:srgbClr val="F4F3E9"/>
            </a:solidFill>
            <a:ln w="9525">
              <a:noFill/>
              <a:round/>
              <a:headEnd/>
              <a:tailEnd/>
            </a:ln>
          </p:spPr>
          <p:txBody>
            <a:bodyPr/>
            <a:lstStyle/>
            <a:p>
              <a:endParaRPr lang="da-DK"/>
            </a:p>
          </p:txBody>
        </p:sp>
        <p:sp>
          <p:nvSpPr>
            <p:cNvPr id="160" name="Freeform 1132"/>
            <p:cNvSpPr>
              <a:spLocks/>
            </p:cNvSpPr>
            <p:nvPr/>
          </p:nvSpPr>
          <p:spPr bwMode="auto">
            <a:xfrm>
              <a:off x="2843" y="2158"/>
              <a:ext cx="456" cy="83"/>
            </a:xfrm>
            <a:custGeom>
              <a:avLst/>
              <a:gdLst>
                <a:gd name="T0" fmla="*/ 8655 w 8655"/>
                <a:gd name="T1" fmla="*/ 41 h 1566"/>
                <a:gd name="T2" fmla="*/ 0 w 8655"/>
                <a:gd name="T3" fmla="*/ 1566 h 1566"/>
                <a:gd name="T4" fmla="*/ 6 w 8655"/>
                <a:gd name="T5" fmla="*/ 1524 h 1566"/>
                <a:gd name="T6" fmla="*/ 374 w 8655"/>
                <a:gd name="T7" fmla="*/ 1459 h 1566"/>
                <a:gd name="T8" fmla="*/ 378 w 8655"/>
                <a:gd name="T9" fmla="*/ 1459 h 1566"/>
                <a:gd name="T10" fmla="*/ 379 w 8655"/>
                <a:gd name="T11" fmla="*/ 1458 h 1566"/>
                <a:gd name="T12" fmla="*/ 8647 w 8655"/>
                <a:gd name="T13" fmla="*/ 0 h 1566"/>
                <a:gd name="T14" fmla="*/ 8647 w 8655"/>
                <a:gd name="T15" fmla="*/ 9 h 1566"/>
                <a:gd name="T16" fmla="*/ 8655 w 8655"/>
                <a:gd name="T17" fmla="*/ 41 h 15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55"/>
                <a:gd name="T28" fmla="*/ 0 h 1566"/>
                <a:gd name="T29" fmla="*/ 8655 w 8655"/>
                <a:gd name="T30" fmla="*/ 1566 h 15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55" h="1566">
                  <a:moveTo>
                    <a:pt x="8655" y="41"/>
                  </a:moveTo>
                  <a:lnTo>
                    <a:pt x="0" y="1566"/>
                  </a:lnTo>
                  <a:lnTo>
                    <a:pt x="6" y="1524"/>
                  </a:lnTo>
                  <a:lnTo>
                    <a:pt x="374" y="1459"/>
                  </a:lnTo>
                  <a:lnTo>
                    <a:pt x="378" y="1459"/>
                  </a:lnTo>
                  <a:lnTo>
                    <a:pt x="379" y="1458"/>
                  </a:lnTo>
                  <a:lnTo>
                    <a:pt x="8647" y="0"/>
                  </a:lnTo>
                  <a:lnTo>
                    <a:pt x="8647" y="9"/>
                  </a:lnTo>
                  <a:lnTo>
                    <a:pt x="8655" y="41"/>
                  </a:lnTo>
                  <a:close/>
                </a:path>
              </a:pathLst>
            </a:custGeom>
            <a:solidFill>
              <a:srgbClr val="F4F3E9"/>
            </a:solidFill>
            <a:ln w="9525">
              <a:noFill/>
              <a:round/>
              <a:headEnd/>
              <a:tailEnd/>
            </a:ln>
          </p:spPr>
          <p:txBody>
            <a:bodyPr/>
            <a:lstStyle/>
            <a:p>
              <a:endParaRPr lang="da-DK"/>
            </a:p>
          </p:txBody>
        </p:sp>
        <p:sp>
          <p:nvSpPr>
            <p:cNvPr id="161" name="Freeform 1133"/>
            <p:cNvSpPr>
              <a:spLocks/>
            </p:cNvSpPr>
            <p:nvPr/>
          </p:nvSpPr>
          <p:spPr bwMode="auto">
            <a:xfrm>
              <a:off x="2844" y="2157"/>
              <a:ext cx="455" cy="83"/>
            </a:xfrm>
            <a:custGeom>
              <a:avLst/>
              <a:gdLst>
                <a:gd name="T0" fmla="*/ 8647 w 8647"/>
                <a:gd name="T1" fmla="*/ 41 h 1566"/>
                <a:gd name="T2" fmla="*/ 0 w 8647"/>
                <a:gd name="T3" fmla="*/ 1566 h 1566"/>
                <a:gd name="T4" fmla="*/ 6 w 8647"/>
                <a:gd name="T5" fmla="*/ 1522 h 1566"/>
                <a:gd name="T6" fmla="*/ 257 w 8647"/>
                <a:gd name="T7" fmla="*/ 1479 h 1566"/>
                <a:gd name="T8" fmla="*/ 258 w 8647"/>
                <a:gd name="T9" fmla="*/ 1480 h 1566"/>
                <a:gd name="T10" fmla="*/ 375 w 8647"/>
                <a:gd name="T11" fmla="*/ 1480 h 1566"/>
                <a:gd name="T12" fmla="*/ 400 w 8647"/>
                <a:gd name="T13" fmla="*/ 1453 h 1566"/>
                <a:gd name="T14" fmla="*/ 8644 w 8647"/>
                <a:gd name="T15" fmla="*/ 0 h 1566"/>
                <a:gd name="T16" fmla="*/ 8644 w 8647"/>
                <a:gd name="T17" fmla="*/ 30 h 1566"/>
                <a:gd name="T18" fmla="*/ 8647 w 8647"/>
                <a:gd name="T19" fmla="*/ 41 h 1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47"/>
                <a:gd name="T31" fmla="*/ 0 h 1566"/>
                <a:gd name="T32" fmla="*/ 8647 w 8647"/>
                <a:gd name="T33" fmla="*/ 1566 h 15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47" h="1566">
                  <a:moveTo>
                    <a:pt x="8647" y="41"/>
                  </a:moveTo>
                  <a:lnTo>
                    <a:pt x="0" y="1566"/>
                  </a:lnTo>
                  <a:lnTo>
                    <a:pt x="6" y="1522"/>
                  </a:lnTo>
                  <a:lnTo>
                    <a:pt x="257" y="1479"/>
                  </a:lnTo>
                  <a:lnTo>
                    <a:pt x="258" y="1480"/>
                  </a:lnTo>
                  <a:lnTo>
                    <a:pt x="375" y="1480"/>
                  </a:lnTo>
                  <a:lnTo>
                    <a:pt x="400" y="1453"/>
                  </a:lnTo>
                  <a:lnTo>
                    <a:pt x="8644" y="0"/>
                  </a:lnTo>
                  <a:lnTo>
                    <a:pt x="8644" y="30"/>
                  </a:lnTo>
                  <a:lnTo>
                    <a:pt x="8647" y="41"/>
                  </a:lnTo>
                  <a:close/>
                </a:path>
              </a:pathLst>
            </a:custGeom>
            <a:solidFill>
              <a:srgbClr val="F4F3EB"/>
            </a:solidFill>
            <a:ln w="9525">
              <a:noFill/>
              <a:round/>
              <a:headEnd/>
              <a:tailEnd/>
            </a:ln>
          </p:spPr>
          <p:txBody>
            <a:bodyPr/>
            <a:lstStyle/>
            <a:p>
              <a:endParaRPr lang="da-DK"/>
            </a:p>
          </p:txBody>
        </p:sp>
        <p:sp>
          <p:nvSpPr>
            <p:cNvPr id="162" name="Freeform 1134"/>
            <p:cNvSpPr>
              <a:spLocks noEditPoints="1"/>
            </p:cNvSpPr>
            <p:nvPr/>
          </p:nvSpPr>
          <p:spPr bwMode="auto">
            <a:xfrm>
              <a:off x="2844" y="2156"/>
              <a:ext cx="454" cy="83"/>
            </a:xfrm>
            <a:custGeom>
              <a:avLst/>
              <a:gdLst>
                <a:gd name="T0" fmla="*/ 8641 w 8641"/>
                <a:gd name="T1" fmla="*/ 43 h 1567"/>
                <a:gd name="T2" fmla="*/ 373 w 8641"/>
                <a:gd name="T3" fmla="*/ 1501 h 1567"/>
                <a:gd name="T4" fmla="*/ 423 w 8641"/>
                <a:gd name="T5" fmla="*/ 1450 h 1567"/>
                <a:gd name="T6" fmla="*/ 8641 w 8641"/>
                <a:gd name="T7" fmla="*/ 0 h 1567"/>
                <a:gd name="T8" fmla="*/ 8641 w 8641"/>
                <a:gd name="T9" fmla="*/ 43 h 1567"/>
                <a:gd name="T10" fmla="*/ 368 w 8641"/>
                <a:gd name="T11" fmla="*/ 1502 h 1567"/>
                <a:gd name="T12" fmla="*/ 0 w 8641"/>
                <a:gd name="T13" fmla="*/ 1567 h 1567"/>
                <a:gd name="T14" fmla="*/ 6 w 8641"/>
                <a:gd name="T15" fmla="*/ 1524 h 1567"/>
                <a:gd name="T16" fmla="*/ 7 w 8641"/>
                <a:gd name="T17" fmla="*/ 1523 h 1567"/>
                <a:gd name="T18" fmla="*/ 231 w 8641"/>
                <a:gd name="T19" fmla="*/ 1484 h 1567"/>
                <a:gd name="T20" fmla="*/ 255 w 8641"/>
                <a:gd name="T21" fmla="*/ 1502 h 1567"/>
                <a:gd name="T22" fmla="*/ 368 w 8641"/>
                <a:gd name="T23" fmla="*/ 1502 h 15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1"/>
                <a:gd name="T37" fmla="*/ 0 h 1567"/>
                <a:gd name="T38" fmla="*/ 8641 w 8641"/>
                <a:gd name="T39" fmla="*/ 1567 h 15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1" h="1567">
                  <a:moveTo>
                    <a:pt x="8641" y="43"/>
                  </a:moveTo>
                  <a:lnTo>
                    <a:pt x="373" y="1501"/>
                  </a:lnTo>
                  <a:lnTo>
                    <a:pt x="423" y="1450"/>
                  </a:lnTo>
                  <a:lnTo>
                    <a:pt x="8641" y="0"/>
                  </a:lnTo>
                  <a:lnTo>
                    <a:pt x="8641" y="43"/>
                  </a:lnTo>
                  <a:close/>
                  <a:moveTo>
                    <a:pt x="368" y="1502"/>
                  </a:moveTo>
                  <a:lnTo>
                    <a:pt x="0" y="1567"/>
                  </a:lnTo>
                  <a:lnTo>
                    <a:pt x="6" y="1524"/>
                  </a:lnTo>
                  <a:lnTo>
                    <a:pt x="7" y="1523"/>
                  </a:lnTo>
                  <a:lnTo>
                    <a:pt x="231" y="1484"/>
                  </a:lnTo>
                  <a:lnTo>
                    <a:pt x="255" y="1502"/>
                  </a:lnTo>
                  <a:lnTo>
                    <a:pt x="368" y="1502"/>
                  </a:lnTo>
                  <a:close/>
                </a:path>
              </a:pathLst>
            </a:custGeom>
            <a:solidFill>
              <a:srgbClr val="F4F3EB"/>
            </a:solidFill>
            <a:ln w="9525">
              <a:noFill/>
              <a:round/>
              <a:headEnd/>
              <a:tailEnd/>
            </a:ln>
          </p:spPr>
          <p:txBody>
            <a:bodyPr/>
            <a:lstStyle/>
            <a:p>
              <a:endParaRPr lang="da-DK"/>
            </a:p>
          </p:txBody>
        </p:sp>
        <p:sp>
          <p:nvSpPr>
            <p:cNvPr id="163" name="Freeform 1135"/>
            <p:cNvSpPr>
              <a:spLocks noEditPoints="1"/>
            </p:cNvSpPr>
            <p:nvPr/>
          </p:nvSpPr>
          <p:spPr bwMode="auto">
            <a:xfrm>
              <a:off x="2844" y="2155"/>
              <a:ext cx="454" cy="82"/>
            </a:xfrm>
            <a:custGeom>
              <a:avLst/>
              <a:gdLst>
                <a:gd name="T0" fmla="*/ 8638 w 8638"/>
                <a:gd name="T1" fmla="*/ 43 h 1565"/>
                <a:gd name="T2" fmla="*/ 394 w 8638"/>
                <a:gd name="T3" fmla="*/ 1496 h 1565"/>
                <a:gd name="T4" fmla="*/ 444 w 8638"/>
                <a:gd name="T5" fmla="*/ 1445 h 1565"/>
                <a:gd name="T6" fmla="*/ 8638 w 8638"/>
                <a:gd name="T7" fmla="*/ 0 h 1565"/>
                <a:gd name="T8" fmla="*/ 8638 w 8638"/>
                <a:gd name="T9" fmla="*/ 43 h 1565"/>
                <a:gd name="T10" fmla="*/ 251 w 8638"/>
                <a:gd name="T11" fmla="*/ 1522 h 1565"/>
                <a:gd name="T12" fmla="*/ 0 w 8638"/>
                <a:gd name="T13" fmla="*/ 1565 h 1565"/>
                <a:gd name="T14" fmla="*/ 3 w 8638"/>
                <a:gd name="T15" fmla="*/ 1545 h 1565"/>
                <a:gd name="T16" fmla="*/ 14 w 8638"/>
                <a:gd name="T17" fmla="*/ 1521 h 1565"/>
                <a:gd name="T18" fmla="*/ 206 w 8638"/>
                <a:gd name="T19" fmla="*/ 1487 h 1565"/>
                <a:gd name="T20" fmla="*/ 251 w 8638"/>
                <a:gd name="T21" fmla="*/ 1522 h 15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38"/>
                <a:gd name="T34" fmla="*/ 0 h 1565"/>
                <a:gd name="T35" fmla="*/ 8638 w 8638"/>
                <a:gd name="T36" fmla="*/ 1565 h 15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38" h="1565">
                  <a:moveTo>
                    <a:pt x="8638" y="43"/>
                  </a:moveTo>
                  <a:lnTo>
                    <a:pt x="394" y="1496"/>
                  </a:lnTo>
                  <a:lnTo>
                    <a:pt x="444" y="1445"/>
                  </a:lnTo>
                  <a:lnTo>
                    <a:pt x="8638" y="0"/>
                  </a:lnTo>
                  <a:lnTo>
                    <a:pt x="8638" y="43"/>
                  </a:lnTo>
                  <a:close/>
                  <a:moveTo>
                    <a:pt x="251" y="1522"/>
                  </a:moveTo>
                  <a:lnTo>
                    <a:pt x="0" y="1565"/>
                  </a:lnTo>
                  <a:lnTo>
                    <a:pt x="3" y="1545"/>
                  </a:lnTo>
                  <a:lnTo>
                    <a:pt x="14" y="1521"/>
                  </a:lnTo>
                  <a:lnTo>
                    <a:pt x="206" y="1487"/>
                  </a:lnTo>
                  <a:lnTo>
                    <a:pt x="251" y="1522"/>
                  </a:lnTo>
                  <a:close/>
                </a:path>
              </a:pathLst>
            </a:custGeom>
            <a:solidFill>
              <a:srgbClr val="F4F3EB"/>
            </a:solidFill>
            <a:ln w="9525">
              <a:noFill/>
              <a:round/>
              <a:headEnd/>
              <a:tailEnd/>
            </a:ln>
          </p:spPr>
          <p:txBody>
            <a:bodyPr/>
            <a:lstStyle/>
            <a:p>
              <a:endParaRPr lang="da-DK"/>
            </a:p>
          </p:txBody>
        </p:sp>
        <p:sp>
          <p:nvSpPr>
            <p:cNvPr id="164" name="Freeform 1136"/>
            <p:cNvSpPr>
              <a:spLocks noEditPoints="1"/>
            </p:cNvSpPr>
            <p:nvPr/>
          </p:nvSpPr>
          <p:spPr bwMode="auto">
            <a:xfrm>
              <a:off x="2844" y="2154"/>
              <a:ext cx="454" cy="82"/>
            </a:xfrm>
            <a:custGeom>
              <a:avLst/>
              <a:gdLst>
                <a:gd name="T0" fmla="*/ 8634 w 8634"/>
                <a:gd name="T1" fmla="*/ 42 h 1565"/>
                <a:gd name="T2" fmla="*/ 416 w 8634"/>
                <a:gd name="T3" fmla="*/ 1492 h 1565"/>
                <a:gd name="T4" fmla="*/ 464 w 8634"/>
                <a:gd name="T5" fmla="*/ 1440 h 1565"/>
                <a:gd name="T6" fmla="*/ 8634 w 8634"/>
                <a:gd name="T7" fmla="*/ 0 h 1565"/>
                <a:gd name="T8" fmla="*/ 8634 w 8634"/>
                <a:gd name="T9" fmla="*/ 42 h 1565"/>
                <a:gd name="T10" fmla="*/ 224 w 8634"/>
                <a:gd name="T11" fmla="*/ 1526 h 1565"/>
                <a:gd name="T12" fmla="*/ 0 w 8634"/>
                <a:gd name="T13" fmla="*/ 1565 h 1565"/>
                <a:gd name="T14" fmla="*/ 21 w 8634"/>
                <a:gd name="T15" fmla="*/ 1519 h 1565"/>
                <a:gd name="T16" fmla="*/ 180 w 8634"/>
                <a:gd name="T17" fmla="*/ 1491 h 1565"/>
                <a:gd name="T18" fmla="*/ 224 w 8634"/>
                <a:gd name="T19" fmla="*/ 1526 h 15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34"/>
                <a:gd name="T31" fmla="*/ 0 h 1565"/>
                <a:gd name="T32" fmla="*/ 8634 w 8634"/>
                <a:gd name="T33" fmla="*/ 1565 h 15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34" h="1565">
                  <a:moveTo>
                    <a:pt x="8634" y="42"/>
                  </a:moveTo>
                  <a:lnTo>
                    <a:pt x="416" y="1492"/>
                  </a:lnTo>
                  <a:lnTo>
                    <a:pt x="464" y="1440"/>
                  </a:lnTo>
                  <a:lnTo>
                    <a:pt x="8634" y="0"/>
                  </a:lnTo>
                  <a:lnTo>
                    <a:pt x="8634" y="42"/>
                  </a:lnTo>
                  <a:close/>
                  <a:moveTo>
                    <a:pt x="224" y="1526"/>
                  </a:moveTo>
                  <a:lnTo>
                    <a:pt x="0" y="1565"/>
                  </a:lnTo>
                  <a:lnTo>
                    <a:pt x="21" y="1519"/>
                  </a:lnTo>
                  <a:lnTo>
                    <a:pt x="180" y="1491"/>
                  </a:lnTo>
                  <a:lnTo>
                    <a:pt x="224" y="1526"/>
                  </a:lnTo>
                  <a:close/>
                </a:path>
              </a:pathLst>
            </a:custGeom>
            <a:solidFill>
              <a:srgbClr val="F4F3EB"/>
            </a:solidFill>
            <a:ln w="9525">
              <a:noFill/>
              <a:round/>
              <a:headEnd/>
              <a:tailEnd/>
            </a:ln>
          </p:spPr>
          <p:txBody>
            <a:bodyPr/>
            <a:lstStyle/>
            <a:p>
              <a:endParaRPr lang="da-DK"/>
            </a:p>
          </p:txBody>
        </p:sp>
        <p:sp>
          <p:nvSpPr>
            <p:cNvPr id="165" name="Freeform 1137"/>
            <p:cNvSpPr>
              <a:spLocks noEditPoints="1"/>
            </p:cNvSpPr>
            <p:nvPr/>
          </p:nvSpPr>
          <p:spPr bwMode="auto">
            <a:xfrm>
              <a:off x="2845" y="2153"/>
              <a:ext cx="453" cy="82"/>
            </a:xfrm>
            <a:custGeom>
              <a:avLst/>
              <a:gdLst>
                <a:gd name="T0" fmla="*/ 8624 w 8624"/>
                <a:gd name="T1" fmla="*/ 41 h 1562"/>
                <a:gd name="T2" fmla="*/ 430 w 8624"/>
                <a:gd name="T3" fmla="*/ 1486 h 1562"/>
                <a:gd name="T4" fmla="*/ 465 w 8624"/>
                <a:gd name="T5" fmla="*/ 1450 h 1562"/>
                <a:gd name="T6" fmla="*/ 602 w 8624"/>
                <a:gd name="T7" fmla="*/ 1414 h 1562"/>
                <a:gd name="T8" fmla="*/ 8624 w 8624"/>
                <a:gd name="T9" fmla="*/ 0 h 1562"/>
                <a:gd name="T10" fmla="*/ 8624 w 8624"/>
                <a:gd name="T11" fmla="*/ 41 h 1562"/>
                <a:gd name="T12" fmla="*/ 192 w 8624"/>
                <a:gd name="T13" fmla="*/ 1528 h 1562"/>
                <a:gd name="T14" fmla="*/ 0 w 8624"/>
                <a:gd name="T15" fmla="*/ 1562 h 1562"/>
                <a:gd name="T16" fmla="*/ 22 w 8624"/>
                <a:gd name="T17" fmla="*/ 1516 h 1562"/>
                <a:gd name="T18" fmla="*/ 146 w 8624"/>
                <a:gd name="T19" fmla="*/ 1494 h 1562"/>
                <a:gd name="T20" fmla="*/ 192 w 8624"/>
                <a:gd name="T21" fmla="*/ 1528 h 15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24"/>
                <a:gd name="T34" fmla="*/ 0 h 1562"/>
                <a:gd name="T35" fmla="*/ 8624 w 8624"/>
                <a:gd name="T36" fmla="*/ 1562 h 15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24" h="1562">
                  <a:moveTo>
                    <a:pt x="8624" y="41"/>
                  </a:moveTo>
                  <a:lnTo>
                    <a:pt x="430" y="1486"/>
                  </a:lnTo>
                  <a:lnTo>
                    <a:pt x="465" y="1450"/>
                  </a:lnTo>
                  <a:lnTo>
                    <a:pt x="602" y="1414"/>
                  </a:lnTo>
                  <a:lnTo>
                    <a:pt x="8624" y="0"/>
                  </a:lnTo>
                  <a:lnTo>
                    <a:pt x="8624" y="41"/>
                  </a:lnTo>
                  <a:close/>
                  <a:moveTo>
                    <a:pt x="192" y="1528"/>
                  </a:moveTo>
                  <a:lnTo>
                    <a:pt x="0" y="1562"/>
                  </a:lnTo>
                  <a:lnTo>
                    <a:pt x="22" y="1516"/>
                  </a:lnTo>
                  <a:lnTo>
                    <a:pt x="146" y="1494"/>
                  </a:lnTo>
                  <a:lnTo>
                    <a:pt x="192" y="1528"/>
                  </a:lnTo>
                  <a:close/>
                </a:path>
              </a:pathLst>
            </a:custGeom>
            <a:solidFill>
              <a:srgbClr val="F4F3EB"/>
            </a:solidFill>
            <a:ln w="9525">
              <a:noFill/>
              <a:round/>
              <a:headEnd/>
              <a:tailEnd/>
            </a:ln>
          </p:spPr>
          <p:txBody>
            <a:bodyPr/>
            <a:lstStyle/>
            <a:p>
              <a:endParaRPr lang="da-DK"/>
            </a:p>
          </p:txBody>
        </p:sp>
        <p:sp>
          <p:nvSpPr>
            <p:cNvPr id="166" name="Freeform 1138"/>
            <p:cNvSpPr>
              <a:spLocks noEditPoints="1"/>
            </p:cNvSpPr>
            <p:nvPr/>
          </p:nvSpPr>
          <p:spPr bwMode="auto">
            <a:xfrm>
              <a:off x="2845" y="2152"/>
              <a:ext cx="453" cy="82"/>
            </a:xfrm>
            <a:custGeom>
              <a:avLst/>
              <a:gdLst>
                <a:gd name="T0" fmla="*/ 8613 w 8613"/>
                <a:gd name="T1" fmla="*/ 42 h 1561"/>
                <a:gd name="T2" fmla="*/ 443 w 8613"/>
                <a:gd name="T3" fmla="*/ 1482 h 1561"/>
                <a:gd name="T4" fmla="*/ 454 w 8613"/>
                <a:gd name="T5" fmla="*/ 1472 h 1561"/>
                <a:gd name="T6" fmla="*/ 828 w 8613"/>
                <a:gd name="T7" fmla="*/ 1373 h 1561"/>
                <a:gd name="T8" fmla="*/ 8613 w 8613"/>
                <a:gd name="T9" fmla="*/ 0 h 1561"/>
                <a:gd name="T10" fmla="*/ 8613 w 8613"/>
                <a:gd name="T11" fmla="*/ 42 h 1561"/>
                <a:gd name="T12" fmla="*/ 159 w 8613"/>
                <a:gd name="T13" fmla="*/ 1533 h 1561"/>
                <a:gd name="T14" fmla="*/ 0 w 8613"/>
                <a:gd name="T15" fmla="*/ 1561 h 1561"/>
                <a:gd name="T16" fmla="*/ 21 w 8613"/>
                <a:gd name="T17" fmla="*/ 1515 h 1561"/>
                <a:gd name="T18" fmla="*/ 113 w 8613"/>
                <a:gd name="T19" fmla="*/ 1499 h 1561"/>
                <a:gd name="T20" fmla="*/ 159 w 8613"/>
                <a:gd name="T21" fmla="*/ 1533 h 15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13"/>
                <a:gd name="T34" fmla="*/ 0 h 1561"/>
                <a:gd name="T35" fmla="*/ 8613 w 8613"/>
                <a:gd name="T36" fmla="*/ 1561 h 15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13" h="1561">
                  <a:moveTo>
                    <a:pt x="8613" y="42"/>
                  </a:moveTo>
                  <a:lnTo>
                    <a:pt x="443" y="1482"/>
                  </a:lnTo>
                  <a:lnTo>
                    <a:pt x="454" y="1472"/>
                  </a:lnTo>
                  <a:lnTo>
                    <a:pt x="828" y="1373"/>
                  </a:lnTo>
                  <a:lnTo>
                    <a:pt x="8613" y="0"/>
                  </a:lnTo>
                  <a:lnTo>
                    <a:pt x="8613" y="42"/>
                  </a:lnTo>
                  <a:close/>
                  <a:moveTo>
                    <a:pt x="159" y="1533"/>
                  </a:moveTo>
                  <a:lnTo>
                    <a:pt x="0" y="1561"/>
                  </a:lnTo>
                  <a:lnTo>
                    <a:pt x="21" y="1515"/>
                  </a:lnTo>
                  <a:lnTo>
                    <a:pt x="113" y="1499"/>
                  </a:lnTo>
                  <a:lnTo>
                    <a:pt x="159" y="1533"/>
                  </a:lnTo>
                  <a:close/>
                </a:path>
              </a:pathLst>
            </a:custGeom>
            <a:solidFill>
              <a:srgbClr val="F4F3EB"/>
            </a:solidFill>
            <a:ln w="9525">
              <a:noFill/>
              <a:round/>
              <a:headEnd/>
              <a:tailEnd/>
            </a:ln>
          </p:spPr>
          <p:txBody>
            <a:bodyPr/>
            <a:lstStyle/>
            <a:p>
              <a:endParaRPr lang="da-DK"/>
            </a:p>
          </p:txBody>
        </p:sp>
        <p:sp>
          <p:nvSpPr>
            <p:cNvPr id="167" name="Freeform 1139"/>
            <p:cNvSpPr>
              <a:spLocks noEditPoints="1"/>
            </p:cNvSpPr>
            <p:nvPr/>
          </p:nvSpPr>
          <p:spPr bwMode="auto">
            <a:xfrm>
              <a:off x="2846" y="2151"/>
              <a:ext cx="452" cy="82"/>
            </a:xfrm>
            <a:custGeom>
              <a:avLst/>
              <a:gdLst>
                <a:gd name="T0" fmla="*/ 8602 w 8602"/>
                <a:gd name="T1" fmla="*/ 43 h 1559"/>
                <a:gd name="T2" fmla="*/ 580 w 8602"/>
                <a:gd name="T3" fmla="*/ 1457 h 1559"/>
                <a:gd name="T4" fmla="*/ 1054 w 8602"/>
                <a:gd name="T5" fmla="*/ 1331 h 1559"/>
                <a:gd name="T6" fmla="*/ 8602 w 8602"/>
                <a:gd name="T7" fmla="*/ 0 h 1559"/>
                <a:gd name="T8" fmla="*/ 8602 w 8602"/>
                <a:gd name="T9" fmla="*/ 43 h 1559"/>
                <a:gd name="T10" fmla="*/ 124 w 8602"/>
                <a:gd name="T11" fmla="*/ 1537 h 1559"/>
                <a:gd name="T12" fmla="*/ 0 w 8602"/>
                <a:gd name="T13" fmla="*/ 1559 h 1559"/>
                <a:gd name="T14" fmla="*/ 19 w 8602"/>
                <a:gd name="T15" fmla="*/ 1516 h 1559"/>
                <a:gd name="T16" fmla="*/ 84 w 8602"/>
                <a:gd name="T17" fmla="*/ 1507 h 1559"/>
                <a:gd name="T18" fmla="*/ 124 w 8602"/>
                <a:gd name="T19" fmla="*/ 1537 h 15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02"/>
                <a:gd name="T31" fmla="*/ 0 h 1559"/>
                <a:gd name="T32" fmla="*/ 8602 w 8602"/>
                <a:gd name="T33" fmla="*/ 1559 h 15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02" h="1559">
                  <a:moveTo>
                    <a:pt x="8602" y="43"/>
                  </a:moveTo>
                  <a:lnTo>
                    <a:pt x="580" y="1457"/>
                  </a:lnTo>
                  <a:lnTo>
                    <a:pt x="1054" y="1331"/>
                  </a:lnTo>
                  <a:lnTo>
                    <a:pt x="8602" y="0"/>
                  </a:lnTo>
                  <a:lnTo>
                    <a:pt x="8602" y="43"/>
                  </a:lnTo>
                  <a:close/>
                  <a:moveTo>
                    <a:pt x="124" y="1537"/>
                  </a:moveTo>
                  <a:lnTo>
                    <a:pt x="0" y="1559"/>
                  </a:lnTo>
                  <a:lnTo>
                    <a:pt x="19" y="1516"/>
                  </a:lnTo>
                  <a:lnTo>
                    <a:pt x="84" y="1507"/>
                  </a:lnTo>
                  <a:lnTo>
                    <a:pt x="124" y="1537"/>
                  </a:lnTo>
                  <a:close/>
                </a:path>
              </a:pathLst>
            </a:custGeom>
            <a:solidFill>
              <a:srgbClr val="F4F3EB"/>
            </a:solidFill>
            <a:ln w="9525">
              <a:noFill/>
              <a:round/>
              <a:headEnd/>
              <a:tailEnd/>
            </a:ln>
          </p:spPr>
          <p:txBody>
            <a:bodyPr/>
            <a:lstStyle/>
            <a:p>
              <a:endParaRPr lang="da-DK"/>
            </a:p>
          </p:txBody>
        </p:sp>
        <p:sp>
          <p:nvSpPr>
            <p:cNvPr id="168" name="Freeform 1140"/>
            <p:cNvSpPr>
              <a:spLocks noEditPoints="1"/>
            </p:cNvSpPr>
            <p:nvPr/>
          </p:nvSpPr>
          <p:spPr bwMode="auto">
            <a:xfrm>
              <a:off x="2846" y="2150"/>
              <a:ext cx="452" cy="81"/>
            </a:xfrm>
            <a:custGeom>
              <a:avLst/>
              <a:gdLst>
                <a:gd name="T0" fmla="*/ 8592 w 8592"/>
                <a:gd name="T1" fmla="*/ 42 h 1557"/>
                <a:gd name="T2" fmla="*/ 807 w 8592"/>
                <a:gd name="T3" fmla="*/ 1415 h 1557"/>
                <a:gd name="T4" fmla="*/ 1281 w 8592"/>
                <a:gd name="T5" fmla="*/ 1289 h 1557"/>
                <a:gd name="T6" fmla="*/ 8592 w 8592"/>
                <a:gd name="T7" fmla="*/ 0 h 1557"/>
                <a:gd name="T8" fmla="*/ 8592 w 8592"/>
                <a:gd name="T9" fmla="*/ 42 h 1557"/>
                <a:gd name="T10" fmla="*/ 92 w 8592"/>
                <a:gd name="T11" fmla="*/ 1541 h 1557"/>
                <a:gd name="T12" fmla="*/ 0 w 8592"/>
                <a:gd name="T13" fmla="*/ 1557 h 1557"/>
                <a:gd name="T14" fmla="*/ 9 w 8592"/>
                <a:gd name="T15" fmla="*/ 1537 h 1557"/>
                <a:gd name="T16" fmla="*/ 74 w 8592"/>
                <a:gd name="T17" fmla="*/ 1528 h 1557"/>
                <a:gd name="T18" fmla="*/ 92 w 8592"/>
                <a:gd name="T19" fmla="*/ 1541 h 15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92"/>
                <a:gd name="T31" fmla="*/ 0 h 1557"/>
                <a:gd name="T32" fmla="*/ 8592 w 8592"/>
                <a:gd name="T33" fmla="*/ 1557 h 15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92" h="1557">
                  <a:moveTo>
                    <a:pt x="8592" y="42"/>
                  </a:moveTo>
                  <a:lnTo>
                    <a:pt x="807" y="1415"/>
                  </a:lnTo>
                  <a:lnTo>
                    <a:pt x="1281" y="1289"/>
                  </a:lnTo>
                  <a:lnTo>
                    <a:pt x="8592" y="0"/>
                  </a:lnTo>
                  <a:lnTo>
                    <a:pt x="8592" y="42"/>
                  </a:lnTo>
                  <a:close/>
                  <a:moveTo>
                    <a:pt x="92" y="1541"/>
                  </a:moveTo>
                  <a:lnTo>
                    <a:pt x="0" y="1557"/>
                  </a:lnTo>
                  <a:lnTo>
                    <a:pt x="9" y="1537"/>
                  </a:lnTo>
                  <a:lnTo>
                    <a:pt x="74" y="1528"/>
                  </a:lnTo>
                  <a:lnTo>
                    <a:pt x="92" y="1541"/>
                  </a:lnTo>
                  <a:close/>
                </a:path>
              </a:pathLst>
            </a:custGeom>
            <a:solidFill>
              <a:srgbClr val="F4F3EB"/>
            </a:solidFill>
            <a:ln w="9525">
              <a:noFill/>
              <a:round/>
              <a:headEnd/>
              <a:tailEnd/>
            </a:ln>
          </p:spPr>
          <p:txBody>
            <a:bodyPr/>
            <a:lstStyle/>
            <a:p>
              <a:endParaRPr lang="da-DK"/>
            </a:p>
          </p:txBody>
        </p:sp>
        <p:sp>
          <p:nvSpPr>
            <p:cNvPr id="169" name="Freeform 1141"/>
            <p:cNvSpPr>
              <a:spLocks/>
            </p:cNvSpPr>
            <p:nvPr/>
          </p:nvSpPr>
          <p:spPr bwMode="auto">
            <a:xfrm>
              <a:off x="2901" y="2148"/>
              <a:ext cx="397" cy="73"/>
            </a:xfrm>
            <a:custGeom>
              <a:avLst/>
              <a:gdLst>
                <a:gd name="T0" fmla="*/ 7548 w 7548"/>
                <a:gd name="T1" fmla="*/ 42 h 1373"/>
                <a:gd name="T2" fmla="*/ 0 w 7548"/>
                <a:gd name="T3" fmla="*/ 1373 h 1373"/>
                <a:gd name="T4" fmla="*/ 474 w 7548"/>
                <a:gd name="T5" fmla="*/ 1248 h 1373"/>
                <a:gd name="T6" fmla="*/ 7548 w 7548"/>
                <a:gd name="T7" fmla="*/ 0 h 1373"/>
                <a:gd name="T8" fmla="*/ 7548 w 7548"/>
                <a:gd name="T9" fmla="*/ 42 h 1373"/>
                <a:gd name="T10" fmla="*/ 0 60000 65536"/>
                <a:gd name="T11" fmla="*/ 0 60000 65536"/>
                <a:gd name="T12" fmla="*/ 0 60000 65536"/>
                <a:gd name="T13" fmla="*/ 0 60000 65536"/>
                <a:gd name="T14" fmla="*/ 0 60000 65536"/>
                <a:gd name="T15" fmla="*/ 0 w 7548"/>
                <a:gd name="T16" fmla="*/ 0 h 1373"/>
                <a:gd name="T17" fmla="*/ 7548 w 7548"/>
                <a:gd name="T18" fmla="*/ 1373 h 1373"/>
              </a:gdLst>
              <a:ahLst/>
              <a:cxnLst>
                <a:cxn ang="T10">
                  <a:pos x="T0" y="T1"/>
                </a:cxn>
                <a:cxn ang="T11">
                  <a:pos x="T2" y="T3"/>
                </a:cxn>
                <a:cxn ang="T12">
                  <a:pos x="T4" y="T5"/>
                </a:cxn>
                <a:cxn ang="T13">
                  <a:pos x="T6" y="T7"/>
                </a:cxn>
                <a:cxn ang="T14">
                  <a:pos x="T8" y="T9"/>
                </a:cxn>
              </a:cxnLst>
              <a:rect l="T15" t="T16" r="T17" b="T18"/>
              <a:pathLst>
                <a:path w="7548" h="1373">
                  <a:moveTo>
                    <a:pt x="7548" y="42"/>
                  </a:moveTo>
                  <a:lnTo>
                    <a:pt x="0" y="1373"/>
                  </a:lnTo>
                  <a:lnTo>
                    <a:pt x="474" y="1248"/>
                  </a:lnTo>
                  <a:lnTo>
                    <a:pt x="7548" y="0"/>
                  </a:lnTo>
                  <a:lnTo>
                    <a:pt x="7548" y="42"/>
                  </a:lnTo>
                  <a:close/>
                </a:path>
              </a:pathLst>
            </a:custGeom>
            <a:solidFill>
              <a:srgbClr val="F4F3EB"/>
            </a:solidFill>
            <a:ln w="9525">
              <a:noFill/>
              <a:round/>
              <a:headEnd/>
              <a:tailEnd/>
            </a:ln>
          </p:spPr>
          <p:txBody>
            <a:bodyPr/>
            <a:lstStyle/>
            <a:p>
              <a:endParaRPr lang="da-DK"/>
            </a:p>
          </p:txBody>
        </p:sp>
        <p:sp>
          <p:nvSpPr>
            <p:cNvPr id="170" name="Freeform 1142"/>
            <p:cNvSpPr>
              <a:spLocks/>
            </p:cNvSpPr>
            <p:nvPr/>
          </p:nvSpPr>
          <p:spPr bwMode="auto">
            <a:xfrm>
              <a:off x="2914" y="2147"/>
              <a:ext cx="384" cy="70"/>
            </a:xfrm>
            <a:custGeom>
              <a:avLst/>
              <a:gdLst>
                <a:gd name="T0" fmla="*/ 7311 w 7311"/>
                <a:gd name="T1" fmla="*/ 42 h 1331"/>
                <a:gd name="T2" fmla="*/ 0 w 7311"/>
                <a:gd name="T3" fmla="*/ 1331 h 1331"/>
                <a:gd name="T4" fmla="*/ 474 w 7311"/>
                <a:gd name="T5" fmla="*/ 1206 h 1331"/>
                <a:gd name="T6" fmla="*/ 7311 w 7311"/>
                <a:gd name="T7" fmla="*/ 0 h 1331"/>
                <a:gd name="T8" fmla="*/ 7311 w 7311"/>
                <a:gd name="T9" fmla="*/ 42 h 1331"/>
                <a:gd name="T10" fmla="*/ 0 60000 65536"/>
                <a:gd name="T11" fmla="*/ 0 60000 65536"/>
                <a:gd name="T12" fmla="*/ 0 60000 65536"/>
                <a:gd name="T13" fmla="*/ 0 60000 65536"/>
                <a:gd name="T14" fmla="*/ 0 60000 65536"/>
                <a:gd name="T15" fmla="*/ 0 w 7311"/>
                <a:gd name="T16" fmla="*/ 0 h 1331"/>
                <a:gd name="T17" fmla="*/ 7311 w 7311"/>
                <a:gd name="T18" fmla="*/ 1331 h 1331"/>
              </a:gdLst>
              <a:ahLst/>
              <a:cxnLst>
                <a:cxn ang="T10">
                  <a:pos x="T0" y="T1"/>
                </a:cxn>
                <a:cxn ang="T11">
                  <a:pos x="T2" y="T3"/>
                </a:cxn>
                <a:cxn ang="T12">
                  <a:pos x="T4" y="T5"/>
                </a:cxn>
                <a:cxn ang="T13">
                  <a:pos x="T6" y="T7"/>
                </a:cxn>
                <a:cxn ang="T14">
                  <a:pos x="T8" y="T9"/>
                </a:cxn>
              </a:cxnLst>
              <a:rect l="T15" t="T16" r="T17" b="T18"/>
              <a:pathLst>
                <a:path w="7311" h="1331">
                  <a:moveTo>
                    <a:pt x="7311" y="42"/>
                  </a:moveTo>
                  <a:lnTo>
                    <a:pt x="0" y="1331"/>
                  </a:lnTo>
                  <a:lnTo>
                    <a:pt x="474" y="1206"/>
                  </a:lnTo>
                  <a:lnTo>
                    <a:pt x="7311" y="0"/>
                  </a:lnTo>
                  <a:lnTo>
                    <a:pt x="7311" y="42"/>
                  </a:lnTo>
                  <a:close/>
                </a:path>
              </a:pathLst>
            </a:custGeom>
            <a:solidFill>
              <a:srgbClr val="F4F3EC"/>
            </a:solidFill>
            <a:ln w="9525">
              <a:noFill/>
              <a:round/>
              <a:headEnd/>
              <a:tailEnd/>
            </a:ln>
          </p:spPr>
          <p:txBody>
            <a:bodyPr/>
            <a:lstStyle/>
            <a:p>
              <a:endParaRPr lang="da-DK"/>
            </a:p>
          </p:txBody>
        </p:sp>
        <p:sp>
          <p:nvSpPr>
            <p:cNvPr id="171" name="Freeform 1143"/>
            <p:cNvSpPr>
              <a:spLocks/>
            </p:cNvSpPr>
            <p:nvPr/>
          </p:nvSpPr>
          <p:spPr bwMode="auto">
            <a:xfrm>
              <a:off x="2926" y="2146"/>
              <a:ext cx="372" cy="68"/>
            </a:xfrm>
            <a:custGeom>
              <a:avLst/>
              <a:gdLst>
                <a:gd name="T0" fmla="*/ 7074 w 7074"/>
                <a:gd name="T1" fmla="*/ 42 h 1290"/>
                <a:gd name="T2" fmla="*/ 0 w 7074"/>
                <a:gd name="T3" fmla="*/ 1290 h 1290"/>
                <a:gd name="T4" fmla="*/ 473 w 7074"/>
                <a:gd name="T5" fmla="*/ 1164 h 1290"/>
                <a:gd name="T6" fmla="*/ 7074 w 7074"/>
                <a:gd name="T7" fmla="*/ 0 h 1290"/>
                <a:gd name="T8" fmla="*/ 7074 w 7074"/>
                <a:gd name="T9" fmla="*/ 42 h 1290"/>
                <a:gd name="T10" fmla="*/ 0 60000 65536"/>
                <a:gd name="T11" fmla="*/ 0 60000 65536"/>
                <a:gd name="T12" fmla="*/ 0 60000 65536"/>
                <a:gd name="T13" fmla="*/ 0 60000 65536"/>
                <a:gd name="T14" fmla="*/ 0 60000 65536"/>
                <a:gd name="T15" fmla="*/ 0 w 7074"/>
                <a:gd name="T16" fmla="*/ 0 h 1290"/>
                <a:gd name="T17" fmla="*/ 7074 w 7074"/>
                <a:gd name="T18" fmla="*/ 1290 h 1290"/>
              </a:gdLst>
              <a:ahLst/>
              <a:cxnLst>
                <a:cxn ang="T10">
                  <a:pos x="T0" y="T1"/>
                </a:cxn>
                <a:cxn ang="T11">
                  <a:pos x="T2" y="T3"/>
                </a:cxn>
                <a:cxn ang="T12">
                  <a:pos x="T4" y="T5"/>
                </a:cxn>
                <a:cxn ang="T13">
                  <a:pos x="T6" y="T7"/>
                </a:cxn>
                <a:cxn ang="T14">
                  <a:pos x="T8" y="T9"/>
                </a:cxn>
              </a:cxnLst>
              <a:rect l="T15" t="T16" r="T17" b="T18"/>
              <a:pathLst>
                <a:path w="7074" h="1290">
                  <a:moveTo>
                    <a:pt x="7074" y="42"/>
                  </a:moveTo>
                  <a:lnTo>
                    <a:pt x="0" y="1290"/>
                  </a:lnTo>
                  <a:lnTo>
                    <a:pt x="473" y="1164"/>
                  </a:lnTo>
                  <a:lnTo>
                    <a:pt x="7074" y="0"/>
                  </a:lnTo>
                  <a:lnTo>
                    <a:pt x="7074" y="42"/>
                  </a:lnTo>
                  <a:close/>
                </a:path>
              </a:pathLst>
            </a:custGeom>
            <a:solidFill>
              <a:srgbClr val="F4F3EC"/>
            </a:solidFill>
            <a:ln w="9525">
              <a:noFill/>
              <a:round/>
              <a:headEnd/>
              <a:tailEnd/>
            </a:ln>
          </p:spPr>
          <p:txBody>
            <a:bodyPr/>
            <a:lstStyle/>
            <a:p>
              <a:endParaRPr lang="da-DK"/>
            </a:p>
          </p:txBody>
        </p:sp>
        <p:sp>
          <p:nvSpPr>
            <p:cNvPr id="172" name="Freeform 1144"/>
            <p:cNvSpPr>
              <a:spLocks/>
            </p:cNvSpPr>
            <p:nvPr/>
          </p:nvSpPr>
          <p:spPr bwMode="auto">
            <a:xfrm>
              <a:off x="2939" y="2145"/>
              <a:ext cx="359" cy="66"/>
            </a:xfrm>
            <a:custGeom>
              <a:avLst/>
              <a:gdLst>
                <a:gd name="T0" fmla="*/ 6837 w 6837"/>
                <a:gd name="T1" fmla="*/ 42 h 1248"/>
                <a:gd name="T2" fmla="*/ 0 w 6837"/>
                <a:gd name="T3" fmla="*/ 1248 h 1248"/>
                <a:gd name="T4" fmla="*/ 473 w 6837"/>
                <a:gd name="T5" fmla="*/ 1122 h 1248"/>
                <a:gd name="T6" fmla="*/ 6837 w 6837"/>
                <a:gd name="T7" fmla="*/ 0 h 1248"/>
                <a:gd name="T8" fmla="*/ 6837 w 6837"/>
                <a:gd name="T9" fmla="*/ 42 h 1248"/>
                <a:gd name="T10" fmla="*/ 0 60000 65536"/>
                <a:gd name="T11" fmla="*/ 0 60000 65536"/>
                <a:gd name="T12" fmla="*/ 0 60000 65536"/>
                <a:gd name="T13" fmla="*/ 0 60000 65536"/>
                <a:gd name="T14" fmla="*/ 0 60000 65536"/>
                <a:gd name="T15" fmla="*/ 0 w 6837"/>
                <a:gd name="T16" fmla="*/ 0 h 1248"/>
                <a:gd name="T17" fmla="*/ 6837 w 6837"/>
                <a:gd name="T18" fmla="*/ 1248 h 1248"/>
              </a:gdLst>
              <a:ahLst/>
              <a:cxnLst>
                <a:cxn ang="T10">
                  <a:pos x="T0" y="T1"/>
                </a:cxn>
                <a:cxn ang="T11">
                  <a:pos x="T2" y="T3"/>
                </a:cxn>
                <a:cxn ang="T12">
                  <a:pos x="T4" y="T5"/>
                </a:cxn>
                <a:cxn ang="T13">
                  <a:pos x="T6" y="T7"/>
                </a:cxn>
                <a:cxn ang="T14">
                  <a:pos x="T8" y="T9"/>
                </a:cxn>
              </a:cxnLst>
              <a:rect l="T15" t="T16" r="T17" b="T18"/>
              <a:pathLst>
                <a:path w="6837" h="1248">
                  <a:moveTo>
                    <a:pt x="6837" y="42"/>
                  </a:moveTo>
                  <a:lnTo>
                    <a:pt x="0" y="1248"/>
                  </a:lnTo>
                  <a:lnTo>
                    <a:pt x="473" y="1122"/>
                  </a:lnTo>
                  <a:lnTo>
                    <a:pt x="6837" y="0"/>
                  </a:lnTo>
                  <a:lnTo>
                    <a:pt x="6837" y="42"/>
                  </a:lnTo>
                  <a:close/>
                </a:path>
              </a:pathLst>
            </a:custGeom>
            <a:solidFill>
              <a:srgbClr val="F4F3EC"/>
            </a:solidFill>
            <a:ln w="9525">
              <a:noFill/>
              <a:round/>
              <a:headEnd/>
              <a:tailEnd/>
            </a:ln>
          </p:spPr>
          <p:txBody>
            <a:bodyPr/>
            <a:lstStyle/>
            <a:p>
              <a:endParaRPr lang="da-DK"/>
            </a:p>
          </p:txBody>
        </p:sp>
        <p:sp>
          <p:nvSpPr>
            <p:cNvPr id="173" name="Freeform 1145"/>
            <p:cNvSpPr>
              <a:spLocks/>
            </p:cNvSpPr>
            <p:nvPr/>
          </p:nvSpPr>
          <p:spPr bwMode="auto">
            <a:xfrm>
              <a:off x="2951" y="2144"/>
              <a:ext cx="347" cy="63"/>
            </a:xfrm>
            <a:custGeom>
              <a:avLst/>
              <a:gdLst>
                <a:gd name="T0" fmla="*/ 6601 w 6601"/>
                <a:gd name="T1" fmla="*/ 42 h 1206"/>
                <a:gd name="T2" fmla="*/ 0 w 6601"/>
                <a:gd name="T3" fmla="*/ 1206 h 1206"/>
                <a:gd name="T4" fmla="*/ 474 w 6601"/>
                <a:gd name="T5" fmla="*/ 1080 h 1206"/>
                <a:gd name="T6" fmla="*/ 6601 w 6601"/>
                <a:gd name="T7" fmla="*/ 0 h 1206"/>
                <a:gd name="T8" fmla="*/ 6601 w 6601"/>
                <a:gd name="T9" fmla="*/ 42 h 1206"/>
                <a:gd name="T10" fmla="*/ 0 60000 65536"/>
                <a:gd name="T11" fmla="*/ 0 60000 65536"/>
                <a:gd name="T12" fmla="*/ 0 60000 65536"/>
                <a:gd name="T13" fmla="*/ 0 60000 65536"/>
                <a:gd name="T14" fmla="*/ 0 60000 65536"/>
                <a:gd name="T15" fmla="*/ 0 w 6601"/>
                <a:gd name="T16" fmla="*/ 0 h 1206"/>
                <a:gd name="T17" fmla="*/ 6601 w 6601"/>
                <a:gd name="T18" fmla="*/ 1206 h 1206"/>
              </a:gdLst>
              <a:ahLst/>
              <a:cxnLst>
                <a:cxn ang="T10">
                  <a:pos x="T0" y="T1"/>
                </a:cxn>
                <a:cxn ang="T11">
                  <a:pos x="T2" y="T3"/>
                </a:cxn>
                <a:cxn ang="T12">
                  <a:pos x="T4" y="T5"/>
                </a:cxn>
                <a:cxn ang="T13">
                  <a:pos x="T6" y="T7"/>
                </a:cxn>
                <a:cxn ang="T14">
                  <a:pos x="T8" y="T9"/>
                </a:cxn>
              </a:cxnLst>
              <a:rect l="T15" t="T16" r="T17" b="T18"/>
              <a:pathLst>
                <a:path w="6601" h="1206">
                  <a:moveTo>
                    <a:pt x="6601" y="42"/>
                  </a:moveTo>
                  <a:lnTo>
                    <a:pt x="0" y="1206"/>
                  </a:lnTo>
                  <a:lnTo>
                    <a:pt x="474" y="1080"/>
                  </a:lnTo>
                  <a:lnTo>
                    <a:pt x="6601" y="0"/>
                  </a:lnTo>
                  <a:lnTo>
                    <a:pt x="6601" y="42"/>
                  </a:lnTo>
                  <a:close/>
                </a:path>
              </a:pathLst>
            </a:custGeom>
            <a:solidFill>
              <a:srgbClr val="F3F2EB"/>
            </a:solidFill>
            <a:ln w="9525">
              <a:noFill/>
              <a:round/>
              <a:headEnd/>
              <a:tailEnd/>
            </a:ln>
          </p:spPr>
          <p:txBody>
            <a:bodyPr/>
            <a:lstStyle/>
            <a:p>
              <a:endParaRPr lang="da-DK"/>
            </a:p>
          </p:txBody>
        </p:sp>
        <p:sp>
          <p:nvSpPr>
            <p:cNvPr id="174" name="Freeform 1146"/>
            <p:cNvSpPr>
              <a:spLocks/>
            </p:cNvSpPr>
            <p:nvPr/>
          </p:nvSpPr>
          <p:spPr bwMode="auto">
            <a:xfrm>
              <a:off x="2964" y="2143"/>
              <a:ext cx="334" cy="61"/>
            </a:xfrm>
            <a:custGeom>
              <a:avLst/>
              <a:gdLst>
                <a:gd name="T0" fmla="*/ 6364 w 6364"/>
                <a:gd name="T1" fmla="*/ 43 h 1165"/>
                <a:gd name="T2" fmla="*/ 0 w 6364"/>
                <a:gd name="T3" fmla="*/ 1165 h 1165"/>
                <a:gd name="T4" fmla="*/ 474 w 6364"/>
                <a:gd name="T5" fmla="*/ 1039 h 1165"/>
                <a:gd name="T6" fmla="*/ 6364 w 6364"/>
                <a:gd name="T7" fmla="*/ 0 h 1165"/>
                <a:gd name="T8" fmla="*/ 6364 w 6364"/>
                <a:gd name="T9" fmla="*/ 43 h 1165"/>
                <a:gd name="T10" fmla="*/ 0 60000 65536"/>
                <a:gd name="T11" fmla="*/ 0 60000 65536"/>
                <a:gd name="T12" fmla="*/ 0 60000 65536"/>
                <a:gd name="T13" fmla="*/ 0 60000 65536"/>
                <a:gd name="T14" fmla="*/ 0 60000 65536"/>
                <a:gd name="T15" fmla="*/ 0 w 6364"/>
                <a:gd name="T16" fmla="*/ 0 h 1165"/>
                <a:gd name="T17" fmla="*/ 6364 w 6364"/>
                <a:gd name="T18" fmla="*/ 1165 h 1165"/>
              </a:gdLst>
              <a:ahLst/>
              <a:cxnLst>
                <a:cxn ang="T10">
                  <a:pos x="T0" y="T1"/>
                </a:cxn>
                <a:cxn ang="T11">
                  <a:pos x="T2" y="T3"/>
                </a:cxn>
                <a:cxn ang="T12">
                  <a:pos x="T4" y="T5"/>
                </a:cxn>
                <a:cxn ang="T13">
                  <a:pos x="T6" y="T7"/>
                </a:cxn>
                <a:cxn ang="T14">
                  <a:pos x="T8" y="T9"/>
                </a:cxn>
              </a:cxnLst>
              <a:rect l="T15" t="T16" r="T17" b="T18"/>
              <a:pathLst>
                <a:path w="6364" h="1165">
                  <a:moveTo>
                    <a:pt x="6364" y="43"/>
                  </a:moveTo>
                  <a:lnTo>
                    <a:pt x="0" y="1165"/>
                  </a:lnTo>
                  <a:lnTo>
                    <a:pt x="474" y="1039"/>
                  </a:lnTo>
                  <a:lnTo>
                    <a:pt x="6364" y="0"/>
                  </a:lnTo>
                  <a:lnTo>
                    <a:pt x="6364" y="43"/>
                  </a:lnTo>
                  <a:close/>
                </a:path>
              </a:pathLst>
            </a:custGeom>
            <a:solidFill>
              <a:srgbClr val="F3F2EB"/>
            </a:solidFill>
            <a:ln w="9525">
              <a:noFill/>
              <a:round/>
              <a:headEnd/>
              <a:tailEnd/>
            </a:ln>
          </p:spPr>
          <p:txBody>
            <a:bodyPr/>
            <a:lstStyle/>
            <a:p>
              <a:endParaRPr lang="da-DK"/>
            </a:p>
          </p:txBody>
        </p:sp>
        <p:sp>
          <p:nvSpPr>
            <p:cNvPr id="175" name="Freeform 1147"/>
            <p:cNvSpPr>
              <a:spLocks/>
            </p:cNvSpPr>
            <p:nvPr/>
          </p:nvSpPr>
          <p:spPr bwMode="auto">
            <a:xfrm>
              <a:off x="2976" y="2142"/>
              <a:ext cx="322" cy="59"/>
            </a:xfrm>
            <a:custGeom>
              <a:avLst/>
              <a:gdLst>
                <a:gd name="T0" fmla="*/ 6127 w 6127"/>
                <a:gd name="T1" fmla="*/ 42 h 1122"/>
                <a:gd name="T2" fmla="*/ 0 w 6127"/>
                <a:gd name="T3" fmla="*/ 1122 h 1122"/>
                <a:gd name="T4" fmla="*/ 474 w 6127"/>
                <a:gd name="T5" fmla="*/ 996 h 1122"/>
                <a:gd name="T6" fmla="*/ 6127 w 6127"/>
                <a:gd name="T7" fmla="*/ 0 h 1122"/>
                <a:gd name="T8" fmla="*/ 6127 w 6127"/>
                <a:gd name="T9" fmla="*/ 42 h 1122"/>
                <a:gd name="T10" fmla="*/ 0 60000 65536"/>
                <a:gd name="T11" fmla="*/ 0 60000 65536"/>
                <a:gd name="T12" fmla="*/ 0 60000 65536"/>
                <a:gd name="T13" fmla="*/ 0 60000 65536"/>
                <a:gd name="T14" fmla="*/ 0 60000 65536"/>
                <a:gd name="T15" fmla="*/ 0 w 6127"/>
                <a:gd name="T16" fmla="*/ 0 h 1122"/>
                <a:gd name="T17" fmla="*/ 6127 w 6127"/>
                <a:gd name="T18" fmla="*/ 1122 h 1122"/>
              </a:gdLst>
              <a:ahLst/>
              <a:cxnLst>
                <a:cxn ang="T10">
                  <a:pos x="T0" y="T1"/>
                </a:cxn>
                <a:cxn ang="T11">
                  <a:pos x="T2" y="T3"/>
                </a:cxn>
                <a:cxn ang="T12">
                  <a:pos x="T4" y="T5"/>
                </a:cxn>
                <a:cxn ang="T13">
                  <a:pos x="T6" y="T7"/>
                </a:cxn>
                <a:cxn ang="T14">
                  <a:pos x="T8" y="T9"/>
                </a:cxn>
              </a:cxnLst>
              <a:rect l="T15" t="T16" r="T17" b="T18"/>
              <a:pathLst>
                <a:path w="6127" h="1122">
                  <a:moveTo>
                    <a:pt x="6127" y="42"/>
                  </a:moveTo>
                  <a:lnTo>
                    <a:pt x="0" y="1122"/>
                  </a:lnTo>
                  <a:lnTo>
                    <a:pt x="474" y="996"/>
                  </a:lnTo>
                  <a:lnTo>
                    <a:pt x="6127" y="0"/>
                  </a:lnTo>
                  <a:lnTo>
                    <a:pt x="6127" y="42"/>
                  </a:lnTo>
                  <a:close/>
                </a:path>
              </a:pathLst>
            </a:custGeom>
            <a:solidFill>
              <a:srgbClr val="F3F2EB"/>
            </a:solidFill>
            <a:ln w="9525">
              <a:noFill/>
              <a:round/>
              <a:headEnd/>
              <a:tailEnd/>
            </a:ln>
          </p:spPr>
          <p:txBody>
            <a:bodyPr/>
            <a:lstStyle/>
            <a:p>
              <a:endParaRPr lang="da-DK"/>
            </a:p>
          </p:txBody>
        </p:sp>
        <p:sp>
          <p:nvSpPr>
            <p:cNvPr id="176" name="Freeform 1148"/>
            <p:cNvSpPr>
              <a:spLocks/>
            </p:cNvSpPr>
            <p:nvPr/>
          </p:nvSpPr>
          <p:spPr bwMode="auto">
            <a:xfrm>
              <a:off x="2988" y="2141"/>
              <a:ext cx="310" cy="57"/>
            </a:xfrm>
            <a:custGeom>
              <a:avLst/>
              <a:gdLst>
                <a:gd name="T0" fmla="*/ 5890 w 5890"/>
                <a:gd name="T1" fmla="*/ 41 h 1080"/>
                <a:gd name="T2" fmla="*/ 0 w 5890"/>
                <a:gd name="T3" fmla="*/ 1080 h 1080"/>
                <a:gd name="T4" fmla="*/ 474 w 5890"/>
                <a:gd name="T5" fmla="*/ 954 h 1080"/>
                <a:gd name="T6" fmla="*/ 5890 w 5890"/>
                <a:gd name="T7" fmla="*/ 0 h 1080"/>
                <a:gd name="T8" fmla="*/ 5890 w 5890"/>
                <a:gd name="T9" fmla="*/ 41 h 1080"/>
                <a:gd name="T10" fmla="*/ 0 60000 65536"/>
                <a:gd name="T11" fmla="*/ 0 60000 65536"/>
                <a:gd name="T12" fmla="*/ 0 60000 65536"/>
                <a:gd name="T13" fmla="*/ 0 60000 65536"/>
                <a:gd name="T14" fmla="*/ 0 60000 65536"/>
                <a:gd name="T15" fmla="*/ 0 w 5890"/>
                <a:gd name="T16" fmla="*/ 0 h 1080"/>
                <a:gd name="T17" fmla="*/ 5890 w 5890"/>
                <a:gd name="T18" fmla="*/ 1080 h 1080"/>
              </a:gdLst>
              <a:ahLst/>
              <a:cxnLst>
                <a:cxn ang="T10">
                  <a:pos x="T0" y="T1"/>
                </a:cxn>
                <a:cxn ang="T11">
                  <a:pos x="T2" y="T3"/>
                </a:cxn>
                <a:cxn ang="T12">
                  <a:pos x="T4" y="T5"/>
                </a:cxn>
                <a:cxn ang="T13">
                  <a:pos x="T6" y="T7"/>
                </a:cxn>
                <a:cxn ang="T14">
                  <a:pos x="T8" y="T9"/>
                </a:cxn>
              </a:cxnLst>
              <a:rect l="T15" t="T16" r="T17" b="T18"/>
              <a:pathLst>
                <a:path w="5890" h="1080">
                  <a:moveTo>
                    <a:pt x="5890" y="41"/>
                  </a:moveTo>
                  <a:lnTo>
                    <a:pt x="0" y="1080"/>
                  </a:lnTo>
                  <a:lnTo>
                    <a:pt x="474" y="954"/>
                  </a:lnTo>
                  <a:lnTo>
                    <a:pt x="5890" y="0"/>
                  </a:lnTo>
                  <a:lnTo>
                    <a:pt x="5890" y="41"/>
                  </a:lnTo>
                  <a:close/>
                </a:path>
              </a:pathLst>
            </a:custGeom>
            <a:solidFill>
              <a:srgbClr val="F3F2EB"/>
            </a:solidFill>
            <a:ln w="9525">
              <a:noFill/>
              <a:round/>
              <a:headEnd/>
              <a:tailEnd/>
            </a:ln>
          </p:spPr>
          <p:txBody>
            <a:bodyPr/>
            <a:lstStyle/>
            <a:p>
              <a:endParaRPr lang="da-DK"/>
            </a:p>
          </p:txBody>
        </p:sp>
        <p:sp>
          <p:nvSpPr>
            <p:cNvPr id="177" name="Freeform 1149"/>
            <p:cNvSpPr>
              <a:spLocks/>
            </p:cNvSpPr>
            <p:nvPr/>
          </p:nvSpPr>
          <p:spPr bwMode="auto">
            <a:xfrm>
              <a:off x="3001" y="2140"/>
              <a:ext cx="298" cy="54"/>
            </a:xfrm>
            <a:custGeom>
              <a:avLst/>
              <a:gdLst>
                <a:gd name="T0" fmla="*/ 5653 w 5655"/>
                <a:gd name="T1" fmla="*/ 43 h 1039"/>
                <a:gd name="T2" fmla="*/ 0 w 5655"/>
                <a:gd name="T3" fmla="*/ 1039 h 1039"/>
                <a:gd name="T4" fmla="*/ 474 w 5655"/>
                <a:gd name="T5" fmla="*/ 913 h 1039"/>
                <a:gd name="T6" fmla="*/ 5655 w 5655"/>
                <a:gd name="T7" fmla="*/ 0 h 1039"/>
                <a:gd name="T8" fmla="*/ 5653 w 5655"/>
                <a:gd name="T9" fmla="*/ 13 h 1039"/>
                <a:gd name="T10" fmla="*/ 5653 w 5655"/>
                <a:gd name="T11" fmla="*/ 43 h 1039"/>
                <a:gd name="T12" fmla="*/ 0 60000 65536"/>
                <a:gd name="T13" fmla="*/ 0 60000 65536"/>
                <a:gd name="T14" fmla="*/ 0 60000 65536"/>
                <a:gd name="T15" fmla="*/ 0 60000 65536"/>
                <a:gd name="T16" fmla="*/ 0 60000 65536"/>
                <a:gd name="T17" fmla="*/ 0 60000 65536"/>
                <a:gd name="T18" fmla="*/ 0 w 5655"/>
                <a:gd name="T19" fmla="*/ 0 h 1039"/>
                <a:gd name="T20" fmla="*/ 5655 w 5655"/>
                <a:gd name="T21" fmla="*/ 1039 h 1039"/>
              </a:gdLst>
              <a:ahLst/>
              <a:cxnLst>
                <a:cxn ang="T12">
                  <a:pos x="T0" y="T1"/>
                </a:cxn>
                <a:cxn ang="T13">
                  <a:pos x="T2" y="T3"/>
                </a:cxn>
                <a:cxn ang="T14">
                  <a:pos x="T4" y="T5"/>
                </a:cxn>
                <a:cxn ang="T15">
                  <a:pos x="T6" y="T7"/>
                </a:cxn>
                <a:cxn ang="T16">
                  <a:pos x="T8" y="T9"/>
                </a:cxn>
                <a:cxn ang="T17">
                  <a:pos x="T10" y="T11"/>
                </a:cxn>
              </a:cxnLst>
              <a:rect l="T18" t="T19" r="T20" b="T21"/>
              <a:pathLst>
                <a:path w="5655" h="1039">
                  <a:moveTo>
                    <a:pt x="5653" y="43"/>
                  </a:moveTo>
                  <a:lnTo>
                    <a:pt x="0" y="1039"/>
                  </a:lnTo>
                  <a:lnTo>
                    <a:pt x="474" y="913"/>
                  </a:lnTo>
                  <a:lnTo>
                    <a:pt x="5655" y="0"/>
                  </a:lnTo>
                  <a:lnTo>
                    <a:pt x="5653" y="13"/>
                  </a:lnTo>
                  <a:lnTo>
                    <a:pt x="5653" y="43"/>
                  </a:lnTo>
                  <a:close/>
                </a:path>
              </a:pathLst>
            </a:custGeom>
            <a:solidFill>
              <a:srgbClr val="F3F2EB"/>
            </a:solidFill>
            <a:ln w="9525">
              <a:noFill/>
              <a:round/>
              <a:headEnd/>
              <a:tailEnd/>
            </a:ln>
          </p:spPr>
          <p:txBody>
            <a:bodyPr/>
            <a:lstStyle/>
            <a:p>
              <a:endParaRPr lang="da-DK"/>
            </a:p>
          </p:txBody>
        </p:sp>
        <p:sp>
          <p:nvSpPr>
            <p:cNvPr id="178" name="Freeform 1150"/>
            <p:cNvSpPr>
              <a:spLocks/>
            </p:cNvSpPr>
            <p:nvPr/>
          </p:nvSpPr>
          <p:spPr bwMode="auto">
            <a:xfrm>
              <a:off x="3013" y="2138"/>
              <a:ext cx="286" cy="53"/>
            </a:xfrm>
            <a:custGeom>
              <a:avLst/>
              <a:gdLst>
                <a:gd name="T0" fmla="*/ 5416 w 5421"/>
                <a:gd name="T1" fmla="*/ 44 h 998"/>
                <a:gd name="T2" fmla="*/ 0 w 5421"/>
                <a:gd name="T3" fmla="*/ 998 h 998"/>
                <a:gd name="T4" fmla="*/ 474 w 5421"/>
                <a:gd name="T5" fmla="*/ 872 h 998"/>
                <a:gd name="T6" fmla="*/ 5421 w 5421"/>
                <a:gd name="T7" fmla="*/ 0 h 998"/>
                <a:gd name="T8" fmla="*/ 5416 w 5421"/>
                <a:gd name="T9" fmla="*/ 35 h 998"/>
                <a:gd name="T10" fmla="*/ 5416 w 5421"/>
                <a:gd name="T11" fmla="*/ 44 h 998"/>
                <a:gd name="T12" fmla="*/ 0 60000 65536"/>
                <a:gd name="T13" fmla="*/ 0 60000 65536"/>
                <a:gd name="T14" fmla="*/ 0 60000 65536"/>
                <a:gd name="T15" fmla="*/ 0 60000 65536"/>
                <a:gd name="T16" fmla="*/ 0 60000 65536"/>
                <a:gd name="T17" fmla="*/ 0 60000 65536"/>
                <a:gd name="T18" fmla="*/ 0 w 5421"/>
                <a:gd name="T19" fmla="*/ 0 h 998"/>
                <a:gd name="T20" fmla="*/ 5421 w 5421"/>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5421" h="998">
                  <a:moveTo>
                    <a:pt x="5416" y="44"/>
                  </a:moveTo>
                  <a:lnTo>
                    <a:pt x="0" y="998"/>
                  </a:lnTo>
                  <a:lnTo>
                    <a:pt x="474" y="872"/>
                  </a:lnTo>
                  <a:lnTo>
                    <a:pt x="5421" y="0"/>
                  </a:lnTo>
                  <a:lnTo>
                    <a:pt x="5416" y="35"/>
                  </a:lnTo>
                  <a:lnTo>
                    <a:pt x="5416" y="44"/>
                  </a:lnTo>
                  <a:close/>
                </a:path>
              </a:pathLst>
            </a:custGeom>
            <a:solidFill>
              <a:srgbClr val="F3F2EB"/>
            </a:solidFill>
            <a:ln w="9525">
              <a:noFill/>
              <a:round/>
              <a:headEnd/>
              <a:tailEnd/>
            </a:ln>
          </p:spPr>
          <p:txBody>
            <a:bodyPr/>
            <a:lstStyle/>
            <a:p>
              <a:endParaRPr lang="da-DK"/>
            </a:p>
          </p:txBody>
        </p:sp>
        <p:sp>
          <p:nvSpPr>
            <p:cNvPr id="179" name="Freeform 1151"/>
            <p:cNvSpPr>
              <a:spLocks/>
            </p:cNvSpPr>
            <p:nvPr/>
          </p:nvSpPr>
          <p:spPr bwMode="auto">
            <a:xfrm>
              <a:off x="3026" y="2137"/>
              <a:ext cx="273" cy="51"/>
            </a:xfrm>
            <a:custGeom>
              <a:avLst/>
              <a:gdLst>
                <a:gd name="T0" fmla="*/ 5181 w 5187"/>
                <a:gd name="T1" fmla="*/ 43 h 956"/>
                <a:gd name="T2" fmla="*/ 0 w 5187"/>
                <a:gd name="T3" fmla="*/ 956 h 956"/>
                <a:gd name="T4" fmla="*/ 474 w 5187"/>
                <a:gd name="T5" fmla="*/ 831 h 956"/>
                <a:gd name="T6" fmla="*/ 5187 w 5187"/>
                <a:gd name="T7" fmla="*/ 0 h 956"/>
                <a:gd name="T8" fmla="*/ 5181 w 5187"/>
                <a:gd name="T9" fmla="*/ 43 h 956"/>
                <a:gd name="T10" fmla="*/ 0 60000 65536"/>
                <a:gd name="T11" fmla="*/ 0 60000 65536"/>
                <a:gd name="T12" fmla="*/ 0 60000 65536"/>
                <a:gd name="T13" fmla="*/ 0 60000 65536"/>
                <a:gd name="T14" fmla="*/ 0 60000 65536"/>
                <a:gd name="T15" fmla="*/ 0 w 5187"/>
                <a:gd name="T16" fmla="*/ 0 h 956"/>
                <a:gd name="T17" fmla="*/ 5187 w 5187"/>
                <a:gd name="T18" fmla="*/ 956 h 956"/>
              </a:gdLst>
              <a:ahLst/>
              <a:cxnLst>
                <a:cxn ang="T10">
                  <a:pos x="T0" y="T1"/>
                </a:cxn>
                <a:cxn ang="T11">
                  <a:pos x="T2" y="T3"/>
                </a:cxn>
                <a:cxn ang="T12">
                  <a:pos x="T4" y="T5"/>
                </a:cxn>
                <a:cxn ang="T13">
                  <a:pos x="T6" y="T7"/>
                </a:cxn>
                <a:cxn ang="T14">
                  <a:pos x="T8" y="T9"/>
                </a:cxn>
              </a:cxnLst>
              <a:rect l="T15" t="T16" r="T17" b="T18"/>
              <a:pathLst>
                <a:path w="5187" h="956">
                  <a:moveTo>
                    <a:pt x="5181" y="43"/>
                  </a:moveTo>
                  <a:lnTo>
                    <a:pt x="0" y="956"/>
                  </a:lnTo>
                  <a:lnTo>
                    <a:pt x="474" y="831"/>
                  </a:lnTo>
                  <a:lnTo>
                    <a:pt x="5187" y="0"/>
                  </a:lnTo>
                  <a:lnTo>
                    <a:pt x="5181" y="43"/>
                  </a:lnTo>
                  <a:close/>
                </a:path>
              </a:pathLst>
            </a:custGeom>
            <a:solidFill>
              <a:srgbClr val="F3F2EB"/>
            </a:solidFill>
            <a:ln w="9525">
              <a:noFill/>
              <a:round/>
              <a:headEnd/>
              <a:tailEnd/>
            </a:ln>
          </p:spPr>
          <p:txBody>
            <a:bodyPr/>
            <a:lstStyle/>
            <a:p>
              <a:endParaRPr lang="da-DK"/>
            </a:p>
          </p:txBody>
        </p:sp>
        <p:sp>
          <p:nvSpPr>
            <p:cNvPr id="180" name="Freeform 1152"/>
            <p:cNvSpPr>
              <a:spLocks/>
            </p:cNvSpPr>
            <p:nvPr/>
          </p:nvSpPr>
          <p:spPr bwMode="auto">
            <a:xfrm>
              <a:off x="3038" y="2136"/>
              <a:ext cx="261" cy="48"/>
            </a:xfrm>
            <a:custGeom>
              <a:avLst/>
              <a:gdLst>
                <a:gd name="T0" fmla="*/ 4947 w 4954"/>
                <a:gd name="T1" fmla="*/ 42 h 914"/>
                <a:gd name="T2" fmla="*/ 0 w 4954"/>
                <a:gd name="T3" fmla="*/ 914 h 914"/>
                <a:gd name="T4" fmla="*/ 473 w 4954"/>
                <a:gd name="T5" fmla="*/ 789 h 914"/>
                <a:gd name="T6" fmla="*/ 4954 w 4954"/>
                <a:gd name="T7" fmla="*/ 0 h 914"/>
                <a:gd name="T8" fmla="*/ 4947 w 4954"/>
                <a:gd name="T9" fmla="*/ 42 h 914"/>
                <a:gd name="T10" fmla="*/ 0 60000 65536"/>
                <a:gd name="T11" fmla="*/ 0 60000 65536"/>
                <a:gd name="T12" fmla="*/ 0 60000 65536"/>
                <a:gd name="T13" fmla="*/ 0 60000 65536"/>
                <a:gd name="T14" fmla="*/ 0 60000 65536"/>
                <a:gd name="T15" fmla="*/ 0 w 4954"/>
                <a:gd name="T16" fmla="*/ 0 h 914"/>
                <a:gd name="T17" fmla="*/ 4954 w 4954"/>
                <a:gd name="T18" fmla="*/ 914 h 914"/>
              </a:gdLst>
              <a:ahLst/>
              <a:cxnLst>
                <a:cxn ang="T10">
                  <a:pos x="T0" y="T1"/>
                </a:cxn>
                <a:cxn ang="T11">
                  <a:pos x="T2" y="T3"/>
                </a:cxn>
                <a:cxn ang="T12">
                  <a:pos x="T4" y="T5"/>
                </a:cxn>
                <a:cxn ang="T13">
                  <a:pos x="T6" y="T7"/>
                </a:cxn>
                <a:cxn ang="T14">
                  <a:pos x="T8" y="T9"/>
                </a:cxn>
              </a:cxnLst>
              <a:rect l="T15" t="T16" r="T17" b="T18"/>
              <a:pathLst>
                <a:path w="4954" h="914">
                  <a:moveTo>
                    <a:pt x="4947" y="42"/>
                  </a:moveTo>
                  <a:lnTo>
                    <a:pt x="0" y="914"/>
                  </a:lnTo>
                  <a:lnTo>
                    <a:pt x="473" y="789"/>
                  </a:lnTo>
                  <a:lnTo>
                    <a:pt x="4954" y="0"/>
                  </a:lnTo>
                  <a:lnTo>
                    <a:pt x="4947" y="42"/>
                  </a:lnTo>
                  <a:close/>
                </a:path>
              </a:pathLst>
            </a:custGeom>
            <a:solidFill>
              <a:srgbClr val="F3F2EB"/>
            </a:solidFill>
            <a:ln w="9525">
              <a:noFill/>
              <a:round/>
              <a:headEnd/>
              <a:tailEnd/>
            </a:ln>
          </p:spPr>
          <p:txBody>
            <a:bodyPr/>
            <a:lstStyle/>
            <a:p>
              <a:endParaRPr lang="da-DK"/>
            </a:p>
          </p:txBody>
        </p:sp>
        <p:sp>
          <p:nvSpPr>
            <p:cNvPr id="181" name="Freeform 1153"/>
            <p:cNvSpPr>
              <a:spLocks/>
            </p:cNvSpPr>
            <p:nvPr/>
          </p:nvSpPr>
          <p:spPr bwMode="auto">
            <a:xfrm>
              <a:off x="3051" y="2135"/>
              <a:ext cx="248" cy="46"/>
            </a:xfrm>
            <a:custGeom>
              <a:avLst/>
              <a:gdLst>
                <a:gd name="T0" fmla="*/ 4713 w 4720"/>
                <a:gd name="T1" fmla="*/ 44 h 875"/>
                <a:gd name="T2" fmla="*/ 0 w 4720"/>
                <a:gd name="T3" fmla="*/ 875 h 875"/>
                <a:gd name="T4" fmla="*/ 474 w 4720"/>
                <a:gd name="T5" fmla="*/ 749 h 875"/>
                <a:gd name="T6" fmla="*/ 4720 w 4720"/>
                <a:gd name="T7" fmla="*/ 0 h 875"/>
                <a:gd name="T8" fmla="*/ 4713 w 4720"/>
                <a:gd name="T9" fmla="*/ 44 h 875"/>
                <a:gd name="T10" fmla="*/ 0 60000 65536"/>
                <a:gd name="T11" fmla="*/ 0 60000 65536"/>
                <a:gd name="T12" fmla="*/ 0 60000 65536"/>
                <a:gd name="T13" fmla="*/ 0 60000 65536"/>
                <a:gd name="T14" fmla="*/ 0 60000 65536"/>
                <a:gd name="T15" fmla="*/ 0 w 4720"/>
                <a:gd name="T16" fmla="*/ 0 h 875"/>
                <a:gd name="T17" fmla="*/ 4720 w 4720"/>
                <a:gd name="T18" fmla="*/ 875 h 875"/>
              </a:gdLst>
              <a:ahLst/>
              <a:cxnLst>
                <a:cxn ang="T10">
                  <a:pos x="T0" y="T1"/>
                </a:cxn>
                <a:cxn ang="T11">
                  <a:pos x="T2" y="T3"/>
                </a:cxn>
                <a:cxn ang="T12">
                  <a:pos x="T4" y="T5"/>
                </a:cxn>
                <a:cxn ang="T13">
                  <a:pos x="T6" y="T7"/>
                </a:cxn>
                <a:cxn ang="T14">
                  <a:pos x="T8" y="T9"/>
                </a:cxn>
              </a:cxnLst>
              <a:rect l="T15" t="T16" r="T17" b="T18"/>
              <a:pathLst>
                <a:path w="4720" h="875">
                  <a:moveTo>
                    <a:pt x="4713" y="44"/>
                  </a:moveTo>
                  <a:lnTo>
                    <a:pt x="0" y="875"/>
                  </a:lnTo>
                  <a:lnTo>
                    <a:pt x="474" y="749"/>
                  </a:lnTo>
                  <a:lnTo>
                    <a:pt x="4720" y="0"/>
                  </a:lnTo>
                  <a:lnTo>
                    <a:pt x="4713" y="44"/>
                  </a:lnTo>
                  <a:close/>
                </a:path>
              </a:pathLst>
            </a:custGeom>
            <a:solidFill>
              <a:srgbClr val="F3F2EC"/>
            </a:solidFill>
            <a:ln w="9525">
              <a:noFill/>
              <a:round/>
              <a:headEnd/>
              <a:tailEnd/>
            </a:ln>
          </p:spPr>
          <p:txBody>
            <a:bodyPr/>
            <a:lstStyle/>
            <a:p>
              <a:endParaRPr lang="da-DK"/>
            </a:p>
          </p:txBody>
        </p:sp>
        <p:sp>
          <p:nvSpPr>
            <p:cNvPr id="182" name="Freeform 1154"/>
            <p:cNvSpPr>
              <a:spLocks/>
            </p:cNvSpPr>
            <p:nvPr/>
          </p:nvSpPr>
          <p:spPr bwMode="auto">
            <a:xfrm>
              <a:off x="3063" y="2134"/>
              <a:ext cx="236" cy="44"/>
            </a:xfrm>
            <a:custGeom>
              <a:avLst/>
              <a:gdLst>
                <a:gd name="T0" fmla="*/ 4481 w 4487"/>
                <a:gd name="T1" fmla="*/ 44 h 833"/>
                <a:gd name="T2" fmla="*/ 0 w 4487"/>
                <a:gd name="T3" fmla="*/ 833 h 833"/>
                <a:gd name="T4" fmla="*/ 475 w 4487"/>
                <a:gd name="T5" fmla="*/ 707 h 833"/>
                <a:gd name="T6" fmla="*/ 4487 w 4487"/>
                <a:gd name="T7" fmla="*/ 0 h 833"/>
                <a:gd name="T8" fmla="*/ 4481 w 4487"/>
                <a:gd name="T9" fmla="*/ 44 h 833"/>
                <a:gd name="T10" fmla="*/ 0 60000 65536"/>
                <a:gd name="T11" fmla="*/ 0 60000 65536"/>
                <a:gd name="T12" fmla="*/ 0 60000 65536"/>
                <a:gd name="T13" fmla="*/ 0 60000 65536"/>
                <a:gd name="T14" fmla="*/ 0 60000 65536"/>
                <a:gd name="T15" fmla="*/ 0 w 4487"/>
                <a:gd name="T16" fmla="*/ 0 h 833"/>
                <a:gd name="T17" fmla="*/ 4487 w 4487"/>
                <a:gd name="T18" fmla="*/ 833 h 833"/>
              </a:gdLst>
              <a:ahLst/>
              <a:cxnLst>
                <a:cxn ang="T10">
                  <a:pos x="T0" y="T1"/>
                </a:cxn>
                <a:cxn ang="T11">
                  <a:pos x="T2" y="T3"/>
                </a:cxn>
                <a:cxn ang="T12">
                  <a:pos x="T4" y="T5"/>
                </a:cxn>
                <a:cxn ang="T13">
                  <a:pos x="T6" y="T7"/>
                </a:cxn>
                <a:cxn ang="T14">
                  <a:pos x="T8" y="T9"/>
                </a:cxn>
              </a:cxnLst>
              <a:rect l="T15" t="T16" r="T17" b="T18"/>
              <a:pathLst>
                <a:path w="4487" h="833">
                  <a:moveTo>
                    <a:pt x="4481" y="44"/>
                  </a:moveTo>
                  <a:lnTo>
                    <a:pt x="0" y="833"/>
                  </a:lnTo>
                  <a:lnTo>
                    <a:pt x="475" y="707"/>
                  </a:lnTo>
                  <a:lnTo>
                    <a:pt x="4487" y="0"/>
                  </a:lnTo>
                  <a:lnTo>
                    <a:pt x="4481" y="44"/>
                  </a:lnTo>
                  <a:close/>
                </a:path>
              </a:pathLst>
            </a:custGeom>
            <a:solidFill>
              <a:srgbClr val="F3F2EC"/>
            </a:solidFill>
            <a:ln w="9525">
              <a:noFill/>
              <a:round/>
              <a:headEnd/>
              <a:tailEnd/>
            </a:ln>
          </p:spPr>
          <p:txBody>
            <a:bodyPr/>
            <a:lstStyle/>
            <a:p>
              <a:endParaRPr lang="da-DK"/>
            </a:p>
          </p:txBody>
        </p:sp>
        <p:sp>
          <p:nvSpPr>
            <p:cNvPr id="183" name="Freeform 1155"/>
            <p:cNvSpPr>
              <a:spLocks/>
            </p:cNvSpPr>
            <p:nvPr/>
          </p:nvSpPr>
          <p:spPr bwMode="auto">
            <a:xfrm>
              <a:off x="3076" y="2133"/>
              <a:ext cx="224" cy="41"/>
            </a:xfrm>
            <a:custGeom>
              <a:avLst/>
              <a:gdLst>
                <a:gd name="T0" fmla="*/ 4246 w 4253"/>
                <a:gd name="T1" fmla="*/ 43 h 792"/>
                <a:gd name="T2" fmla="*/ 0 w 4253"/>
                <a:gd name="T3" fmla="*/ 792 h 792"/>
                <a:gd name="T4" fmla="*/ 474 w 4253"/>
                <a:gd name="T5" fmla="*/ 666 h 792"/>
                <a:gd name="T6" fmla="*/ 4253 w 4253"/>
                <a:gd name="T7" fmla="*/ 0 h 792"/>
                <a:gd name="T8" fmla="*/ 4246 w 4253"/>
                <a:gd name="T9" fmla="*/ 43 h 792"/>
                <a:gd name="T10" fmla="*/ 0 60000 65536"/>
                <a:gd name="T11" fmla="*/ 0 60000 65536"/>
                <a:gd name="T12" fmla="*/ 0 60000 65536"/>
                <a:gd name="T13" fmla="*/ 0 60000 65536"/>
                <a:gd name="T14" fmla="*/ 0 60000 65536"/>
                <a:gd name="T15" fmla="*/ 0 w 4253"/>
                <a:gd name="T16" fmla="*/ 0 h 792"/>
                <a:gd name="T17" fmla="*/ 4253 w 4253"/>
                <a:gd name="T18" fmla="*/ 792 h 792"/>
              </a:gdLst>
              <a:ahLst/>
              <a:cxnLst>
                <a:cxn ang="T10">
                  <a:pos x="T0" y="T1"/>
                </a:cxn>
                <a:cxn ang="T11">
                  <a:pos x="T2" y="T3"/>
                </a:cxn>
                <a:cxn ang="T12">
                  <a:pos x="T4" y="T5"/>
                </a:cxn>
                <a:cxn ang="T13">
                  <a:pos x="T6" y="T7"/>
                </a:cxn>
                <a:cxn ang="T14">
                  <a:pos x="T8" y="T9"/>
                </a:cxn>
              </a:cxnLst>
              <a:rect l="T15" t="T16" r="T17" b="T18"/>
              <a:pathLst>
                <a:path w="4253" h="792">
                  <a:moveTo>
                    <a:pt x="4246" y="43"/>
                  </a:moveTo>
                  <a:lnTo>
                    <a:pt x="0" y="792"/>
                  </a:lnTo>
                  <a:lnTo>
                    <a:pt x="474" y="666"/>
                  </a:lnTo>
                  <a:lnTo>
                    <a:pt x="4253" y="0"/>
                  </a:lnTo>
                  <a:lnTo>
                    <a:pt x="4246" y="43"/>
                  </a:lnTo>
                  <a:close/>
                </a:path>
              </a:pathLst>
            </a:custGeom>
            <a:solidFill>
              <a:srgbClr val="F3F2EC"/>
            </a:solidFill>
            <a:ln w="9525">
              <a:noFill/>
              <a:round/>
              <a:headEnd/>
              <a:tailEnd/>
            </a:ln>
          </p:spPr>
          <p:txBody>
            <a:bodyPr/>
            <a:lstStyle/>
            <a:p>
              <a:endParaRPr lang="da-DK"/>
            </a:p>
          </p:txBody>
        </p:sp>
        <p:sp>
          <p:nvSpPr>
            <p:cNvPr id="184" name="Freeform 1156"/>
            <p:cNvSpPr>
              <a:spLocks/>
            </p:cNvSpPr>
            <p:nvPr/>
          </p:nvSpPr>
          <p:spPr bwMode="auto">
            <a:xfrm>
              <a:off x="3088" y="2132"/>
              <a:ext cx="212" cy="39"/>
            </a:xfrm>
            <a:custGeom>
              <a:avLst/>
              <a:gdLst>
                <a:gd name="T0" fmla="*/ 4012 w 4019"/>
                <a:gd name="T1" fmla="*/ 44 h 751"/>
                <a:gd name="T2" fmla="*/ 0 w 4019"/>
                <a:gd name="T3" fmla="*/ 751 h 751"/>
                <a:gd name="T4" fmla="*/ 474 w 4019"/>
                <a:gd name="T5" fmla="*/ 626 h 751"/>
                <a:gd name="T6" fmla="*/ 4019 w 4019"/>
                <a:gd name="T7" fmla="*/ 0 h 751"/>
                <a:gd name="T8" fmla="*/ 4012 w 4019"/>
                <a:gd name="T9" fmla="*/ 44 h 751"/>
                <a:gd name="T10" fmla="*/ 0 60000 65536"/>
                <a:gd name="T11" fmla="*/ 0 60000 65536"/>
                <a:gd name="T12" fmla="*/ 0 60000 65536"/>
                <a:gd name="T13" fmla="*/ 0 60000 65536"/>
                <a:gd name="T14" fmla="*/ 0 60000 65536"/>
                <a:gd name="T15" fmla="*/ 0 w 4019"/>
                <a:gd name="T16" fmla="*/ 0 h 751"/>
                <a:gd name="T17" fmla="*/ 4019 w 4019"/>
                <a:gd name="T18" fmla="*/ 751 h 751"/>
              </a:gdLst>
              <a:ahLst/>
              <a:cxnLst>
                <a:cxn ang="T10">
                  <a:pos x="T0" y="T1"/>
                </a:cxn>
                <a:cxn ang="T11">
                  <a:pos x="T2" y="T3"/>
                </a:cxn>
                <a:cxn ang="T12">
                  <a:pos x="T4" y="T5"/>
                </a:cxn>
                <a:cxn ang="T13">
                  <a:pos x="T6" y="T7"/>
                </a:cxn>
                <a:cxn ang="T14">
                  <a:pos x="T8" y="T9"/>
                </a:cxn>
              </a:cxnLst>
              <a:rect l="T15" t="T16" r="T17" b="T18"/>
              <a:pathLst>
                <a:path w="4019" h="751">
                  <a:moveTo>
                    <a:pt x="4012" y="44"/>
                  </a:moveTo>
                  <a:lnTo>
                    <a:pt x="0" y="751"/>
                  </a:lnTo>
                  <a:lnTo>
                    <a:pt x="474" y="626"/>
                  </a:lnTo>
                  <a:lnTo>
                    <a:pt x="4019" y="0"/>
                  </a:lnTo>
                  <a:lnTo>
                    <a:pt x="4012" y="44"/>
                  </a:lnTo>
                  <a:close/>
                </a:path>
              </a:pathLst>
            </a:custGeom>
            <a:solidFill>
              <a:srgbClr val="F3F2EC"/>
            </a:solidFill>
            <a:ln w="9525">
              <a:noFill/>
              <a:round/>
              <a:headEnd/>
              <a:tailEnd/>
            </a:ln>
          </p:spPr>
          <p:txBody>
            <a:bodyPr/>
            <a:lstStyle/>
            <a:p>
              <a:endParaRPr lang="da-DK"/>
            </a:p>
          </p:txBody>
        </p:sp>
        <p:sp>
          <p:nvSpPr>
            <p:cNvPr id="185" name="Freeform 1157"/>
            <p:cNvSpPr>
              <a:spLocks/>
            </p:cNvSpPr>
            <p:nvPr/>
          </p:nvSpPr>
          <p:spPr bwMode="auto">
            <a:xfrm>
              <a:off x="3101" y="2130"/>
              <a:ext cx="199" cy="38"/>
            </a:xfrm>
            <a:custGeom>
              <a:avLst/>
              <a:gdLst>
                <a:gd name="T0" fmla="*/ 3779 w 3785"/>
                <a:gd name="T1" fmla="*/ 43 h 709"/>
                <a:gd name="T2" fmla="*/ 0 w 3785"/>
                <a:gd name="T3" fmla="*/ 709 h 709"/>
                <a:gd name="T4" fmla="*/ 474 w 3785"/>
                <a:gd name="T5" fmla="*/ 584 h 709"/>
                <a:gd name="T6" fmla="*/ 3785 w 3785"/>
                <a:gd name="T7" fmla="*/ 0 h 709"/>
                <a:gd name="T8" fmla="*/ 3779 w 3785"/>
                <a:gd name="T9" fmla="*/ 43 h 709"/>
                <a:gd name="T10" fmla="*/ 0 60000 65536"/>
                <a:gd name="T11" fmla="*/ 0 60000 65536"/>
                <a:gd name="T12" fmla="*/ 0 60000 65536"/>
                <a:gd name="T13" fmla="*/ 0 60000 65536"/>
                <a:gd name="T14" fmla="*/ 0 60000 65536"/>
                <a:gd name="T15" fmla="*/ 0 w 3785"/>
                <a:gd name="T16" fmla="*/ 0 h 709"/>
                <a:gd name="T17" fmla="*/ 3785 w 3785"/>
                <a:gd name="T18" fmla="*/ 709 h 709"/>
              </a:gdLst>
              <a:ahLst/>
              <a:cxnLst>
                <a:cxn ang="T10">
                  <a:pos x="T0" y="T1"/>
                </a:cxn>
                <a:cxn ang="T11">
                  <a:pos x="T2" y="T3"/>
                </a:cxn>
                <a:cxn ang="T12">
                  <a:pos x="T4" y="T5"/>
                </a:cxn>
                <a:cxn ang="T13">
                  <a:pos x="T6" y="T7"/>
                </a:cxn>
                <a:cxn ang="T14">
                  <a:pos x="T8" y="T9"/>
                </a:cxn>
              </a:cxnLst>
              <a:rect l="T15" t="T16" r="T17" b="T18"/>
              <a:pathLst>
                <a:path w="3785" h="709">
                  <a:moveTo>
                    <a:pt x="3779" y="43"/>
                  </a:moveTo>
                  <a:lnTo>
                    <a:pt x="0" y="709"/>
                  </a:lnTo>
                  <a:lnTo>
                    <a:pt x="474" y="584"/>
                  </a:lnTo>
                  <a:lnTo>
                    <a:pt x="3785" y="0"/>
                  </a:lnTo>
                  <a:lnTo>
                    <a:pt x="3779" y="43"/>
                  </a:lnTo>
                  <a:close/>
                </a:path>
              </a:pathLst>
            </a:custGeom>
            <a:solidFill>
              <a:srgbClr val="F3F2EC"/>
            </a:solidFill>
            <a:ln w="9525">
              <a:noFill/>
              <a:round/>
              <a:headEnd/>
              <a:tailEnd/>
            </a:ln>
          </p:spPr>
          <p:txBody>
            <a:bodyPr/>
            <a:lstStyle/>
            <a:p>
              <a:endParaRPr lang="da-DK"/>
            </a:p>
          </p:txBody>
        </p:sp>
        <p:sp>
          <p:nvSpPr>
            <p:cNvPr id="186" name="Freeform 1158"/>
            <p:cNvSpPr>
              <a:spLocks/>
            </p:cNvSpPr>
            <p:nvPr/>
          </p:nvSpPr>
          <p:spPr bwMode="auto">
            <a:xfrm>
              <a:off x="3113" y="2129"/>
              <a:ext cx="187" cy="35"/>
            </a:xfrm>
            <a:custGeom>
              <a:avLst/>
              <a:gdLst>
                <a:gd name="T0" fmla="*/ 3545 w 3552"/>
                <a:gd name="T1" fmla="*/ 43 h 669"/>
                <a:gd name="T2" fmla="*/ 0 w 3552"/>
                <a:gd name="T3" fmla="*/ 669 h 669"/>
                <a:gd name="T4" fmla="*/ 474 w 3552"/>
                <a:gd name="T5" fmla="*/ 543 h 669"/>
                <a:gd name="T6" fmla="*/ 3552 w 3552"/>
                <a:gd name="T7" fmla="*/ 0 h 669"/>
                <a:gd name="T8" fmla="*/ 3545 w 3552"/>
                <a:gd name="T9" fmla="*/ 43 h 669"/>
                <a:gd name="T10" fmla="*/ 0 60000 65536"/>
                <a:gd name="T11" fmla="*/ 0 60000 65536"/>
                <a:gd name="T12" fmla="*/ 0 60000 65536"/>
                <a:gd name="T13" fmla="*/ 0 60000 65536"/>
                <a:gd name="T14" fmla="*/ 0 60000 65536"/>
                <a:gd name="T15" fmla="*/ 0 w 3552"/>
                <a:gd name="T16" fmla="*/ 0 h 669"/>
                <a:gd name="T17" fmla="*/ 3552 w 3552"/>
                <a:gd name="T18" fmla="*/ 669 h 669"/>
              </a:gdLst>
              <a:ahLst/>
              <a:cxnLst>
                <a:cxn ang="T10">
                  <a:pos x="T0" y="T1"/>
                </a:cxn>
                <a:cxn ang="T11">
                  <a:pos x="T2" y="T3"/>
                </a:cxn>
                <a:cxn ang="T12">
                  <a:pos x="T4" y="T5"/>
                </a:cxn>
                <a:cxn ang="T13">
                  <a:pos x="T6" y="T7"/>
                </a:cxn>
                <a:cxn ang="T14">
                  <a:pos x="T8" y="T9"/>
                </a:cxn>
              </a:cxnLst>
              <a:rect l="T15" t="T16" r="T17" b="T18"/>
              <a:pathLst>
                <a:path w="3552" h="669">
                  <a:moveTo>
                    <a:pt x="3545" y="43"/>
                  </a:moveTo>
                  <a:lnTo>
                    <a:pt x="0" y="669"/>
                  </a:lnTo>
                  <a:lnTo>
                    <a:pt x="474" y="543"/>
                  </a:lnTo>
                  <a:lnTo>
                    <a:pt x="3552" y="0"/>
                  </a:lnTo>
                  <a:lnTo>
                    <a:pt x="3545" y="43"/>
                  </a:lnTo>
                  <a:close/>
                </a:path>
              </a:pathLst>
            </a:custGeom>
            <a:solidFill>
              <a:srgbClr val="F3F2EC"/>
            </a:solidFill>
            <a:ln w="9525">
              <a:noFill/>
              <a:round/>
              <a:headEnd/>
              <a:tailEnd/>
            </a:ln>
          </p:spPr>
          <p:txBody>
            <a:bodyPr/>
            <a:lstStyle/>
            <a:p>
              <a:endParaRPr lang="da-DK"/>
            </a:p>
          </p:txBody>
        </p:sp>
        <p:sp>
          <p:nvSpPr>
            <p:cNvPr id="187" name="Freeform 1159"/>
            <p:cNvSpPr>
              <a:spLocks/>
            </p:cNvSpPr>
            <p:nvPr/>
          </p:nvSpPr>
          <p:spPr bwMode="auto">
            <a:xfrm>
              <a:off x="3126" y="2128"/>
              <a:ext cx="174" cy="33"/>
            </a:xfrm>
            <a:custGeom>
              <a:avLst/>
              <a:gdLst>
                <a:gd name="T0" fmla="*/ 3311 w 3318"/>
                <a:gd name="T1" fmla="*/ 43 h 627"/>
                <a:gd name="T2" fmla="*/ 0 w 3318"/>
                <a:gd name="T3" fmla="*/ 627 h 627"/>
                <a:gd name="T4" fmla="*/ 474 w 3318"/>
                <a:gd name="T5" fmla="*/ 501 h 627"/>
                <a:gd name="T6" fmla="*/ 3318 w 3318"/>
                <a:gd name="T7" fmla="*/ 0 h 627"/>
                <a:gd name="T8" fmla="*/ 3311 w 3318"/>
                <a:gd name="T9" fmla="*/ 43 h 627"/>
                <a:gd name="T10" fmla="*/ 0 60000 65536"/>
                <a:gd name="T11" fmla="*/ 0 60000 65536"/>
                <a:gd name="T12" fmla="*/ 0 60000 65536"/>
                <a:gd name="T13" fmla="*/ 0 60000 65536"/>
                <a:gd name="T14" fmla="*/ 0 60000 65536"/>
                <a:gd name="T15" fmla="*/ 0 w 3318"/>
                <a:gd name="T16" fmla="*/ 0 h 627"/>
                <a:gd name="T17" fmla="*/ 3318 w 3318"/>
                <a:gd name="T18" fmla="*/ 627 h 627"/>
              </a:gdLst>
              <a:ahLst/>
              <a:cxnLst>
                <a:cxn ang="T10">
                  <a:pos x="T0" y="T1"/>
                </a:cxn>
                <a:cxn ang="T11">
                  <a:pos x="T2" y="T3"/>
                </a:cxn>
                <a:cxn ang="T12">
                  <a:pos x="T4" y="T5"/>
                </a:cxn>
                <a:cxn ang="T13">
                  <a:pos x="T6" y="T7"/>
                </a:cxn>
                <a:cxn ang="T14">
                  <a:pos x="T8" y="T9"/>
                </a:cxn>
              </a:cxnLst>
              <a:rect l="T15" t="T16" r="T17" b="T18"/>
              <a:pathLst>
                <a:path w="3318" h="627">
                  <a:moveTo>
                    <a:pt x="3311" y="43"/>
                  </a:moveTo>
                  <a:lnTo>
                    <a:pt x="0" y="627"/>
                  </a:lnTo>
                  <a:lnTo>
                    <a:pt x="474" y="501"/>
                  </a:lnTo>
                  <a:lnTo>
                    <a:pt x="3318" y="0"/>
                  </a:lnTo>
                  <a:lnTo>
                    <a:pt x="3311" y="43"/>
                  </a:lnTo>
                  <a:close/>
                </a:path>
              </a:pathLst>
            </a:custGeom>
            <a:solidFill>
              <a:srgbClr val="F3F2EC"/>
            </a:solidFill>
            <a:ln w="9525">
              <a:noFill/>
              <a:round/>
              <a:headEnd/>
              <a:tailEnd/>
            </a:ln>
          </p:spPr>
          <p:txBody>
            <a:bodyPr/>
            <a:lstStyle/>
            <a:p>
              <a:endParaRPr lang="da-DK"/>
            </a:p>
          </p:txBody>
        </p:sp>
        <p:sp>
          <p:nvSpPr>
            <p:cNvPr id="188" name="Freeform 1160"/>
            <p:cNvSpPr>
              <a:spLocks/>
            </p:cNvSpPr>
            <p:nvPr/>
          </p:nvSpPr>
          <p:spPr bwMode="auto">
            <a:xfrm>
              <a:off x="3138" y="2127"/>
              <a:ext cx="163" cy="31"/>
            </a:xfrm>
            <a:custGeom>
              <a:avLst/>
              <a:gdLst>
                <a:gd name="T0" fmla="*/ 3078 w 3085"/>
                <a:gd name="T1" fmla="*/ 44 h 587"/>
                <a:gd name="T2" fmla="*/ 0 w 3085"/>
                <a:gd name="T3" fmla="*/ 587 h 587"/>
                <a:gd name="T4" fmla="*/ 473 w 3085"/>
                <a:gd name="T5" fmla="*/ 461 h 587"/>
                <a:gd name="T6" fmla="*/ 3085 w 3085"/>
                <a:gd name="T7" fmla="*/ 0 h 587"/>
                <a:gd name="T8" fmla="*/ 3078 w 3085"/>
                <a:gd name="T9" fmla="*/ 44 h 587"/>
                <a:gd name="T10" fmla="*/ 0 60000 65536"/>
                <a:gd name="T11" fmla="*/ 0 60000 65536"/>
                <a:gd name="T12" fmla="*/ 0 60000 65536"/>
                <a:gd name="T13" fmla="*/ 0 60000 65536"/>
                <a:gd name="T14" fmla="*/ 0 60000 65536"/>
                <a:gd name="T15" fmla="*/ 0 w 3085"/>
                <a:gd name="T16" fmla="*/ 0 h 587"/>
                <a:gd name="T17" fmla="*/ 3085 w 3085"/>
                <a:gd name="T18" fmla="*/ 587 h 587"/>
              </a:gdLst>
              <a:ahLst/>
              <a:cxnLst>
                <a:cxn ang="T10">
                  <a:pos x="T0" y="T1"/>
                </a:cxn>
                <a:cxn ang="T11">
                  <a:pos x="T2" y="T3"/>
                </a:cxn>
                <a:cxn ang="T12">
                  <a:pos x="T4" y="T5"/>
                </a:cxn>
                <a:cxn ang="T13">
                  <a:pos x="T6" y="T7"/>
                </a:cxn>
                <a:cxn ang="T14">
                  <a:pos x="T8" y="T9"/>
                </a:cxn>
              </a:cxnLst>
              <a:rect l="T15" t="T16" r="T17" b="T18"/>
              <a:pathLst>
                <a:path w="3085" h="587">
                  <a:moveTo>
                    <a:pt x="3078" y="44"/>
                  </a:moveTo>
                  <a:lnTo>
                    <a:pt x="0" y="587"/>
                  </a:lnTo>
                  <a:lnTo>
                    <a:pt x="473" y="461"/>
                  </a:lnTo>
                  <a:lnTo>
                    <a:pt x="3085" y="0"/>
                  </a:lnTo>
                  <a:lnTo>
                    <a:pt x="3078" y="44"/>
                  </a:lnTo>
                  <a:close/>
                </a:path>
              </a:pathLst>
            </a:custGeom>
            <a:solidFill>
              <a:srgbClr val="F3F2EC"/>
            </a:solidFill>
            <a:ln w="9525">
              <a:noFill/>
              <a:round/>
              <a:headEnd/>
              <a:tailEnd/>
            </a:ln>
          </p:spPr>
          <p:txBody>
            <a:bodyPr/>
            <a:lstStyle/>
            <a:p>
              <a:endParaRPr lang="da-DK"/>
            </a:p>
          </p:txBody>
        </p:sp>
        <p:sp>
          <p:nvSpPr>
            <p:cNvPr id="189" name="Freeform 1161"/>
            <p:cNvSpPr>
              <a:spLocks/>
            </p:cNvSpPr>
            <p:nvPr/>
          </p:nvSpPr>
          <p:spPr bwMode="auto">
            <a:xfrm>
              <a:off x="3151" y="2126"/>
              <a:ext cx="150" cy="29"/>
            </a:xfrm>
            <a:custGeom>
              <a:avLst/>
              <a:gdLst>
                <a:gd name="T0" fmla="*/ 2844 w 2851"/>
                <a:gd name="T1" fmla="*/ 44 h 545"/>
                <a:gd name="T2" fmla="*/ 0 w 2851"/>
                <a:gd name="T3" fmla="*/ 545 h 545"/>
                <a:gd name="T4" fmla="*/ 473 w 2851"/>
                <a:gd name="T5" fmla="*/ 419 h 545"/>
                <a:gd name="T6" fmla="*/ 2851 w 2851"/>
                <a:gd name="T7" fmla="*/ 0 h 545"/>
                <a:gd name="T8" fmla="*/ 2850 w 2851"/>
                <a:gd name="T9" fmla="*/ 4 h 545"/>
                <a:gd name="T10" fmla="*/ 2844 w 2851"/>
                <a:gd name="T11" fmla="*/ 44 h 545"/>
                <a:gd name="T12" fmla="*/ 0 60000 65536"/>
                <a:gd name="T13" fmla="*/ 0 60000 65536"/>
                <a:gd name="T14" fmla="*/ 0 60000 65536"/>
                <a:gd name="T15" fmla="*/ 0 60000 65536"/>
                <a:gd name="T16" fmla="*/ 0 60000 65536"/>
                <a:gd name="T17" fmla="*/ 0 60000 65536"/>
                <a:gd name="T18" fmla="*/ 0 w 2851"/>
                <a:gd name="T19" fmla="*/ 0 h 545"/>
                <a:gd name="T20" fmla="*/ 2851 w 2851"/>
                <a:gd name="T21" fmla="*/ 545 h 545"/>
              </a:gdLst>
              <a:ahLst/>
              <a:cxnLst>
                <a:cxn ang="T12">
                  <a:pos x="T0" y="T1"/>
                </a:cxn>
                <a:cxn ang="T13">
                  <a:pos x="T2" y="T3"/>
                </a:cxn>
                <a:cxn ang="T14">
                  <a:pos x="T4" y="T5"/>
                </a:cxn>
                <a:cxn ang="T15">
                  <a:pos x="T6" y="T7"/>
                </a:cxn>
                <a:cxn ang="T16">
                  <a:pos x="T8" y="T9"/>
                </a:cxn>
                <a:cxn ang="T17">
                  <a:pos x="T10" y="T11"/>
                </a:cxn>
              </a:cxnLst>
              <a:rect l="T18" t="T19" r="T20" b="T21"/>
              <a:pathLst>
                <a:path w="2851" h="545">
                  <a:moveTo>
                    <a:pt x="2844" y="44"/>
                  </a:moveTo>
                  <a:lnTo>
                    <a:pt x="0" y="545"/>
                  </a:lnTo>
                  <a:lnTo>
                    <a:pt x="473" y="419"/>
                  </a:lnTo>
                  <a:lnTo>
                    <a:pt x="2851" y="0"/>
                  </a:lnTo>
                  <a:lnTo>
                    <a:pt x="2850" y="4"/>
                  </a:lnTo>
                  <a:lnTo>
                    <a:pt x="2844" y="44"/>
                  </a:lnTo>
                  <a:close/>
                </a:path>
              </a:pathLst>
            </a:custGeom>
            <a:solidFill>
              <a:srgbClr val="F2F1EA"/>
            </a:solidFill>
            <a:ln w="9525">
              <a:noFill/>
              <a:round/>
              <a:headEnd/>
              <a:tailEnd/>
            </a:ln>
          </p:spPr>
          <p:txBody>
            <a:bodyPr/>
            <a:lstStyle/>
            <a:p>
              <a:endParaRPr lang="da-DK"/>
            </a:p>
          </p:txBody>
        </p:sp>
        <p:sp>
          <p:nvSpPr>
            <p:cNvPr id="190" name="Freeform 1162"/>
            <p:cNvSpPr>
              <a:spLocks/>
            </p:cNvSpPr>
            <p:nvPr/>
          </p:nvSpPr>
          <p:spPr bwMode="auto">
            <a:xfrm>
              <a:off x="3163" y="2125"/>
              <a:ext cx="138" cy="26"/>
            </a:xfrm>
            <a:custGeom>
              <a:avLst/>
              <a:gdLst>
                <a:gd name="T0" fmla="*/ 2612 w 2622"/>
                <a:gd name="T1" fmla="*/ 43 h 504"/>
                <a:gd name="T2" fmla="*/ 0 w 2622"/>
                <a:gd name="T3" fmla="*/ 504 h 504"/>
                <a:gd name="T4" fmla="*/ 474 w 2622"/>
                <a:gd name="T5" fmla="*/ 379 h 504"/>
                <a:gd name="T6" fmla="*/ 2622 w 2622"/>
                <a:gd name="T7" fmla="*/ 0 h 504"/>
                <a:gd name="T8" fmla="*/ 2614 w 2622"/>
                <a:gd name="T9" fmla="*/ 26 h 504"/>
                <a:gd name="T10" fmla="*/ 2612 w 2622"/>
                <a:gd name="T11" fmla="*/ 43 h 504"/>
                <a:gd name="T12" fmla="*/ 0 60000 65536"/>
                <a:gd name="T13" fmla="*/ 0 60000 65536"/>
                <a:gd name="T14" fmla="*/ 0 60000 65536"/>
                <a:gd name="T15" fmla="*/ 0 60000 65536"/>
                <a:gd name="T16" fmla="*/ 0 60000 65536"/>
                <a:gd name="T17" fmla="*/ 0 60000 65536"/>
                <a:gd name="T18" fmla="*/ 0 w 2622"/>
                <a:gd name="T19" fmla="*/ 0 h 504"/>
                <a:gd name="T20" fmla="*/ 2622 w 2622"/>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2622" h="504">
                  <a:moveTo>
                    <a:pt x="2612" y="43"/>
                  </a:moveTo>
                  <a:lnTo>
                    <a:pt x="0" y="504"/>
                  </a:lnTo>
                  <a:lnTo>
                    <a:pt x="474" y="379"/>
                  </a:lnTo>
                  <a:lnTo>
                    <a:pt x="2622" y="0"/>
                  </a:lnTo>
                  <a:lnTo>
                    <a:pt x="2614" y="26"/>
                  </a:lnTo>
                  <a:lnTo>
                    <a:pt x="2612" y="43"/>
                  </a:lnTo>
                  <a:close/>
                </a:path>
              </a:pathLst>
            </a:custGeom>
            <a:solidFill>
              <a:srgbClr val="F1F1EB"/>
            </a:solidFill>
            <a:ln w="9525">
              <a:noFill/>
              <a:round/>
              <a:headEnd/>
              <a:tailEnd/>
            </a:ln>
          </p:spPr>
          <p:txBody>
            <a:bodyPr/>
            <a:lstStyle/>
            <a:p>
              <a:endParaRPr lang="da-DK"/>
            </a:p>
          </p:txBody>
        </p:sp>
        <p:sp>
          <p:nvSpPr>
            <p:cNvPr id="191" name="Freeform 1163"/>
            <p:cNvSpPr>
              <a:spLocks/>
            </p:cNvSpPr>
            <p:nvPr/>
          </p:nvSpPr>
          <p:spPr bwMode="auto">
            <a:xfrm>
              <a:off x="3176" y="2124"/>
              <a:ext cx="125" cy="24"/>
            </a:xfrm>
            <a:custGeom>
              <a:avLst/>
              <a:gdLst>
                <a:gd name="T0" fmla="*/ 2378 w 2391"/>
                <a:gd name="T1" fmla="*/ 44 h 463"/>
                <a:gd name="T2" fmla="*/ 0 w 2391"/>
                <a:gd name="T3" fmla="*/ 463 h 463"/>
                <a:gd name="T4" fmla="*/ 474 w 2391"/>
                <a:gd name="T5" fmla="*/ 338 h 463"/>
                <a:gd name="T6" fmla="*/ 2391 w 2391"/>
                <a:gd name="T7" fmla="*/ 0 h 463"/>
                <a:gd name="T8" fmla="*/ 2378 w 2391"/>
                <a:gd name="T9" fmla="*/ 44 h 463"/>
                <a:gd name="T10" fmla="*/ 0 60000 65536"/>
                <a:gd name="T11" fmla="*/ 0 60000 65536"/>
                <a:gd name="T12" fmla="*/ 0 60000 65536"/>
                <a:gd name="T13" fmla="*/ 0 60000 65536"/>
                <a:gd name="T14" fmla="*/ 0 60000 65536"/>
                <a:gd name="T15" fmla="*/ 0 w 2391"/>
                <a:gd name="T16" fmla="*/ 0 h 463"/>
                <a:gd name="T17" fmla="*/ 2391 w 2391"/>
                <a:gd name="T18" fmla="*/ 463 h 463"/>
              </a:gdLst>
              <a:ahLst/>
              <a:cxnLst>
                <a:cxn ang="T10">
                  <a:pos x="T0" y="T1"/>
                </a:cxn>
                <a:cxn ang="T11">
                  <a:pos x="T2" y="T3"/>
                </a:cxn>
                <a:cxn ang="T12">
                  <a:pos x="T4" y="T5"/>
                </a:cxn>
                <a:cxn ang="T13">
                  <a:pos x="T6" y="T7"/>
                </a:cxn>
                <a:cxn ang="T14">
                  <a:pos x="T8" y="T9"/>
                </a:cxn>
              </a:cxnLst>
              <a:rect l="T15" t="T16" r="T17" b="T18"/>
              <a:pathLst>
                <a:path w="2391" h="463">
                  <a:moveTo>
                    <a:pt x="2378" y="44"/>
                  </a:moveTo>
                  <a:lnTo>
                    <a:pt x="0" y="463"/>
                  </a:lnTo>
                  <a:lnTo>
                    <a:pt x="474" y="338"/>
                  </a:lnTo>
                  <a:lnTo>
                    <a:pt x="2391" y="0"/>
                  </a:lnTo>
                  <a:lnTo>
                    <a:pt x="2378" y="44"/>
                  </a:lnTo>
                  <a:close/>
                </a:path>
              </a:pathLst>
            </a:custGeom>
            <a:solidFill>
              <a:srgbClr val="F1F1EB"/>
            </a:solidFill>
            <a:ln w="9525">
              <a:noFill/>
              <a:round/>
              <a:headEnd/>
              <a:tailEnd/>
            </a:ln>
          </p:spPr>
          <p:txBody>
            <a:bodyPr/>
            <a:lstStyle/>
            <a:p>
              <a:endParaRPr lang="da-DK"/>
            </a:p>
          </p:txBody>
        </p:sp>
        <p:sp>
          <p:nvSpPr>
            <p:cNvPr id="192" name="Freeform 1164"/>
            <p:cNvSpPr>
              <a:spLocks/>
            </p:cNvSpPr>
            <p:nvPr/>
          </p:nvSpPr>
          <p:spPr bwMode="auto">
            <a:xfrm>
              <a:off x="3188" y="2122"/>
              <a:ext cx="114" cy="23"/>
            </a:xfrm>
            <a:custGeom>
              <a:avLst/>
              <a:gdLst>
                <a:gd name="T0" fmla="*/ 2148 w 2161"/>
                <a:gd name="T1" fmla="*/ 45 h 424"/>
                <a:gd name="T2" fmla="*/ 0 w 2161"/>
                <a:gd name="T3" fmla="*/ 424 h 424"/>
                <a:gd name="T4" fmla="*/ 474 w 2161"/>
                <a:gd name="T5" fmla="*/ 298 h 424"/>
                <a:gd name="T6" fmla="*/ 2161 w 2161"/>
                <a:gd name="T7" fmla="*/ 0 h 424"/>
                <a:gd name="T8" fmla="*/ 2148 w 2161"/>
                <a:gd name="T9" fmla="*/ 45 h 424"/>
                <a:gd name="T10" fmla="*/ 0 60000 65536"/>
                <a:gd name="T11" fmla="*/ 0 60000 65536"/>
                <a:gd name="T12" fmla="*/ 0 60000 65536"/>
                <a:gd name="T13" fmla="*/ 0 60000 65536"/>
                <a:gd name="T14" fmla="*/ 0 60000 65536"/>
                <a:gd name="T15" fmla="*/ 0 w 2161"/>
                <a:gd name="T16" fmla="*/ 0 h 424"/>
                <a:gd name="T17" fmla="*/ 2161 w 2161"/>
                <a:gd name="T18" fmla="*/ 424 h 424"/>
              </a:gdLst>
              <a:ahLst/>
              <a:cxnLst>
                <a:cxn ang="T10">
                  <a:pos x="T0" y="T1"/>
                </a:cxn>
                <a:cxn ang="T11">
                  <a:pos x="T2" y="T3"/>
                </a:cxn>
                <a:cxn ang="T12">
                  <a:pos x="T4" y="T5"/>
                </a:cxn>
                <a:cxn ang="T13">
                  <a:pos x="T6" y="T7"/>
                </a:cxn>
                <a:cxn ang="T14">
                  <a:pos x="T8" y="T9"/>
                </a:cxn>
              </a:cxnLst>
              <a:rect l="T15" t="T16" r="T17" b="T18"/>
              <a:pathLst>
                <a:path w="2161" h="424">
                  <a:moveTo>
                    <a:pt x="2148" y="45"/>
                  </a:moveTo>
                  <a:lnTo>
                    <a:pt x="0" y="424"/>
                  </a:lnTo>
                  <a:lnTo>
                    <a:pt x="474" y="298"/>
                  </a:lnTo>
                  <a:lnTo>
                    <a:pt x="2161" y="0"/>
                  </a:lnTo>
                  <a:lnTo>
                    <a:pt x="2148" y="45"/>
                  </a:lnTo>
                  <a:close/>
                </a:path>
              </a:pathLst>
            </a:custGeom>
            <a:solidFill>
              <a:srgbClr val="F1F1EB"/>
            </a:solidFill>
            <a:ln w="9525">
              <a:noFill/>
              <a:round/>
              <a:headEnd/>
              <a:tailEnd/>
            </a:ln>
          </p:spPr>
          <p:txBody>
            <a:bodyPr/>
            <a:lstStyle/>
            <a:p>
              <a:endParaRPr lang="da-DK"/>
            </a:p>
          </p:txBody>
        </p:sp>
        <p:sp>
          <p:nvSpPr>
            <p:cNvPr id="193" name="Freeform 1165"/>
            <p:cNvSpPr>
              <a:spLocks/>
            </p:cNvSpPr>
            <p:nvPr/>
          </p:nvSpPr>
          <p:spPr bwMode="auto">
            <a:xfrm>
              <a:off x="3200" y="2121"/>
              <a:ext cx="102" cy="20"/>
            </a:xfrm>
            <a:custGeom>
              <a:avLst/>
              <a:gdLst>
                <a:gd name="T0" fmla="*/ 1917 w 1930"/>
                <a:gd name="T1" fmla="*/ 45 h 383"/>
                <a:gd name="T2" fmla="*/ 0 w 1930"/>
                <a:gd name="T3" fmla="*/ 383 h 383"/>
                <a:gd name="T4" fmla="*/ 474 w 1930"/>
                <a:gd name="T5" fmla="*/ 257 h 383"/>
                <a:gd name="T6" fmla="*/ 1930 w 1930"/>
                <a:gd name="T7" fmla="*/ 0 h 383"/>
                <a:gd name="T8" fmla="*/ 1917 w 1930"/>
                <a:gd name="T9" fmla="*/ 45 h 383"/>
                <a:gd name="T10" fmla="*/ 0 60000 65536"/>
                <a:gd name="T11" fmla="*/ 0 60000 65536"/>
                <a:gd name="T12" fmla="*/ 0 60000 65536"/>
                <a:gd name="T13" fmla="*/ 0 60000 65536"/>
                <a:gd name="T14" fmla="*/ 0 60000 65536"/>
                <a:gd name="T15" fmla="*/ 0 w 1930"/>
                <a:gd name="T16" fmla="*/ 0 h 383"/>
                <a:gd name="T17" fmla="*/ 1930 w 1930"/>
                <a:gd name="T18" fmla="*/ 383 h 383"/>
              </a:gdLst>
              <a:ahLst/>
              <a:cxnLst>
                <a:cxn ang="T10">
                  <a:pos x="T0" y="T1"/>
                </a:cxn>
                <a:cxn ang="T11">
                  <a:pos x="T2" y="T3"/>
                </a:cxn>
                <a:cxn ang="T12">
                  <a:pos x="T4" y="T5"/>
                </a:cxn>
                <a:cxn ang="T13">
                  <a:pos x="T6" y="T7"/>
                </a:cxn>
                <a:cxn ang="T14">
                  <a:pos x="T8" y="T9"/>
                </a:cxn>
              </a:cxnLst>
              <a:rect l="T15" t="T16" r="T17" b="T18"/>
              <a:pathLst>
                <a:path w="1930" h="383">
                  <a:moveTo>
                    <a:pt x="1917" y="45"/>
                  </a:moveTo>
                  <a:lnTo>
                    <a:pt x="0" y="383"/>
                  </a:lnTo>
                  <a:lnTo>
                    <a:pt x="474" y="257"/>
                  </a:lnTo>
                  <a:lnTo>
                    <a:pt x="1930" y="0"/>
                  </a:lnTo>
                  <a:lnTo>
                    <a:pt x="1917" y="45"/>
                  </a:lnTo>
                  <a:close/>
                </a:path>
              </a:pathLst>
            </a:custGeom>
            <a:solidFill>
              <a:srgbClr val="F1F1EB"/>
            </a:solidFill>
            <a:ln w="9525">
              <a:noFill/>
              <a:round/>
              <a:headEnd/>
              <a:tailEnd/>
            </a:ln>
          </p:spPr>
          <p:txBody>
            <a:bodyPr/>
            <a:lstStyle/>
            <a:p>
              <a:endParaRPr lang="da-DK"/>
            </a:p>
          </p:txBody>
        </p:sp>
        <p:sp>
          <p:nvSpPr>
            <p:cNvPr id="194" name="Freeform 1166"/>
            <p:cNvSpPr>
              <a:spLocks/>
            </p:cNvSpPr>
            <p:nvPr/>
          </p:nvSpPr>
          <p:spPr bwMode="auto">
            <a:xfrm>
              <a:off x="3213" y="2120"/>
              <a:ext cx="89" cy="18"/>
            </a:xfrm>
            <a:custGeom>
              <a:avLst/>
              <a:gdLst>
                <a:gd name="T0" fmla="*/ 1687 w 1700"/>
                <a:gd name="T1" fmla="*/ 44 h 342"/>
                <a:gd name="T2" fmla="*/ 0 w 1700"/>
                <a:gd name="T3" fmla="*/ 342 h 342"/>
                <a:gd name="T4" fmla="*/ 474 w 1700"/>
                <a:gd name="T5" fmla="*/ 216 h 342"/>
                <a:gd name="T6" fmla="*/ 1700 w 1700"/>
                <a:gd name="T7" fmla="*/ 0 h 342"/>
                <a:gd name="T8" fmla="*/ 1687 w 1700"/>
                <a:gd name="T9" fmla="*/ 44 h 342"/>
                <a:gd name="T10" fmla="*/ 0 60000 65536"/>
                <a:gd name="T11" fmla="*/ 0 60000 65536"/>
                <a:gd name="T12" fmla="*/ 0 60000 65536"/>
                <a:gd name="T13" fmla="*/ 0 60000 65536"/>
                <a:gd name="T14" fmla="*/ 0 60000 65536"/>
                <a:gd name="T15" fmla="*/ 0 w 1700"/>
                <a:gd name="T16" fmla="*/ 0 h 342"/>
                <a:gd name="T17" fmla="*/ 1700 w 1700"/>
                <a:gd name="T18" fmla="*/ 342 h 342"/>
              </a:gdLst>
              <a:ahLst/>
              <a:cxnLst>
                <a:cxn ang="T10">
                  <a:pos x="T0" y="T1"/>
                </a:cxn>
                <a:cxn ang="T11">
                  <a:pos x="T2" y="T3"/>
                </a:cxn>
                <a:cxn ang="T12">
                  <a:pos x="T4" y="T5"/>
                </a:cxn>
                <a:cxn ang="T13">
                  <a:pos x="T6" y="T7"/>
                </a:cxn>
                <a:cxn ang="T14">
                  <a:pos x="T8" y="T9"/>
                </a:cxn>
              </a:cxnLst>
              <a:rect l="T15" t="T16" r="T17" b="T18"/>
              <a:pathLst>
                <a:path w="1700" h="342">
                  <a:moveTo>
                    <a:pt x="1687" y="44"/>
                  </a:moveTo>
                  <a:lnTo>
                    <a:pt x="0" y="342"/>
                  </a:lnTo>
                  <a:lnTo>
                    <a:pt x="474" y="216"/>
                  </a:lnTo>
                  <a:lnTo>
                    <a:pt x="1700" y="0"/>
                  </a:lnTo>
                  <a:lnTo>
                    <a:pt x="1687" y="44"/>
                  </a:lnTo>
                  <a:close/>
                </a:path>
              </a:pathLst>
            </a:custGeom>
            <a:solidFill>
              <a:srgbClr val="F1F1EB"/>
            </a:solidFill>
            <a:ln w="9525">
              <a:noFill/>
              <a:round/>
              <a:headEnd/>
              <a:tailEnd/>
            </a:ln>
          </p:spPr>
          <p:txBody>
            <a:bodyPr/>
            <a:lstStyle/>
            <a:p>
              <a:endParaRPr lang="da-DK"/>
            </a:p>
          </p:txBody>
        </p:sp>
        <p:sp>
          <p:nvSpPr>
            <p:cNvPr id="195" name="Freeform 1167"/>
            <p:cNvSpPr>
              <a:spLocks/>
            </p:cNvSpPr>
            <p:nvPr/>
          </p:nvSpPr>
          <p:spPr bwMode="auto">
            <a:xfrm>
              <a:off x="3225" y="2119"/>
              <a:ext cx="78" cy="16"/>
            </a:xfrm>
            <a:custGeom>
              <a:avLst/>
              <a:gdLst>
                <a:gd name="T0" fmla="*/ 1456 w 1470"/>
                <a:gd name="T1" fmla="*/ 45 h 302"/>
                <a:gd name="T2" fmla="*/ 0 w 1470"/>
                <a:gd name="T3" fmla="*/ 302 h 302"/>
                <a:gd name="T4" fmla="*/ 473 w 1470"/>
                <a:gd name="T5" fmla="*/ 177 h 302"/>
                <a:gd name="T6" fmla="*/ 1470 w 1470"/>
                <a:gd name="T7" fmla="*/ 0 h 302"/>
                <a:gd name="T8" fmla="*/ 1456 w 1470"/>
                <a:gd name="T9" fmla="*/ 45 h 302"/>
                <a:gd name="T10" fmla="*/ 0 60000 65536"/>
                <a:gd name="T11" fmla="*/ 0 60000 65536"/>
                <a:gd name="T12" fmla="*/ 0 60000 65536"/>
                <a:gd name="T13" fmla="*/ 0 60000 65536"/>
                <a:gd name="T14" fmla="*/ 0 60000 65536"/>
                <a:gd name="T15" fmla="*/ 0 w 1470"/>
                <a:gd name="T16" fmla="*/ 0 h 302"/>
                <a:gd name="T17" fmla="*/ 1470 w 1470"/>
                <a:gd name="T18" fmla="*/ 302 h 302"/>
              </a:gdLst>
              <a:ahLst/>
              <a:cxnLst>
                <a:cxn ang="T10">
                  <a:pos x="T0" y="T1"/>
                </a:cxn>
                <a:cxn ang="T11">
                  <a:pos x="T2" y="T3"/>
                </a:cxn>
                <a:cxn ang="T12">
                  <a:pos x="T4" y="T5"/>
                </a:cxn>
                <a:cxn ang="T13">
                  <a:pos x="T6" y="T7"/>
                </a:cxn>
                <a:cxn ang="T14">
                  <a:pos x="T8" y="T9"/>
                </a:cxn>
              </a:cxnLst>
              <a:rect l="T15" t="T16" r="T17" b="T18"/>
              <a:pathLst>
                <a:path w="1470" h="302">
                  <a:moveTo>
                    <a:pt x="1456" y="45"/>
                  </a:moveTo>
                  <a:lnTo>
                    <a:pt x="0" y="302"/>
                  </a:lnTo>
                  <a:lnTo>
                    <a:pt x="473" y="177"/>
                  </a:lnTo>
                  <a:lnTo>
                    <a:pt x="1470" y="0"/>
                  </a:lnTo>
                  <a:lnTo>
                    <a:pt x="1456" y="45"/>
                  </a:lnTo>
                  <a:close/>
                </a:path>
              </a:pathLst>
            </a:custGeom>
            <a:solidFill>
              <a:srgbClr val="F1F1EB"/>
            </a:solidFill>
            <a:ln w="9525">
              <a:noFill/>
              <a:round/>
              <a:headEnd/>
              <a:tailEnd/>
            </a:ln>
          </p:spPr>
          <p:txBody>
            <a:bodyPr/>
            <a:lstStyle/>
            <a:p>
              <a:endParaRPr lang="da-DK"/>
            </a:p>
          </p:txBody>
        </p:sp>
        <p:sp>
          <p:nvSpPr>
            <p:cNvPr id="196" name="Freeform 1168"/>
            <p:cNvSpPr>
              <a:spLocks/>
            </p:cNvSpPr>
            <p:nvPr/>
          </p:nvSpPr>
          <p:spPr bwMode="auto">
            <a:xfrm>
              <a:off x="3238" y="2118"/>
              <a:ext cx="65" cy="13"/>
            </a:xfrm>
            <a:custGeom>
              <a:avLst/>
              <a:gdLst>
                <a:gd name="T0" fmla="*/ 1226 w 1239"/>
                <a:gd name="T1" fmla="*/ 45 h 261"/>
                <a:gd name="T2" fmla="*/ 0 w 1239"/>
                <a:gd name="T3" fmla="*/ 261 h 261"/>
                <a:gd name="T4" fmla="*/ 473 w 1239"/>
                <a:gd name="T5" fmla="*/ 136 h 261"/>
                <a:gd name="T6" fmla="*/ 1239 w 1239"/>
                <a:gd name="T7" fmla="*/ 0 h 261"/>
                <a:gd name="T8" fmla="*/ 1226 w 1239"/>
                <a:gd name="T9" fmla="*/ 45 h 261"/>
                <a:gd name="T10" fmla="*/ 0 60000 65536"/>
                <a:gd name="T11" fmla="*/ 0 60000 65536"/>
                <a:gd name="T12" fmla="*/ 0 60000 65536"/>
                <a:gd name="T13" fmla="*/ 0 60000 65536"/>
                <a:gd name="T14" fmla="*/ 0 60000 65536"/>
                <a:gd name="T15" fmla="*/ 0 w 1239"/>
                <a:gd name="T16" fmla="*/ 0 h 261"/>
                <a:gd name="T17" fmla="*/ 1239 w 1239"/>
                <a:gd name="T18" fmla="*/ 261 h 261"/>
              </a:gdLst>
              <a:ahLst/>
              <a:cxnLst>
                <a:cxn ang="T10">
                  <a:pos x="T0" y="T1"/>
                </a:cxn>
                <a:cxn ang="T11">
                  <a:pos x="T2" y="T3"/>
                </a:cxn>
                <a:cxn ang="T12">
                  <a:pos x="T4" y="T5"/>
                </a:cxn>
                <a:cxn ang="T13">
                  <a:pos x="T6" y="T7"/>
                </a:cxn>
                <a:cxn ang="T14">
                  <a:pos x="T8" y="T9"/>
                </a:cxn>
              </a:cxnLst>
              <a:rect l="T15" t="T16" r="T17" b="T18"/>
              <a:pathLst>
                <a:path w="1239" h="261">
                  <a:moveTo>
                    <a:pt x="1226" y="45"/>
                  </a:moveTo>
                  <a:lnTo>
                    <a:pt x="0" y="261"/>
                  </a:lnTo>
                  <a:lnTo>
                    <a:pt x="473" y="136"/>
                  </a:lnTo>
                  <a:lnTo>
                    <a:pt x="1239" y="0"/>
                  </a:lnTo>
                  <a:lnTo>
                    <a:pt x="1226" y="45"/>
                  </a:lnTo>
                  <a:close/>
                </a:path>
              </a:pathLst>
            </a:custGeom>
            <a:solidFill>
              <a:srgbClr val="F1F1EB"/>
            </a:solidFill>
            <a:ln w="9525">
              <a:noFill/>
              <a:round/>
              <a:headEnd/>
              <a:tailEnd/>
            </a:ln>
          </p:spPr>
          <p:txBody>
            <a:bodyPr/>
            <a:lstStyle/>
            <a:p>
              <a:endParaRPr lang="da-DK"/>
            </a:p>
          </p:txBody>
        </p:sp>
        <p:sp>
          <p:nvSpPr>
            <p:cNvPr id="197" name="Freeform 1169"/>
            <p:cNvSpPr>
              <a:spLocks/>
            </p:cNvSpPr>
            <p:nvPr/>
          </p:nvSpPr>
          <p:spPr bwMode="auto">
            <a:xfrm>
              <a:off x="3250" y="2117"/>
              <a:ext cx="53" cy="11"/>
            </a:xfrm>
            <a:custGeom>
              <a:avLst/>
              <a:gdLst>
                <a:gd name="T0" fmla="*/ 997 w 1010"/>
                <a:gd name="T1" fmla="*/ 43 h 220"/>
                <a:gd name="T2" fmla="*/ 0 w 1010"/>
                <a:gd name="T3" fmla="*/ 220 h 220"/>
                <a:gd name="T4" fmla="*/ 474 w 1010"/>
                <a:gd name="T5" fmla="*/ 94 h 220"/>
                <a:gd name="T6" fmla="*/ 1010 w 1010"/>
                <a:gd name="T7" fmla="*/ 0 h 220"/>
                <a:gd name="T8" fmla="*/ 997 w 1010"/>
                <a:gd name="T9" fmla="*/ 43 h 220"/>
                <a:gd name="T10" fmla="*/ 0 60000 65536"/>
                <a:gd name="T11" fmla="*/ 0 60000 65536"/>
                <a:gd name="T12" fmla="*/ 0 60000 65536"/>
                <a:gd name="T13" fmla="*/ 0 60000 65536"/>
                <a:gd name="T14" fmla="*/ 0 60000 65536"/>
                <a:gd name="T15" fmla="*/ 0 w 1010"/>
                <a:gd name="T16" fmla="*/ 0 h 220"/>
                <a:gd name="T17" fmla="*/ 1010 w 1010"/>
                <a:gd name="T18" fmla="*/ 220 h 220"/>
              </a:gdLst>
              <a:ahLst/>
              <a:cxnLst>
                <a:cxn ang="T10">
                  <a:pos x="T0" y="T1"/>
                </a:cxn>
                <a:cxn ang="T11">
                  <a:pos x="T2" y="T3"/>
                </a:cxn>
                <a:cxn ang="T12">
                  <a:pos x="T4" y="T5"/>
                </a:cxn>
                <a:cxn ang="T13">
                  <a:pos x="T6" y="T7"/>
                </a:cxn>
                <a:cxn ang="T14">
                  <a:pos x="T8" y="T9"/>
                </a:cxn>
              </a:cxnLst>
              <a:rect l="T15" t="T16" r="T17" b="T18"/>
              <a:pathLst>
                <a:path w="1010" h="220">
                  <a:moveTo>
                    <a:pt x="997" y="43"/>
                  </a:moveTo>
                  <a:lnTo>
                    <a:pt x="0" y="220"/>
                  </a:lnTo>
                  <a:lnTo>
                    <a:pt x="474" y="94"/>
                  </a:lnTo>
                  <a:lnTo>
                    <a:pt x="1010" y="0"/>
                  </a:lnTo>
                  <a:lnTo>
                    <a:pt x="997" y="43"/>
                  </a:lnTo>
                  <a:close/>
                </a:path>
              </a:pathLst>
            </a:custGeom>
            <a:solidFill>
              <a:srgbClr val="F1F1EB"/>
            </a:solidFill>
            <a:ln w="9525">
              <a:noFill/>
              <a:round/>
              <a:headEnd/>
              <a:tailEnd/>
            </a:ln>
          </p:spPr>
          <p:txBody>
            <a:bodyPr/>
            <a:lstStyle/>
            <a:p>
              <a:endParaRPr lang="da-DK"/>
            </a:p>
          </p:txBody>
        </p:sp>
        <p:sp>
          <p:nvSpPr>
            <p:cNvPr id="198" name="Freeform 1170"/>
            <p:cNvSpPr>
              <a:spLocks/>
            </p:cNvSpPr>
            <p:nvPr/>
          </p:nvSpPr>
          <p:spPr bwMode="auto">
            <a:xfrm>
              <a:off x="3263" y="2115"/>
              <a:ext cx="41" cy="10"/>
            </a:xfrm>
            <a:custGeom>
              <a:avLst/>
              <a:gdLst>
                <a:gd name="T0" fmla="*/ 766 w 779"/>
                <a:gd name="T1" fmla="*/ 43 h 179"/>
                <a:gd name="T2" fmla="*/ 0 w 779"/>
                <a:gd name="T3" fmla="*/ 179 h 179"/>
                <a:gd name="T4" fmla="*/ 474 w 779"/>
                <a:gd name="T5" fmla="*/ 53 h 179"/>
                <a:gd name="T6" fmla="*/ 779 w 779"/>
                <a:gd name="T7" fmla="*/ 0 h 179"/>
                <a:gd name="T8" fmla="*/ 766 w 779"/>
                <a:gd name="T9" fmla="*/ 43 h 179"/>
                <a:gd name="T10" fmla="*/ 0 60000 65536"/>
                <a:gd name="T11" fmla="*/ 0 60000 65536"/>
                <a:gd name="T12" fmla="*/ 0 60000 65536"/>
                <a:gd name="T13" fmla="*/ 0 60000 65536"/>
                <a:gd name="T14" fmla="*/ 0 60000 65536"/>
                <a:gd name="T15" fmla="*/ 0 w 779"/>
                <a:gd name="T16" fmla="*/ 0 h 179"/>
                <a:gd name="T17" fmla="*/ 779 w 779"/>
                <a:gd name="T18" fmla="*/ 179 h 179"/>
              </a:gdLst>
              <a:ahLst/>
              <a:cxnLst>
                <a:cxn ang="T10">
                  <a:pos x="T0" y="T1"/>
                </a:cxn>
                <a:cxn ang="T11">
                  <a:pos x="T2" y="T3"/>
                </a:cxn>
                <a:cxn ang="T12">
                  <a:pos x="T4" y="T5"/>
                </a:cxn>
                <a:cxn ang="T13">
                  <a:pos x="T6" y="T7"/>
                </a:cxn>
                <a:cxn ang="T14">
                  <a:pos x="T8" y="T9"/>
                </a:cxn>
              </a:cxnLst>
              <a:rect l="T15" t="T16" r="T17" b="T18"/>
              <a:pathLst>
                <a:path w="779" h="179">
                  <a:moveTo>
                    <a:pt x="766" y="43"/>
                  </a:moveTo>
                  <a:lnTo>
                    <a:pt x="0" y="179"/>
                  </a:lnTo>
                  <a:lnTo>
                    <a:pt x="474" y="53"/>
                  </a:lnTo>
                  <a:lnTo>
                    <a:pt x="779" y="0"/>
                  </a:lnTo>
                  <a:lnTo>
                    <a:pt x="766" y="43"/>
                  </a:lnTo>
                  <a:close/>
                </a:path>
              </a:pathLst>
            </a:custGeom>
            <a:solidFill>
              <a:srgbClr val="F1F1EB"/>
            </a:solidFill>
            <a:ln w="9525">
              <a:noFill/>
              <a:round/>
              <a:headEnd/>
              <a:tailEnd/>
            </a:ln>
          </p:spPr>
          <p:txBody>
            <a:bodyPr/>
            <a:lstStyle/>
            <a:p>
              <a:endParaRPr lang="da-DK"/>
            </a:p>
          </p:txBody>
        </p:sp>
        <p:sp>
          <p:nvSpPr>
            <p:cNvPr id="199" name="Freeform 1171"/>
            <p:cNvSpPr>
              <a:spLocks/>
            </p:cNvSpPr>
            <p:nvPr/>
          </p:nvSpPr>
          <p:spPr bwMode="auto">
            <a:xfrm>
              <a:off x="3275" y="2114"/>
              <a:ext cx="29" cy="7"/>
            </a:xfrm>
            <a:custGeom>
              <a:avLst/>
              <a:gdLst>
                <a:gd name="T0" fmla="*/ 536 w 548"/>
                <a:gd name="T1" fmla="*/ 45 h 139"/>
                <a:gd name="T2" fmla="*/ 0 w 548"/>
                <a:gd name="T3" fmla="*/ 139 h 139"/>
                <a:gd name="T4" fmla="*/ 474 w 548"/>
                <a:gd name="T5" fmla="*/ 13 h 139"/>
                <a:gd name="T6" fmla="*/ 548 w 548"/>
                <a:gd name="T7" fmla="*/ 0 h 139"/>
                <a:gd name="T8" fmla="*/ 536 w 548"/>
                <a:gd name="T9" fmla="*/ 45 h 139"/>
                <a:gd name="T10" fmla="*/ 0 60000 65536"/>
                <a:gd name="T11" fmla="*/ 0 60000 65536"/>
                <a:gd name="T12" fmla="*/ 0 60000 65536"/>
                <a:gd name="T13" fmla="*/ 0 60000 65536"/>
                <a:gd name="T14" fmla="*/ 0 60000 65536"/>
                <a:gd name="T15" fmla="*/ 0 w 548"/>
                <a:gd name="T16" fmla="*/ 0 h 139"/>
                <a:gd name="T17" fmla="*/ 548 w 548"/>
                <a:gd name="T18" fmla="*/ 139 h 139"/>
              </a:gdLst>
              <a:ahLst/>
              <a:cxnLst>
                <a:cxn ang="T10">
                  <a:pos x="T0" y="T1"/>
                </a:cxn>
                <a:cxn ang="T11">
                  <a:pos x="T2" y="T3"/>
                </a:cxn>
                <a:cxn ang="T12">
                  <a:pos x="T4" y="T5"/>
                </a:cxn>
                <a:cxn ang="T13">
                  <a:pos x="T6" y="T7"/>
                </a:cxn>
                <a:cxn ang="T14">
                  <a:pos x="T8" y="T9"/>
                </a:cxn>
              </a:cxnLst>
              <a:rect l="T15" t="T16" r="T17" b="T18"/>
              <a:pathLst>
                <a:path w="548" h="139">
                  <a:moveTo>
                    <a:pt x="536" y="45"/>
                  </a:moveTo>
                  <a:lnTo>
                    <a:pt x="0" y="139"/>
                  </a:lnTo>
                  <a:lnTo>
                    <a:pt x="474" y="13"/>
                  </a:lnTo>
                  <a:lnTo>
                    <a:pt x="548" y="0"/>
                  </a:lnTo>
                  <a:lnTo>
                    <a:pt x="536" y="45"/>
                  </a:lnTo>
                  <a:close/>
                </a:path>
              </a:pathLst>
            </a:custGeom>
            <a:solidFill>
              <a:srgbClr val="F1F1EB"/>
            </a:solidFill>
            <a:ln w="9525">
              <a:noFill/>
              <a:round/>
              <a:headEnd/>
              <a:tailEnd/>
            </a:ln>
          </p:spPr>
          <p:txBody>
            <a:bodyPr/>
            <a:lstStyle/>
            <a:p>
              <a:endParaRPr lang="da-DK"/>
            </a:p>
          </p:txBody>
        </p:sp>
        <p:sp>
          <p:nvSpPr>
            <p:cNvPr id="200" name="Freeform 1172"/>
            <p:cNvSpPr>
              <a:spLocks/>
            </p:cNvSpPr>
            <p:nvPr/>
          </p:nvSpPr>
          <p:spPr bwMode="auto">
            <a:xfrm>
              <a:off x="3288" y="2114"/>
              <a:ext cx="16" cy="4"/>
            </a:xfrm>
            <a:custGeom>
              <a:avLst/>
              <a:gdLst>
                <a:gd name="T0" fmla="*/ 305 w 313"/>
                <a:gd name="T1" fmla="*/ 30 h 83"/>
                <a:gd name="T2" fmla="*/ 0 w 313"/>
                <a:gd name="T3" fmla="*/ 83 h 83"/>
                <a:gd name="T4" fmla="*/ 313 w 313"/>
                <a:gd name="T5" fmla="*/ 0 h 83"/>
                <a:gd name="T6" fmla="*/ 313 w 313"/>
                <a:gd name="T7" fmla="*/ 0 h 83"/>
                <a:gd name="T8" fmla="*/ 305 w 313"/>
                <a:gd name="T9" fmla="*/ 30 h 83"/>
                <a:gd name="T10" fmla="*/ 0 60000 65536"/>
                <a:gd name="T11" fmla="*/ 0 60000 65536"/>
                <a:gd name="T12" fmla="*/ 0 60000 65536"/>
                <a:gd name="T13" fmla="*/ 0 60000 65536"/>
                <a:gd name="T14" fmla="*/ 0 60000 65536"/>
                <a:gd name="T15" fmla="*/ 0 w 313"/>
                <a:gd name="T16" fmla="*/ 0 h 83"/>
                <a:gd name="T17" fmla="*/ 313 w 313"/>
                <a:gd name="T18" fmla="*/ 83 h 83"/>
              </a:gdLst>
              <a:ahLst/>
              <a:cxnLst>
                <a:cxn ang="T10">
                  <a:pos x="T0" y="T1"/>
                </a:cxn>
                <a:cxn ang="T11">
                  <a:pos x="T2" y="T3"/>
                </a:cxn>
                <a:cxn ang="T12">
                  <a:pos x="T4" y="T5"/>
                </a:cxn>
                <a:cxn ang="T13">
                  <a:pos x="T6" y="T7"/>
                </a:cxn>
                <a:cxn ang="T14">
                  <a:pos x="T8" y="T9"/>
                </a:cxn>
              </a:cxnLst>
              <a:rect l="T15" t="T16" r="T17" b="T18"/>
              <a:pathLst>
                <a:path w="313" h="83">
                  <a:moveTo>
                    <a:pt x="305" y="30"/>
                  </a:moveTo>
                  <a:lnTo>
                    <a:pt x="0" y="83"/>
                  </a:lnTo>
                  <a:lnTo>
                    <a:pt x="313" y="0"/>
                  </a:lnTo>
                  <a:lnTo>
                    <a:pt x="305" y="30"/>
                  </a:lnTo>
                  <a:close/>
                </a:path>
              </a:pathLst>
            </a:custGeom>
            <a:solidFill>
              <a:srgbClr val="F1F1EC"/>
            </a:solidFill>
            <a:ln w="9525">
              <a:noFill/>
              <a:round/>
              <a:headEnd/>
              <a:tailEnd/>
            </a:ln>
          </p:spPr>
          <p:txBody>
            <a:bodyPr/>
            <a:lstStyle/>
            <a:p>
              <a:endParaRPr lang="da-DK"/>
            </a:p>
          </p:txBody>
        </p:sp>
        <p:sp>
          <p:nvSpPr>
            <p:cNvPr id="201" name="Freeform 1173"/>
            <p:cNvSpPr>
              <a:spLocks/>
            </p:cNvSpPr>
            <p:nvPr/>
          </p:nvSpPr>
          <p:spPr bwMode="auto">
            <a:xfrm>
              <a:off x="3300" y="2114"/>
              <a:ext cx="4" cy="1"/>
            </a:xfrm>
            <a:custGeom>
              <a:avLst/>
              <a:gdLst>
                <a:gd name="T0" fmla="*/ 74 w 76"/>
                <a:gd name="T1" fmla="*/ 7 h 20"/>
                <a:gd name="T2" fmla="*/ 0 w 76"/>
                <a:gd name="T3" fmla="*/ 20 h 20"/>
                <a:gd name="T4" fmla="*/ 76 w 76"/>
                <a:gd name="T5" fmla="*/ 0 h 20"/>
                <a:gd name="T6" fmla="*/ 76 w 76"/>
                <a:gd name="T7" fmla="*/ 0 h 20"/>
                <a:gd name="T8" fmla="*/ 74 w 76"/>
                <a:gd name="T9" fmla="*/ 7 h 20"/>
                <a:gd name="T10" fmla="*/ 0 60000 65536"/>
                <a:gd name="T11" fmla="*/ 0 60000 65536"/>
                <a:gd name="T12" fmla="*/ 0 60000 65536"/>
                <a:gd name="T13" fmla="*/ 0 60000 65536"/>
                <a:gd name="T14" fmla="*/ 0 60000 65536"/>
                <a:gd name="T15" fmla="*/ 0 w 76"/>
                <a:gd name="T16" fmla="*/ 0 h 20"/>
                <a:gd name="T17" fmla="*/ 76 w 76"/>
                <a:gd name="T18" fmla="*/ 20 h 20"/>
              </a:gdLst>
              <a:ahLst/>
              <a:cxnLst>
                <a:cxn ang="T10">
                  <a:pos x="T0" y="T1"/>
                </a:cxn>
                <a:cxn ang="T11">
                  <a:pos x="T2" y="T3"/>
                </a:cxn>
                <a:cxn ang="T12">
                  <a:pos x="T4" y="T5"/>
                </a:cxn>
                <a:cxn ang="T13">
                  <a:pos x="T6" y="T7"/>
                </a:cxn>
                <a:cxn ang="T14">
                  <a:pos x="T8" y="T9"/>
                </a:cxn>
              </a:cxnLst>
              <a:rect l="T15" t="T16" r="T17" b="T18"/>
              <a:pathLst>
                <a:path w="76" h="20">
                  <a:moveTo>
                    <a:pt x="74" y="7"/>
                  </a:moveTo>
                  <a:lnTo>
                    <a:pt x="0" y="20"/>
                  </a:lnTo>
                  <a:lnTo>
                    <a:pt x="76" y="0"/>
                  </a:lnTo>
                  <a:lnTo>
                    <a:pt x="74" y="7"/>
                  </a:lnTo>
                  <a:close/>
                </a:path>
              </a:pathLst>
            </a:custGeom>
            <a:solidFill>
              <a:srgbClr val="F1F1EC"/>
            </a:solidFill>
            <a:ln w="9525">
              <a:noFill/>
              <a:round/>
              <a:headEnd/>
              <a:tailEnd/>
            </a:ln>
          </p:spPr>
          <p:txBody>
            <a:bodyPr/>
            <a:lstStyle/>
            <a:p>
              <a:endParaRPr lang="da-DK"/>
            </a:p>
          </p:txBody>
        </p:sp>
        <p:sp>
          <p:nvSpPr>
            <p:cNvPr id="202" name="Freeform 1174"/>
            <p:cNvSpPr>
              <a:spLocks/>
            </p:cNvSpPr>
            <p:nvPr/>
          </p:nvSpPr>
          <p:spPr bwMode="auto">
            <a:xfrm>
              <a:off x="2840" y="2114"/>
              <a:ext cx="471" cy="216"/>
            </a:xfrm>
            <a:custGeom>
              <a:avLst/>
              <a:gdLst>
                <a:gd name="T0" fmla="*/ 188 w 8948"/>
                <a:gd name="T1" fmla="*/ 2207 h 4115"/>
                <a:gd name="T2" fmla="*/ 123 w 8948"/>
                <a:gd name="T3" fmla="*/ 2216 h 4115"/>
                <a:gd name="T4" fmla="*/ 71 w 8948"/>
                <a:gd name="T5" fmla="*/ 2329 h 4115"/>
                <a:gd name="T6" fmla="*/ 0 w 8948"/>
                <a:gd name="T7" fmla="*/ 2847 h 4115"/>
                <a:gd name="T8" fmla="*/ 17 w 8948"/>
                <a:gd name="T9" fmla="*/ 3503 h 4115"/>
                <a:gd name="T10" fmla="*/ 55 w 8948"/>
                <a:gd name="T11" fmla="*/ 3882 h 4115"/>
                <a:gd name="T12" fmla="*/ 94 w 8948"/>
                <a:gd name="T13" fmla="*/ 4063 h 4115"/>
                <a:gd name="T14" fmla="*/ 152 w 8948"/>
                <a:gd name="T15" fmla="*/ 4112 h 4115"/>
                <a:gd name="T16" fmla="*/ 207 w 8948"/>
                <a:gd name="T17" fmla="*/ 4115 h 4115"/>
                <a:gd name="T18" fmla="*/ 262 w 8948"/>
                <a:gd name="T19" fmla="*/ 4066 h 4115"/>
                <a:gd name="T20" fmla="*/ 372 w 8948"/>
                <a:gd name="T21" fmla="*/ 3963 h 4115"/>
                <a:gd name="T22" fmla="*/ 511 w 8948"/>
                <a:gd name="T23" fmla="*/ 4066 h 4115"/>
                <a:gd name="T24" fmla="*/ 8948 w 8948"/>
                <a:gd name="T25" fmla="*/ 1452 h 4115"/>
                <a:gd name="T26" fmla="*/ 8790 w 8948"/>
                <a:gd name="T27" fmla="*/ 1171 h 4115"/>
                <a:gd name="T28" fmla="*/ 8706 w 8948"/>
                <a:gd name="T29" fmla="*/ 857 h 4115"/>
                <a:gd name="T30" fmla="*/ 8706 w 8948"/>
                <a:gd name="T31" fmla="*/ 502 h 4115"/>
                <a:gd name="T32" fmla="*/ 8747 w 8948"/>
                <a:gd name="T33" fmla="*/ 233 h 4115"/>
                <a:gd name="T34" fmla="*/ 8815 w 8948"/>
                <a:gd name="T35" fmla="*/ 0 h 4115"/>
                <a:gd name="T36" fmla="*/ 547 w 8948"/>
                <a:gd name="T37" fmla="*/ 2193 h 4115"/>
                <a:gd name="T38" fmla="*/ 437 w 8948"/>
                <a:gd name="T39" fmla="*/ 2307 h 4115"/>
                <a:gd name="T40" fmla="*/ 320 w 8948"/>
                <a:gd name="T41" fmla="*/ 2307 h 4115"/>
                <a:gd name="T42" fmla="*/ 188 w 8948"/>
                <a:gd name="T43" fmla="*/ 2207 h 4115"/>
                <a:gd name="T44" fmla="*/ 188 w 8948"/>
                <a:gd name="T45" fmla="*/ 2207 h 4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48"/>
                <a:gd name="T70" fmla="*/ 0 h 4115"/>
                <a:gd name="T71" fmla="*/ 8948 w 8948"/>
                <a:gd name="T72" fmla="*/ 4115 h 4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48" h="4115">
                  <a:moveTo>
                    <a:pt x="188" y="2207"/>
                  </a:moveTo>
                  <a:lnTo>
                    <a:pt x="123" y="2216"/>
                  </a:lnTo>
                  <a:lnTo>
                    <a:pt x="71" y="2329"/>
                  </a:lnTo>
                  <a:lnTo>
                    <a:pt x="0" y="2847"/>
                  </a:lnTo>
                  <a:lnTo>
                    <a:pt x="17" y="3503"/>
                  </a:lnTo>
                  <a:lnTo>
                    <a:pt x="55" y="3882"/>
                  </a:lnTo>
                  <a:lnTo>
                    <a:pt x="94" y="4063"/>
                  </a:lnTo>
                  <a:lnTo>
                    <a:pt x="152" y="4112"/>
                  </a:lnTo>
                  <a:lnTo>
                    <a:pt x="207" y="4115"/>
                  </a:lnTo>
                  <a:lnTo>
                    <a:pt x="262" y="4066"/>
                  </a:lnTo>
                  <a:lnTo>
                    <a:pt x="372" y="3963"/>
                  </a:lnTo>
                  <a:lnTo>
                    <a:pt x="511" y="4066"/>
                  </a:lnTo>
                  <a:lnTo>
                    <a:pt x="8948" y="1452"/>
                  </a:lnTo>
                  <a:lnTo>
                    <a:pt x="8790" y="1171"/>
                  </a:lnTo>
                  <a:lnTo>
                    <a:pt x="8706" y="857"/>
                  </a:lnTo>
                  <a:lnTo>
                    <a:pt x="8706" y="502"/>
                  </a:lnTo>
                  <a:lnTo>
                    <a:pt x="8747" y="233"/>
                  </a:lnTo>
                  <a:lnTo>
                    <a:pt x="8815" y="0"/>
                  </a:lnTo>
                  <a:lnTo>
                    <a:pt x="547" y="2193"/>
                  </a:lnTo>
                  <a:lnTo>
                    <a:pt x="437" y="2307"/>
                  </a:lnTo>
                  <a:lnTo>
                    <a:pt x="320" y="2307"/>
                  </a:lnTo>
                  <a:lnTo>
                    <a:pt x="188" y="2207"/>
                  </a:lnTo>
                  <a:close/>
                </a:path>
              </a:pathLst>
            </a:custGeom>
            <a:noFill/>
            <a:ln w="3175">
              <a:solidFill>
                <a:srgbClr val="1F1A17"/>
              </a:solidFill>
              <a:round/>
              <a:headEnd/>
              <a:tailEnd/>
            </a:ln>
          </p:spPr>
          <p:txBody>
            <a:bodyPr/>
            <a:lstStyle/>
            <a:p>
              <a:endParaRPr lang="da-DK"/>
            </a:p>
          </p:txBody>
        </p:sp>
      </p:grpSp>
      <p:sp>
        <p:nvSpPr>
          <p:cNvPr id="1203" name="Højrepil 1202"/>
          <p:cNvSpPr/>
          <p:nvPr/>
        </p:nvSpPr>
        <p:spPr>
          <a:xfrm rot="6473941">
            <a:off x="1019338" y="2878184"/>
            <a:ext cx="1584176" cy="64807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04" name="Tekstboks 1203"/>
          <p:cNvSpPr txBox="1"/>
          <p:nvPr/>
        </p:nvSpPr>
        <p:spPr>
          <a:xfrm>
            <a:off x="2051720" y="1700808"/>
            <a:ext cx="5856090" cy="430887"/>
          </a:xfrm>
          <a:prstGeom prst="rect">
            <a:avLst/>
          </a:prstGeom>
          <a:noFill/>
        </p:spPr>
        <p:txBody>
          <a:bodyPr wrap="none" rtlCol="0">
            <a:spAutoFit/>
          </a:bodyPr>
          <a:lstStyle/>
          <a:p>
            <a:r>
              <a:rPr lang="da-DK" sz="1100" b="1" dirty="0" smtClean="0"/>
              <a:t>RID Konventionen  </a:t>
            </a:r>
          </a:p>
          <a:p>
            <a:r>
              <a:rPr lang="da-DK" sz="1100" i="1" dirty="0" err="1" smtClean="0"/>
              <a:t>Réglement</a:t>
            </a:r>
            <a:r>
              <a:rPr lang="da-DK" sz="1100" i="1" dirty="0" smtClean="0"/>
              <a:t> international </a:t>
            </a:r>
            <a:r>
              <a:rPr lang="da-DK" sz="1100" i="1" dirty="0" err="1" smtClean="0"/>
              <a:t>concernant</a:t>
            </a:r>
            <a:r>
              <a:rPr lang="da-DK" sz="1100" i="1" dirty="0" smtClean="0"/>
              <a:t> le transport </a:t>
            </a:r>
            <a:r>
              <a:rPr lang="da-DK" sz="1100" i="1" dirty="0" err="1" smtClean="0"/>
              <a:t>ferroviaire</a:t>
            </a:r>
            <a:r>
              <a:rPr lang="da-DK" sz="1100" i="1" dirty="0" smtClean="0"/>
              <a:t> des </a:t>
            </a:r>
            <a:r>
              <a:rPr lang="da-DK" sz="1100" i="1" dirty="0" err="1" smtClean="0"/>
              <a:t>marchandises</a:t>
            </a:r>
            <a:r>
              <a:rPr lang="da-DK" sz="1100" i="1" dirty="0" smtClean="0"/>
              <a:t> </a:t>
            </a:r>
            <a:r>
              <a:rPr lang="da-DK" sz="1100" i="1" dirty="0" err="1" smtClean="0"/>
              <a:t>dangereuses</a:t>
            </a:r>
            <a:endParaRPr lang="da-DK" sz="1100" dirty="0"/>
          </a:p>
        </p:txBody>
      </p:sp>
      <p:sp>
        <p:nvSpPr>
          <p:cNvPr id="1205" name="Tekstboks 1204"/>
          <p:cNvSpPr txBox="1"/>
          <p:nvPr/>
        </p:nvSpPr>
        <p:spPr>
          <a:xfrm>
            <a:off x="2411760" y="2132856"/>
            <a:ext cx="3074881" cy="430887"/>
          </a:xfrm>
          <a:prstGeom prst="rect">
            <a:avLst/>
          </a:prstGeom>
          <a:noFill/>
        </p:spPr>
        <p:txBody>
          <a:bodyPr wrap="none" rtlCol="0">
            <a:spAutoFit/>
          </a:bodyPr>
          <a:lstStyle/>
          <a:p>
            <a:r>
              <a:rPr lang="en-US" sz="1100" b="1" dirty="0" smtClean="0"/>
              <a:t>IMDG Code</a:t>
            </a:r>
            <a:endParaRPr lang="da-DK" sz="1100" b="1" dirty="0" smtClean="0"/>
          </a:p>
          <a:p>
            <a:r>
              <a:rPr lang="en-US" sz="1100" i="1" dirty="0" smtClean="0"/>
              <a:t>International Maritime Dangerous Goods-code</a:t>
            </a:r>
            <a:endParaRPr lang="da-DK" sz="1100" dirty="0"/>
          </a:p>
        </p:txBody>
      </p:sp>
      <p:sp>
        <p:nvSpPr>
          <p:cNvPr id="1206" name="Tekstboks 1205"/>
          <p:cNvSpPr txBox="1"/>
          <p:nvPr/>
        </p:nvSpPr>
        <p:spPr>
          <a:xfrm>
            <a:off x="2915816" y="2564904"/>
            <a:ext cx="4564070" cy="600164"/>
          </a:xfrm>
          <a:prstGeom prst="rect">
            <a:avLst/>
          </a:prstGeom>
          <a:noFill/>
        </p:spPr>
        <p:txBody>
          <a:bodyPr wrap="none" rtlCol="0">
            <a:spAutoFit/>
          </a:bodyPr>
          <a:lstStyle/>
          <a:p>
            <a:r>
              <a:rPr lang="en-US" sz="1100" b="1" dirty="0" smtClean="0"/>
              <a:t>ICAO </a:t>
            </a:r>
            <a:endParaRPr lang="da-DK" sz="1100" b="1" dirty="0" smtClean="0"/>
          </a:p>
          <a:p>
            <a:r>
              <a:rPr lang="en-US" sz="1100" i="1" dirty="0" smtClean="0"/>
              <a:t>International Civil Aviation Organization. Technical Instructions for the </a:t>
            </a:r>
          </a:p>
          <a:p>
            <a:r>
              <a:rPr lang="en-US" sz="1100" i="1" dirty="0" smtClean="0"/>
              <a:t>Safe Transport of Dangerous Goods by Air </a:t>
            </a:r>
            <a:endParaRPr lang="da-DK" sz="1100" dirty="0"/>
          </a:p>
        </p:txBody>
      </p:sp>
      <p:sp>
        <p:nvSpPr>
          <p:cNvPr id="1207" name="Tekstboks 1206"/>
          <p:cNvSpPr txBox="1"/>
          <p:nvPr/>
        </p:nvSpPr>
        <p:spPr>
          <a:xfrm>
            <a:off x="2051720" y="4149080"/>
            <a:ext cx="6118983" cy="261610"/>
          </a:xfrm>
          <a:prstGeom prst="rect">
            <a:avLst/>
          </a:prstGeom>
          <a:noFill/>
        </p:spPr>
        <p:txBody>
          <a:bodyPr wrap="square" rtlCol="0">
            <a:spAutoFit/>
          </a:bodyPr>
          <a:lstStyle/>
          <a:p>
            <a:r>
              <a:rPr lang="da-DK" sz="1100" dirty="0" smtClean="0"/>
              <a:t>Transport- og Bygningsministeriets bekendtgørelse 1223 af 30 OKT 2015 om vejtransport af farligt gods </a:t>
            </a:r>
            <a:endParaRPr lang="da-DK" sz="1100" dirty="0"/>
          </a:p>
        </p:txBody>
      </p:sp>
      <p:sp>
        <p:nvSpPr>
          <p:cNvPr id="1208" name="Tekstboks 1207"/>
          <p:cNvSpPr txBox="1"/>
          <p:nvPr/>
        </p:nvSpPr>
        <p:spPr>
          <a:xfrm>
            <a:off x="1835696" y="3789040"/>
            <a:ext cx="2095445" cy="369332"/>
          </a:xfrm>
          <a:prstGeom prst="rect">
            <a:avLst/>
          </a:prstGeom>
          <a:noFill/>
        </p:spPr>
        <p:txBody>
          <a:bodyPr wrap="none" rtlCol="0">
            <a:spAutoFit/>
          </a:bodyPr>
          <a:lstStyle/>
          <a:p>
            <a:r>
              <a:rPr lang="da-DK" b="1" dirty="0" smtClean="0"/>
              <a:t>Dansk lovgivning</a:t>
            </a:r>
            <a:endParaRPr lang="da-DK" b="1" dirty="0"/>
          </a:p>
        </p:txBody>
      </p:sp>
      <p:sp>
        <p:nvSpPr>
          <p:cNvPr id="1209" name="Højrepil 1208"/>
          <p:cNvSpPr/>
          <p:nvPr/>
        </p:nvSpPr>
        <p:spPr>
          <a:xfrm rot="1960143">
            <a:off x="1145347" y="5041189"/>
            <a:ext cx="1460494" cy="85884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10" name="Tekstboks 1209"/>
          <p:cNvSpPr txBox="1"/>
          <p:nvPr/>
        </p:nvSpPr>
        <p:spPr>
          <a:xfrm>
            <a:off x="2627784" y="5517232"/>
            <a:ext cx="2685351" cy="369332"/>
          </a:xfrm>
          <a:prstGeom prst="rect">
            <a:avLst/>
          </a:prstGeom>
          <a:noFill/>
        </p:spPr>
        <p:txBody>
          <a:bodyPr wrap="none" rtlCol="0">
            <a:spAutoFit/>
          </a:bodyPr>
          <a:lstStyle/>
          <a:p>
            <a:r>
              <a:rPr lang="da-DK" b="1" dirty="0" smtClean="0"/>
              <a:t>Militære bestemmelser</a:t>
            </a:r>
            <a:endParaRPr lang="da-DK" b="1" dirty="0"/>
          </a:p>
        </p:txBody>
      </p:sp>
      <p:sp>
        <p:nvSpPr>
          <p:cNvPr id="1211" name="Tekstboks 1210"/>
          <p:cNvSpPr txBox="1"/>
          <p:nvPr/>
        </p:nvSpPr>
        <p:spPr>
          <a:xfrm>
            <a:off x="2699792" y="5949280"/>
            <a:ext cx="2556982" cy="276999"/>
          </a:xfrm>
          <a:prstGeom prst="rect">
            <a:avLst/>
          </a:prstGeom>
          <a:noFill/>
        </p:spPr>
        <p:txBody>
          <a:bodyPr wrap="none" rtlCol="0">
            <a:spAutoFit/>
          </a:bodyPr>
          <a:lstStyle/>
          <a:p>
            <a:r>
              <a:rPr lang="da-DK" sz="1200" b="1" dirty="0" smtClean="0"/>
              <a:t>FMT 061-2  (HJVBST 602-001 kap. 12)</a:t>
            </a:r>
            <a:endParaRPr lang="da-DK" sz="1200" b="1" dirty="0"/>
          </a:p>
        </p:txBody>
      </p:sp>
      <p:pic>
        <p:nvPicPr>
          <p:cNvPr id="1212" name="Picture 4" descr="E04VIII1"/>
          <p:cNvPicPr>
            <a:picLocks noChangeAspect="1" noChangeArrowheads="1"/>
          </p:cNvPicPr>
          <p:nvPr/>
        </p:nvPicPr>
        <p:blipFill>
          <a:blip r:embed="rId3" cstate="print"/>
          <a:srcRect/>
          <a:stretch>
            <a:fillRect/>
          </a:stretch>
        </p:blipFill>
        <p:spPr>
          <a:xfrm>
            <a:off x="323528" y="1196752"/>
            <a:ext cx="1168691" cy="1810544"/>
          </a:xfrm>
          <a:prstGeom prst="rect">
            <a:avLst/>
          </a:prstGeom>
          <a:noFill/>
        </p:spPr>
      </p:pic>
      <p:pic>
        <p:nvPicPr>
          <p:cNvPr id="1213" name="Billede 1212" descr="imagesBZMJIZYE.jpg"/>
          <p:cNvPicPr>
            <a:picLocks noChangeAspect="1"/>
          </p:cNvPicPr>
          <p:nvPr/>
        </p:nvPicPr>
        <p:blipFill>
          <a:blip r:embed="rId4"/>
          <a:stretch>
            <a:fillRect/>
          </a:stretch>
        </p:blipFill>
        <p:spPr>
          <a:xfrm>
            <a:off x="5486642" y="4725144"/>
            <a:ext cx="3229478" cy="1814556"/>
          </a:xfrm>
          <a:prstGeom prst="rect">
            <a:avLst/>
          </a:prstGeom>
        </p:spPr>
      </p:pic>
      <p:sp>
        <p:nvSpPr>
          <p:cNvPr id="1215" name="Tekstboks 1214"/>
          <p:cNvSpPr txBox="1"/>
          <p:nvPr/>
        </p:nvSpPr>
        <p:spPr>
          <a:xfrm>
            <a:off x="2720548" y="6186844"/>
            <a:ext cx="1714637" cy="276999"/>
          </a:xfrm>
          <a:prstGeom prst="rect">
            <a:avLst/>
          </a:prstGeom>
          <a:noFill/>
        </p:spPr>
        <p:txBody>
          <a:bodyPr wrap="none" rtlCol="0">
            <a:spAutoFit/>
          </a:bodyPr>
          <a:lstStyle/>
          <a:p>
            <a:r>
              <a:rPr lang="da-DK" sz="1200" b="1" dirty="0" smtClean="0"/>
              <a:t>NATO STANAG AMovP-6</a:t>
            </a:r>
            <a:endParaRPr lang="da-DK"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12"/>
                                        </p:tgtEl>
                                        <p:attrNameLst>
                                          <p:attrName>style.visibility</p:attrName>
                                        </p:attrNameLst>
                                      </p:cBhvr>
                                      <p:to>
                                        <p:strVal val="visible"/>
                                      </p:to>
                                    </p:set>
                                    <p:animEffect transition="in" filter="box(in)">
                                      <p:cBhvr>
                                        <p:cTn id="7" dur="500"/>
                                        <p:tgtEl>
                                          <p:spTgt spid="12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0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0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0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0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4" presetClass="entr" presetSubtype="16" fill="hold" grpId="0" nodeType="withEffect">
                                  <p:stCondLst>
                                    <p:cond delay="0"/>
                                  </p:stCondLst>
                                  <p:childTnLst>
                                    <p:set>
                                      <p:cBhvr>
                                        <p:cTn id="25" dur="1" fill="hold">
                                          <p:stCondLst>
                                            <p:cond delay="0"/>
                                          </p:stCondLst>
                                        </p:cTn>
                                        <p:tgtEl>
                                          <p:spTgt spid="1208"/>
                                        </p:tgtEl>
                                        <p:attrNameLst>
                                          <p:attrName>style.visibility</p:attrName>
                                        </p:attrNameLst>
                                      </p:cBhvr>
                                      <p:to>
                                        <p:strVal val="visible"/>
                                      </p:to>
                                    </p:set>
                                    <p:animEffect transition="in" filter="box(in)">
                                      <p:cBhvr>
                                        <p:cTn id="26" dur="500"/>
                                        <p:tgtEl>
                                          <p:spTgt spid="120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207"/>
                                        </p:tgtEl>
                                        <p:attrNameLst>
                                          <p:attrName>style.visibility</p:attrName>
                                        </p:attrNameLst>
                                      </p:cBhvr>
                                      <p:to>
                                        <p:strVal val="visible"/>
                                      </p:to>
                                    </p:set>
                                    <p:animEffect transition="in" filter="box(in)">
                                      <p:cBhvr>
                                        <p:cTn id="29" dur="500"/>
                                        <p:tgtEl>
                                          <p:spTgt spid="120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09"/>
                                        </p:tgtEl>
                                        <p:attrNameLst>
                                          <p:attrName>style.visibility</p:attrName>
                                        </p:attrNameLst>
                                      </p:cBhvr>
                                      <p:to>
                                        <p:strVal val="visible"/>
                                      </p:to>
                                    </p:set>
                                    <p:animEffect transition="in" filter="box(in)">
                                      <p:cBhvr>
                                        <p:cTn id="34" dur="500"/>
                                        <p:tgtEl>
                                          <p:spTgt spid="120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210"/>
                                        </p:tgtEl>
                                        <p:attrNameLst>
                                          <p:attrName>style.visibility</p:attrName>
                                        </p:attrNameLst>
                                      </p:cBhvr>
                                      <p:to>
                                        <p:strVal val="visible"/>
                                      </p:to>
                                    </p:set>
                                    <p:animEffect transition="in" filter="box(in)">
                                      <p:cBhvr>
                                        <p:cTn id="37" dur="500"/>
                                        <p:tgtEl>
                                          <p:spTgt spid="12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11"/>
                                        </p:tgtEl>
                                        <p:attrNameLst>
                                          <p:attrName>style.visibility</p:attrName>
                                        </p:attrNameLst>
                                      </p:cBhvr>
                                      <p:to>
                                        <p:strVal val="visible"/>
                                      </p:to>
                                    </p:set>
                                    <p:animEffect transition="in" filter="box(in)">
                                      <p:cBhvr>
                                        <p:cTn id="42" dur="500"/>
                                        <p:tgtEl>
                                          <p:spTgt spid="121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215"/>
                                        </p:tgtEl>
                                        <p:attrNameLst>
                                          <p:attrName>style.visibility</p:attrName>
                                        </p:attrNameLst>
                                      </p:cBhvr>
                                      <p:to>
                                        <p:strVal val="visible"/>
                                      </p:to>
                                    </p:set>
                                    <p:animEffect transition="in" filter="box(in)">
                                      <p:cBhvr>
                                        <p:cTn id="45" dur="500"/>
                                        <p:tgtEl>
                                          <p:spTgt spid="1215"/>
                                        </p:tgtEl>
                                      </p:cBhvr>
                                    </p:animEffect>
                                  </p:childTnLst>
                                </p:cTn>
                              </p:par>
                              <p:par>
                                <p:cTn id="46" presetID="4" presetClass="entr" presetSubtype="16" fill="hold" nodeType="withEffect">
                                  <p:stCondLst>
                                    <p:cond delay="0"/>
                                  </p:stCondLst>
                                  <p:childTnLst>
                                    <p:set>
                                      <p:cBhvr>
                                        <p:cTn id="47" dur="1" fill="hold">
                                          <p:stCondLst>
                                            <p:cond delay="0"/>
                                          </p:stCondLst>
                                        </p:cTn>
                                        <p:tgtEl>
                                          <p:spTgt spid="1213"/>
                                        </p:tgtEl>
                                        <p:attrNameLst>
                                          <p:attrName>style.visibility</p:attrName>
                                        </p:attrNameLst>
                                      </p:cBhvr>
                                      <p:to>
                                        <p:strVal val="visible"/>
                                      </p:to>
                                    </p:set>
                                    <p:animEffect transition="in" filter="box(in)">
                                      <p:cBhvr>
                                        <p:cTn id="48" dur="500"/>
                                        <p:tgtEl>
                                          <p:spTgt spid="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203" grpId="0" animBg="1"/>
      <p:bldP spid="1204" grpId="0"/>
      <p:bldP spid="1205" grpId="0"/>
      <p:bldP spid="1206" grpId="0"/>
      <p:bldP spid="1207" grpId="0"/>
      <p:bldP spid="1208" grpId="0"/>
      <p:bldP spid="1209" grpId="0" animBg="1"/>
      <p:bldP spid="1210" grpId="0"/>
      <p:bldP spid="1211" grpId="0"/>
      <p:bldP spid="12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1319095" y="94841"/>
            <a:ext cx="5168403" cy="707886"/>
          </a:xfrm>
          <a:prstGeom prst="rect">
            <a:avLst/>
          </a:prstGeom>
          <a:noFill/>
        </p:spPr>
        <p:txBody>
          <a:bodyPr wrap="none" rtlCol="0">
            <a:spAutoFit/>
          </a:bodyPr>
          <a:lstStyle/>
          <a:p>
            <a:r>
              <a:rPr lang="da-DK" sz="4000" b="1" cap="all" dirty="0" smtClean="0">
                <a:solidFill>
                  <a:prstClr val="black"/>
                </a:solidFill>
              </a:rPr>
              <a:t>Hændelser og uheld</a:t>
            </a:r>
            <a:endParaRPr lang="da-DK" sz="4000" b="1" cap="all" dirty="0">
              <a:solidFill>
                <a:prstClr val="black"/>
              </a:solidFill>
            </a:endParaRPr>
          </a:p>
        </p:txBody>
      </p:sp>
      <p:sp>
        <p:nvSpPr>
          <p:cNvPr id="5" name="Rektangel 4"/>
          <p:cNvSpPr/>
          <p:nvPr/>
        </p:nvSpPr>
        <p:spPr>
          <a:xfrm>
            <a:off x="342900" y="1416040"/>
            <a:ext cx="8496300" cy="1477328"/>
          </a:xfrm>
          <a:prstGeom prst="rect">
            <a:avLst/>
          </a:prstGeom>
          <a:solidFill>
            <a:srgbClr val="FFC000"/>
          </a:solidFill>
        </p:spPr>
        <p:txBody>
          <a:bodyPr wrap="square">
            <a:spAutoFit/>
          </a:bodyPr>
          <a:lstStyle/>
          <a:p>
            <a:r>
              <a:rPr lang="da-DK" b="1" dirty="0" smtClean="0">
                <a:solidFill>
                  <a:prstClr val="black"/>
                </a:solidFill>
              </a:rPr>
              <a:t>ADR 1.8.5.3 </a:t>
            </a:r>
          </a:p>
          <a:p>
            <a:r>
              <a:rPr lang="da-DK" b="1" dirty="0" smtClean="0">
                <a:solidFill>
                  <a:prstClr val="black"/>
                </a:solidFill>
              </a:rPr>
              <a:t>Der er tale om en alvorlig ulykke eller hændelse, som skal rapporteres i henhold til 1.8.5.1, hvis der er sket udslip af farligt gods, hvis der har været </a:t>
            </a:r>
            <a:r>
              <a:rPr lang="da-DK" b="1" u="sng" dirty="0" smtClean="0">
                <a:solidFill>
                  <a:srgbClr val="FF0000"/>
                </a:solidFill>
              </a:rPr>
              <a:t>overhængende fare for tab af indhold</a:t>
            </a:r>
            <a:r>
              <a:rPr lang="da-DK" b="1" dirty="0" smtClean="0">
                <a:solidFill>
                  <a:prstClr val="black"/>
                </a:solidFill>
              </a:rPr>
              <a:t>, hvis der er sket personskade, materiel skade eller miljøskade, eller hvis myndighederne har været inddraget, og et eller flere af følgende kriterier er opfyldt:</a:t>
            </a:r>
            <a:endParaRPr lang="da-DK" b="1" dirty="0">
              <a:solidFill>
                <a:prstClr val="black"/>
              </a:solidFill>
            </a:endParaRPr>
          </a:p>
        </p:txBody>
      </p:sp>
      <p:sp>
        <p:nvSpPr>
          <p:cNvPr id="6" name="Rektangel 5"/>
          <p:cNvSpPr/>
          <p:nvPr/>
        </p:nvSpPr>
        <p:spPr>
          <a:xfrm>
            <a:off x="342900" y="2893368"/>
            <a:ext cx="8496300" cy="2308324"/>
          </a:xfrm>
          <a:prstGeom prst="rect">
            <a:avLst/>
          </a:prstGeom>
          <a:solidFill>
            <a:srgbClr val="FFC000"/>
          </a:solidFill>
        </p:spPr>
        <p:txBody>
          <a:bodyPr wrap="square">
            <a:spAutoFit/>
          </a:bodyPr>
          <a:lstStyle/>
          <a:p>
            <a:r>
              <a:rPr lang="da-DK" b="1" dirty="0" smtClean="0">
                <a:solidFill>
                  <a:prstClr val="black"/>
                </a:solidFill>
                <a:latin typeface="+mj-lt"/>
                <a:cs typeface="Arial" pitchFamily="34" charset="0"/>
              </a:rPr>
              <a:t>(a)  kræver intensiv lægebehandling,</a:t>
            </a:r>
          </a:p>
          <a:p>
            <a:r>
              <a:rPr lang="da-DK" b="1" dirty="0" smtClean="0">
                <a:solidFill>
                  <a:prstClr val="black"/>
                </a:solidFill>
                <a:latin typeface="+mj-lt"/>
                <a:cs typeface="Arial" pitchFamily="34" charset="0"/>
              </a:rPr>
              <a:t>(b)  kræver hospitalsindlæggelse i mindst ét døgn eller</a:t>
            </a:r>
          </a:p>
          <a:p>
            <a:pPr marL="361950" indent="-361950"/>
            <a:r>
              <a:rPr lang="da-DK" b="1" dirty="0" smtClean="0">
                <a:solidFill>
                  <a:prstClr val="black"/>
                </a:solidFill>
                <a:latin typeface="+mj-lt"/>
                <a:cs typeface="Arial" pitchFamily="34" charset="0"/>
              </a:rPr>
              <a:t>(c)  medfører manglende evne til at arbejde i mindst tre på hinanden følgende dage.</a:t>
            </a:r>
          </a:p>
          <a:p>
            <a:endParaRPr lang="da-DK" b="1" dirty="0" smtClean="0">
              <a:solidFill>
                <a:prstClr val="black"/>
              </a:solidFill>
              <a:latin typeface="+mj-lt"/>
              <a:cs typeface="Arial" pitchFamily="34" charset="0"/>
            </a:endParaRPr>
          </a:p>
          <a:p>
            <a:r>
              <a:rPr lang="da-DK" b="1" dirty="0" smtClean="0">
                <a:solidFill>
                  <a:prstClr val="black"/>
                </a:solidFill>
                <a:latin typeface="+mj-lt"/>
                <a:cs typeface="Arial" pitchFamily="34" charset="0"/>
              </a:rPr>
              <a:t>Ved tab af indhold forstås udslip af farligt gods</a:t>
            </a:r>
          </a:p>
          <a:p>
            <a:pPr marL="361950" indent="-361950"/>
            <a:r>
              <a:rPr lang="da-DK" b="1" dirty="0" smtClean="0">
                <a:solidFill>
                  <a:prstClr val="black"/>
                </a:solidFill>
                <a:latin typeface="+mj-lt"/>
                <a:cs typeface="Arial" pitchFamily="34" charset="0"/>
              </a:rPr>
              <a:t>(a)  i transportkategori 0 eller 1 i mængder på 50 kg/50 liter eller derover,</a:t>
            </a:r>
          </a:p>
          <a:p>
            <a:pPr marL="361950" indent="-361950"/>
            <a:r>
              <a:rPr lang="da-DK" b="1" dirty="0" smtClean="0">
                <a:solidFill>
                  <a:prstClr val="black"/>
                </a:solidFill>
                <a:latin typeface="+mj-lt"/>
                <a:cs typeface="Arial" pitchFamily="34" charset="0"/>
              </a:rPr>
              <a:t>(b) i transportkategori 2 i mængder på 333 kg/333 liter eller derover eller</a:t>
            </a:r>
          </a:p>
          <a:p>
            <a:pPr marL="361950" indent="-361950"/>
            <a:r>
              <a:rPr lang="da-DK" b="1" dirty="0" smtClean="0">
                <a:solidFill>
                  <a:prstClr val="black"/>
                </a:solidFill>
                <a:latin typeface="+mj-lt"/>
                <a:cs typeface="Arial" pitchFamily="34" charset="0"/>
              </a:rPr>
              <a:t>(c) i transportkategori 3 eller 4 i mængder på 1.000 kg/1.000 liter eller derover.</a:t>
            </a:r>
          </a:p>
        </p:txBody>
      </p:sp>
    </p:spTree>
    <p:extLst>
      <p:ext uri="{BB962C8B-B14F-4D97-AF65-F5344CB8AC3E}">
        <p14:creationId xmlns:p14="http://schemas.microsoft.com/office/powerpoint/2010/main" val="16735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38291"/>
            <a:ext cx="6847242" cy="687675"/>
          </a:xfrm>
        </p:spPr>
        <p:txBody>
          <a:bodyPr/>
          <a:lstStyle/>
          <a:p>
            <a:pPr algn="ctr"/>
            <a:r>
              <a:rPr lang="da-DK" sz="4000" b="1" cap="all" dirty="0" smtClean="0">
                <a:latin typeface="+mn-lt"/>
              </a:rPr>
              <a:t>Hændelser og uheld</a:t>
            </a:r>
            <a:endParaRPr lang="da-DK" sz="4000" b="1" cap="all" dirty="0">
              <a:latin typeface="+mn-lt"/>
            </a:endParaRPr>
          </a:p>
        </p:txBody>
      </p:sp>
      <p:sp>
        <p:nvSpPr>
          <p:cNvPr id="5" name="Rektangel 4"/>
          <p:cNvSpPr/>
          <p:nvPr/>
        </p:nvSpPr>
        <p:spPr>
          <a:xfrm>
            <a:off x="667266" y="1342579"/>
            <a:ext cx="6099294" cy="2062103"/>
          </a:xfrm>
          <a:prstGeom prst="rect">
            <a:avLst/>
          </a:prstGeom>
          <a:solidFill>
            <a:schemeClr val="accent2">
              <a:lumMod val="75000"/>
            </a:schemeClr>
          </a:solidFill>
        </p:spPr>
        <p:txBody>
          <a:bodyPr wrap="square">
            <a:spAutoFit/>
          </a:bodyPr>
          <a:lstStyle/>
          <a:p>
            <a:r>
              <a:rPr lang="da-DK" sz="1600" b="1" dirty="0" smtClean="0">
                <a:solidFill>
                  <a:schemeClr val="bg1"/>
                </a:solidFill>
                <a:latin typeface="Arial" pitchFamily="34" charset="0"/>
                <a:cs typeface="Arial" pitchFamily="34" charset="0"/>
              </a:rPr>
              <a:t>Indrapportering af hændelser og uheld i Hjemmeværnet</a:t>
            </a:r>
            <a:endParaRPr lang="da-DK" sz="1600" dirty="0">
              <a:cs typeface="Arial" pitchFamily="34" charset="0"/>
            </a:endParaRPr>
          </a:p>
          <a:p>
            <a:r>
              <a:rPr lang="da-DK" sz="1600" dirty="0" smtClean="0">
                <a:solidFill>
                  <a:schemeClr val="bg1"/>
                </a:solidFill>
                <a:latin typeface="Arial" pitchFamily="34" charset="0"/>
                <a:cs typeface="Arial" pitchFamily="34" charset="0"/>
              </a:rPr>
              <a:t>Hvis der sker en hændelse eller et uheld i Hjemmeværnet, hvor der er farligt gods involveret, så skal du:</a:t>
            </a:r>
          </a:p>
          <a:p>
            <a:pPr marL="285750" indent="-285750">
              <a:buFontTx/>
              <a:buChar char="-"/>
            </a:pPr>
            <a:r>
              <a:rPr lang="da-DK" sz="1600" dirty="0" smtClean="0">
                <a:solidFill>
                  <a:schemeClr val="bg1"/>
                </a:solidFill>
                <a:latin typeface="Arial" pitchFamily="34" charset="0"/>
                <a:cs typeface="Arial" pitchFamily="34" charset="0"/>
              </a:rPr>
              <a:t>Melde til vagthavende ved dit distrikt</a:t>
            </a:r>
          </a:p>
          <a:p>
            <a:pPr marL="285750" indent="-285750">
              <a:buFontTx/>
              <a:buChar char="-"/>
            </a:pPr>
            <a:r>
              <a:rPr lang="da-DK" sz="1600" dirty="0" smtClean="0">
                <a:solidFill>
                  <a:schemeClr val="bg1"/>
                </a:solidFill>
                <a:latin typeface="Arial" pitchFamily="34" charset="0"/>
                <a:cs typeface="Arial" pitchFamily="34" charset="0"/>
              </a:rPr>
              <a:t>Informere vagthavende om at farligt gods er involveret i hændelsen eller ulykken</a:t>
            </a:r>
          </a:p>
          <a:p>
            <a:pPr marL="285750" indent="-285750">
              <a:buFontTx/>
              <a:buChar char="-"/>
            </a:pPr>
            <a:r>
              <a:rPr lang="da-DK" sz="1600" dirty="0" smtClean="0">
                <a:solidFill>
                  <a:schemeClr val="bg1"/>
                </a:solidFill>
                <a:latin typeface="Arial" pitchFamily="34" charset="0"/>
                <a:cs typeface="Arial" pitchFamily="34" charset="0"/>
              </a:rPr>
              <a:t>Om muligt lave fotodokumentation</a:t>
            </a:r>
          </a:p>
          <a:p>
            <a:pPr marL="285750" indent="-285750">
              <a:buFontTx/>
              <a:buChar char="-"/>
            </a:pPr>
            <a:r>
              <a:rPr lang="da-DK" sz="1600" dirty="0" smtClean="0">
                <a:solidFill>
                  <a:schemeClr val="bg1"/>
                </a:solidFill>
                <a:latin typeface="Arial" pitchFamily="34" charset="0"/>
                <a:cs typeface="Arial" pitchFamily="34" charset="0"/>
              </a:rPr>
              <a:t>Udfærdige rapport om hændelsen/uheldet– findes på HJV.DK</a:t>
            </a:r>
          </a:p>
        </p:txBody>
      </p:sp>
      <p:pic>
        <p:nvPicPr>
          <p:cNvPr id="1026" name="Picture 2" descr="C:\Users\hdnjy\AppData\Local\Temp\SNAGHTML4ac2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7089">
            <a:off x="3302813" y="3683593"/>
            <a:ext cx="5242830" cy="268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5"/>
          <p:cNvSpPr txBox="1">
            <a:spLocks/>
          </p:cNvSpPr>
          <p:nvPr/>
        </p:nvSpPr>
        <p:spPr>
          <a:xfrm>
            <a:off x="1527841" y="1714497"/>
            <a:ext cx="6386447" cy="2857500"/>
          </a:xfrm>
          <a:prstGeom prst="rect">
            <a:avLst/>
          </a:prstGeom>
        </p:spPr>
        <p:txBody>
          <a:bodyPr/>
          <a:lstStyle/>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da-DK" sz="2800" b="1"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ADR</a:t>
            </a:r>
            <a:r>
              <a:rPr kumimoji="0" lang="da-DK" sz="2800" b="0"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 					(vejtransport)</a:t>
            </a:r>
          </a:p>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da-DK" sz="2800" b="1"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RID </a:t>
            </a:r>
            <a:r>
              <a:rPr kumimoji="0" lang="da-DK" sz="2800" b="0"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					(jernbane)</a:t>
            </a:r>
          </a:p>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da-DK" sz="2800" b="1"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IMDG 	</a:t>
            </a:r>
            <a:r>
              <a:rPr kumimoji="0" lang="da-DK" sz="2800" b="0"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			(Sø transport) </a:t>
            </a:r>
          </a:p>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da-DK" sz="2800" b="1"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ICAO</a:t>
            </a:r>
            <a:r>
              <a:rPr kumimoji="0" lang="da-DK" sz="2800" b="0"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 					(Luft transport)</a:t>
            </a:r>
          </a:p>
          <a:p>
            <a:pPr marL="0" marR="0" lvl="0" indent="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da-DK" sz="2800" b="1"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AFMAN</a:t>
            </a:r>
            <a:r>
              <a:rPr kumimoji="0" lang="da-DK" sz="2800" b="0"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 				(Air Force manual)</a:t>
            </a:r>
          </a:p>
          <a:p>
            <a:pPr marL="0" marR="0" lvl="0" indent="0" algn="l" defTabSz="457200" rtl="0" eaLnBrk="1" fontAlgn="base" latinLnBrk="0" hangingPunct="1">
              <a:lnSpc>
                <a:spcPct val="100000"/>
              </a:lnSpc>
              <a:spcBef>
                <a:spcPct val="20000"/>
              </a:spcBef>
              <a:spcAft>
                <a:spcPct val="0"/>
              </a:spcAft>
              <a:buClrTx/>
              <a:buSzTx/>
              <a:buFont typeface="Wingdings" pitchFamily="2" charset="2"/>
              <a:buChar char="Ø"/>
              <a:tabLst/>
              <a:defRPr/>
            </a:pPr>
            <a:endParaRPr kumimoji="0" lang="da-DK" sz="3200" b="0" i="0" u="none" strike="noStrike" kern="1200" cap="none" spc="0" normalizeH="0" baseline="0" noProof="0" dirty="0">
              <a:ln>
                <a:noFill/>
              </a:ln>
              <a:solidFill>
                <a:schemeClr val="tx1"/>
              </a:solidFill>
              <a:effectLst/>
              <a:uLnTx/>
              <a:uFillTx/>
              <a:latin typeface="Tahoma"/>
              <a:ea typeface="ＭＳ Ｐゴシック" charset="0"/>
              <a:cs typeface="ＭＳ Ｐゴシック" charset="0"/>
            </a:endParaRPr>
          </a:p>
        </p:txBody>
      </p:sp>
      <p:sp>
        <p:nvSpPr>
          <p:cNvPr id="4" name="Tekstboks 3"/>
          <p:cNvSpPr txBox="1"/>
          <p:nvPr/>
        </p:nvSpPr>
        <p:spPr>
          <a:xfrm>
            <a:off x="771098" y="5172931"/>
            <a:ext cx="7738272" cy="769441"/>
          </a:xfrm>
          <a:prstGeom prst="rect">
            <a:avLst/>
          </a:prstGeom>
          <a:noFill/>
        </p:spPr>
        <p:txBody>
          <a:bodyPr wrap="none" rtlCol="0">
            <a:spAutoFit/>
          </a:bodyPr>
          <a:lstStyle/>
          <a:p>
            <a:r>
              <a:rPr lang="da-DK" sz="4400" b="1" i="1" dirty="0" smtClean="0">
                <a:latin typeface="Arial" pitchFamily="34" charset="0"/>
                <a:cs typeface="Arial" pitchFamily="34" charset="0"/>
              </a:rPr>
              <a:t>MULTI MODAL TRANSPORT</a:t>
            </a:r>
            <a:endParaRPr lang="da-DK" sz="4400" i="1" dirty="0">
              <a:latin typeface="Arial" pitchFamily="34" charset="0"/>
              <a:cs typeface="Arial" pitchFamily="34" charset="0"/>
            </a:endParaRPr>
          </a:p>
        </p:txBody>
      </p:sp>
      <p:sp>
        <p:nvSpPr>
          <p:cNvPr id="5" name="Titel 1"/>
          <p:cNvSpPr txBox="1">
            <a:spLocks/>
          </p:cNvSpPr>
          <p:nvPr/>
        </p:nvSpPr>
        <p:spPr bwMode="auto">
          <a:xfrm>
            <a:off x="323528" y="260648"/>
            <a:ext cx="8229600"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uLnTx/>
                <a:uFillTx/>
                <a:latin typeface="Tahoma"/>
                <a:ea typeface="ＭＳ Ｐゴシック" charset="0"/>
                <a:cs typeface="Tahoma"/>
              </a:rPr>
              <a:t>TRANSPORTFORMER</a:t>
            </a:r>
            <a:endParaRPr kumimoji="0" lang="da-DK" sz="3600" b="1" i="0" u="none" strike="noStrike" kern="1200" cap="all" spc="0" normalizeH="0" baseline="0" noProof="0" dirty="0">
              <a:ln>
                <a:noFill/>
              </a:ln>
              <a:solidFill>
                <a:schemeClr val="tx1"/>
              </a:solidFill>
              <a:uLnTx/>
              <a:uFillTx/>
              <a:latin typeface="Tahoma"/>
              <a:ea typeface="ＭＳ Ｐゴシック" charset="0"/>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auto">
          <a:xfrm>
            <a:off x="323528" y="260648"/>
            <a:ext cx="8229600" cy="79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600" b="1" i="0" u="none" strike="noStrike" kern="1200" cap="all" spc="0" normalizeH="0" baseline="0" noProof="0" dirty="0" smtClean="0">
                <a:ln>
                  <a:noFill/>
                </a:ln>
                <a:solidFill>
                  <a:schemeClr val="tx1"/>
                </a:solidFill>
                <a:uLnTx/>
                <a:uFillTx/>
                <a:latin typeface="Tahoma"/>
                <a:ea typeface="ＭＳ Ｐゴシック" charset="0"/>
                <a:cs typeface="Tahoma"/>
              </a:rPr>
              <a:t>Østersøaftalen</a:t>
            </a:r>
            <a:endParaRPr kumimoji="0" lang="da-DK" sz="3600" b="1" i="0" u="none" strike="noStrike" kern="1200" cap="all" spc="0" normalizeH="0" baseline="0" noProof="0" dirty="0">
              <a:ln>
                <a:noFill/>
              </a:ln>
              <a:solidFill>
                <a:schemeClr val="tx1"/>
              </a:solidFill>
              <a:uLnTx/>
              <a:uFillTx/>
              <a:latin typeface="Tahoma"/>
              <a:ea typeface="ＭＳ Ｐゴシック" charset="0"/>
              <a:cs typeface="Tahoma"/>
            </a:endParaRPr>
          </a:p>
        </p:txBody>
      </p:sp>
      <p:pic>
        <p:nvPicPr>
          <p:cNvPr id="8" name="Picture 2" descr="D:\Foto\imagesHT297OUK.jpg"/>
          <p:cNvPicPr>
            <a:picLocks noChangeAspect="1" noChangeArrowheads="1"/>
          </p:cNvPicPr>
          <p:nvPr/>
        </p:nvPicPr>
        <p:blipFill>
          <a:blip r:embed="rId3"/>
          <a:srcRect/>
          <a:stretch>
            <a:fillRect/>
          </a:stretch>
        </p:blipFill>
        <p:spPr bwMode="auto">
          <a:xfrm>
            <a:off x="179512" y="1628800"/>
            <a:ext cx="3268569" cy="2448272"/>
          </a:xfrm>
          <a:prstGeom prst="rect">
            <a:avLst/>
          </a:prstGeom>
          <a:noFill/>
        </p:spPr>
      </p:pic>
      <p:sp>
        <p:nvSpPr>
          <p:cNvPr id="9" name="Tekstboks 8"/>
          <p:cNvSpPr txBox="1"/>
          <p:nvPr/>
        </p:nvSpPr>
        <p:spPr>
          <a:xfrm>
            <a:off x="3756247" y="1516410"/>
            <a:ext cx="5131789" cy="2862322"/>
          </a:xfrm>
          <a:prstGeom prst="rect">
            <a:avLst/>
          </a:prstGeom>
          <a:noFill/>
        </p:spPr>
        <p:txBody>
          <a:bodyPr wrap="none" rtlCol="0">
            <a:spAutoFit/>
          </a:bodyPr>
          <a:lstStyle/>
          <a:p>
            <a:pPr algn="ctr"/>
            <a:r>
              <a:rPr lang="da-DK" dirty="0" smtClean="0"/>
              <a:t>For at gøre det mindre omstændeligt at overfører </a:t>
            </a:r>
          </a:p>
          <a:p>
            <a:pPr algn="ctr"/>
            <a:r>
              <a:rPr lang="da-DK" dirty="0" smtClean="0"/>
              <a:t>farligt gods i Østersø regionen og på samme tid </a:t>
            </a:r>
          </a:p>
          <a:p>
            <a:pPr algn="ctr"/>
            <a:r>
              <a:rPr lang="da-DK" dirty="0" smtClean="0"/>
              <a:t>bibeholde et højt sikkerhedsniveau har </a:t>
            </a:r>
          </a:p>
          <a:p>
            <a:pPr algn="ctr"/>
            <a:r>
              <a:rPr lang="da-DK" dirty="0" smtClean="0"/>
              <a:t>myndighederne i:</a:t>
            </a:r>
          </a:p>
          <a:p>
            <a:pPr algn="ctr"/>
            <a:r>
              <a:rPr lang="da-DK" b="1" dirty="0" smtClean="0"/>
              <a:t>DANMARK, FINLAND, SVERIGE, POLEN, </a:t>
            </a:r>
          </a:p>
          <a:p>
            <a:pPr algn="ctr"/>
            <a:r>
              <a:rPr lang="da-DK" b="1" dirty="0" smtClean="0"/>
              <a:t>ESTLAND, LETLAND, LITAUEN og TYSKLAND </a:t>
            </a:r>
          </a:p>
          <a:p>
            <a:pPr algn="ctr"/>
            <a:r>
              <a:rPr lang="da-DK" dirty="0" smtClean="0"/>
              <a:t>indgået en aftale om overførsel af farligt gods på </a:t>
            </a:r>
          </a:p>
          <a:p>
            <a:pPr algn="ctr"/>
            <a:r>
              <a:rPr lang="da-DK" dirty="0" smtClean="0"/>
              <a:t>RO/RO skibe (færger) ved korte rejser mellem havne </a:t>
            </a:r>
          </a:p>
          <a:p>
            <a:pPr algn="ctr"/>
            <a:r>
              <a:rPr lang="da-DK" dirty="0" smtClean="0"/>
              <a:t>inden for den egentlige Østersø</a:t>
            </a:r>
          </a:p>
          <a:p>
            <a:pPr algn="ctr"/>
            <a:r>
              <a:rPr lang="da-DK" dirty="0" smtClean="0"/>
              <a:t>(afgrænset i nord af linjen </a:t>
            </a:r>
            <a:r>
              <a:rPr lang="da-DK" dirty="0" err="1" smtClean="0"/>
              <a:t>Skagen-Lysekil</a:t>
            </a:r>
            <a:r>
              <a:rPr lang="da-DK" dirty="0" smtClean="0"/>
              <a:t>)</a:t>
            </a:r>
            <a:endParaRPr lang="da-DK" dirty="0"/>
          </a:p>
        </p:txBody>
      </p:sp>
      <p:sp>
        <p:nvSpPr>
          <p:cNvPr id="10" name="Tekstboks 9"/>
          <p:cNvSpPr txBox="1"/>
          <p:nvPr/>
        </p:nvSpPr>
        <p:spPr>
          <a:xfrm>
            <a:off x="392728" y="4941168"/>
            <a:ext cx="8497263" cy="830997"/>
          </a:xfrm>
          <a:prstGeom prst="rect">
            <a:avLst/>
          </a:prstGeom>
          <a:noFill/>
        </p:spPr>
        <p:txBody>
          <a:bodyPr wrap="none" rtlCol="0">
            <a:spAutoFit/>
          </a:bodyPr>
          <a:lstStyle/>
          <a:p>
            <a:pPr algn="ctr"/>
            <a:r>
              <a:rPr lang="da-DK" sz="2400" b="1" dirty="0" smtClean="0">
                <a:solidFill>
                  <a:srgbClr val="FF0000"/>
                </a:solidFill>
              </a:rPr>
              <a:t>Dette forudsætter, at godset er klassificeret, emballeret, mærket,</a:t>
            </a:r>
          </a:p>
          <a:p>
            <a:pPr algn="ctr"/>
            <a:r>
              <a:rPr lang="da-DK" sz="2400" b="1" dirty="0" smtClean="0">
                <a:solidFill>
                  <a:srgbClr val="FF0000"/>
                </a:solidFill>
              </a:rPr>
              <a:t> stuvet og dokumenteret efter forskrifterne i ADR eller RID</a:t>
            </a:r>
            <a:endParaRPr lang="da-DK"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4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bwMode="auto">
          <a:xfrm>
            <a:off x="1007265" y="177595"/>
            <a:ext cx="580406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3200" b="1" i="0" u="none" strike="noStrike" kern="1200" cap="all" spc="0" normalizeH="0" baseline="0" noProof="0" dirty="0" smtClean="0">
                <a:ln>
                  <a:noFill/>
                </a:ln>
                <a:solidFill>
                  <a:schemeClr val="tx1"/>
                </a:solidFill>
                <a:uLnTx/>
                <a:uFillTx/>
                <a:latin typeface="Arial" pitchFamily="34" charset="0"/>
                <a:cs typeface="Arial" pitchFamily="34" charset="0"/>
              </a:rPr>
              <a:t>Hvad er farligt gods</a:t>
            </a:r>
            <a:endParaRPr kumimoji="0" lang="da-DK" sz="3200" b="1" i="0" u="none" strike="noStrike" kern="1200" cap="all" spc="0" normalizeH="0" baseline="0" noProof="0" dirty="0">
              <a:ln>
                <a:noFill/>
              </a:ln>
              <a:solidFill>
                <a:schemeClr val="tx1"/>
              </a:solidFill>
              <a:uLnTx/>
              <a:uFillTx/>
              <a:latin typeface="Arial" pitchFamily="34" charset="0"/>
              <a:cs typeface="Arial" pitchFamily="34" charset="0"/>
            </a:endParaRPr>
          </a:p>
        </p:txBody>
      </p:sp>
      <p:sp>
        <p:nvSpPr>
          <p:cNvPr id="4" name="Pladsholder til tekst 5"/>
          <p:cNvSpPr txBox="1">
            <a:spLocks/>
          </p:cNvSpPr>
          <p:nvPr/>
        </p:nvSpPr>
        <p:spPr>
          <a:xfrm>
            <a:off x="539552" y="1256972"/>
            <a:ext cx="7992888" cy="1120874"/>
          </a:xfrm>
          <a:prstGeom prst="rect">
            <a:avLst/>
          </a:prstGeom>
        </p:spPr>
        <p: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da-DK" sz="2000" b="1"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Farligt gods er genstande, stoffer eller væsker der grundet deres kemiske sammensætning er skadelige for deres </a:t>
            </a: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da-DK" sz="2000" b="1" i="0" u="none" strike="noStrike" kern="1200" cap="none" spc="0" normalizeH="0" baseline="0" noProof="0" dirty="0" smtClean="0">
                <a:ln>
                  <a:noFill/>
                </a:ln>
                <a:solidFill>
                  <a:schemeClr val="tx1"/>
                </a:solidFill>
                <a:effectLst/>
                <a:uLnTx/>
                <a:uFillTx/>
                <a:latin typeface="Tahoma"/>
                <a:ea typeface="ＭＳ Ｐゴシック" charset="0"/>
                <a:cs typeface="ＭＳ Ｐゴシック" charset="0"/>
              </a:rPr>
              <a:t>omgivelser, mennesker eller miljø</a:t>
            </a:r>
            <a:endParaRPr kumimoji="0" lang="da-DK" sz="2000" b="1" i="0" u="none" strike="noStrike" kern="1200" cap="none" spc="0" normalizeH="0" baseline="0" noProof="0" dirty="0">
              <a:ln>
                <a:noFill/>
              </a:ln>
              <a:solidFill>
                <a:schemeClr val="tx1"/>
              </a:solidFill>
              <a:effectLst/>
              <a:uLnTx/>
              <a:uFillTx/>
              <a:latin typeface="Tahoma"/>
              <a:ea typeface="ＭＳ Ｐゴシック" charset="0"/>
              <a:cs typeface="ＭＳ Ｐゴシック" charset="0"/>
            </a:endParaRPr>
          </a:p>
        </p:txBody>
      </p:sp>
      <p:pic>
        <p:nvPicPr>
          <p:cNvPr id="5" name="Billede 4" descr="Bild_48.png"/>
          <p:cNvPicPr>
            <a:picLocks noChangeAspect="1"/>
          </p:cNvPicPr>
          <p:nvPr/>
        </p:nvPicPr>
        <p:blipFill>
          <a:blip r:embed="rId3" cstate="print">
            <a:lum bright="7000" contrast="12000"/>
          </a:blip>
          <a:stretch>
            <a:fillRect/>
          </a:stretch>
        </p:blipFill>
        <p:spPr>
          <a:xfrm>
            <a:off x="5372100" y="4553714"/>
            <a:ext cx="2713891" cy="1944216"/>
          </a:xfrm>
          <a:prstGeom prst="rect">
            <a:avLst/>
          </a:prstGeom>
        </p:spPr>
      </p:pic>
      <p:pic>
        <p:nvPicPr>
          <p:cNvPr id="6" name="Billede 5" descr="Bild_50.png"/>
          <p:cNvPicPr>
            <a:picLocks noChangeAspect="1"/>
          </p:cNvPicPr>
          <p:nvPr/>
        </p:nvPicPr>
        <p:blipFill>
          <a:blip r:embed="rId4" cstate="print"/>
          <a:stretch>
            <a:fillRect/>
          </a:stretch>
        </p:blipFill>
        <p:spPr>
          <a:xfrm>
            <a:off x="5372100" y="2609498"/>
            <a:ext cx="2878460" cy="1944216"/>
          </a:xfrm>
          <a:prstGeom prst="rect">
            <a:avLst/>
          </a:prstGeom>
        </p:spPr>
      </p:pic>
      <p:sp>
        <p:nvSpPr>
          <p:cNvPr id="7" name="Rektangel 6"/>
          <p:cNvSpPr/>
          <p:nvPr/>
        </p:nvSpPr>
        <p:spPr>
          <a:xfrm>
            <a:off x="539552" y="2957333"/>
            <a:ext cx="4572000" cy="2973122"/>
          </a:xfrm>
          <a:prstGeom prst="rect">
            <a:avLst/>
          </a:prstGeom>
        </p:spPr>
        <p:txBody>
          <a:bodyPr wrap="square">
            <a:spAutoFit/>
          </a:bodyPr>
          <a:lstStyle/>
          <a:p>
            <a:pPr>
              <a:lnSpc>
                <a:spcPct val="80000"/>
              </a:lnSpc>
            </a:pPr>
            <a:r>
              <a:rPr lang="da-DK" dirty="0" smtClean="0">
                <a:latin typeface="Arial Unicode MS" pitchFamily="34" charset="-128"/>
              </a:rPr>
              <a:t>Disse stoffer er gennem deres kemiske, eller fysiske egenskaber, enten:</a:t>
            </a:r>
            <a:br>
              <a:rPr lang="da-DK" dirty="0" smtClean="0">
                <a:latin typeface="Arial Unicode MS" pitchFamily="34" charset="-128"/>
              </a:rPr>
            </a:br>
            <a:endParaRPr lang="da-DK" dirty="0" smtClean="0">
              <a:latin typeface="Arial Unicode MS" pitchFamily="34" charset="-128"/>
            </a:endParaRPr>
          </a:p>
          <a:p>
            <a:pPr>
              <a:lnSpc>
                <a:spcPct val="80000"/>
              </a:lnSpc>
              <a:buFont typeface="Wingdings" pitchFamily="2" charset="2"/>
              <a:buChar char="Ø"/>
            </a:pPr>
            <a:r>
              <a:rPr lang="da-DK" b="1" dirty="0" smtClean="0">
                <a:latin typeface="Arial Unicode MS" pitchFamily="34" charset="-128"/>
              </a:rPr>
              <a:t> eksplosionsfarlige</a:t>
            </a:r>
          </a:p>
          <a:p>
            <a:pPr>
              <a:lnSpc>
                <a:spcPct val="80000"/>
              </a:lnSpc>
              <a:buFont typeface="Wingdings" pitchFamily="2" charset="2"/>
              <a:buChar char="Ø"/>
            </a:pPr>
            <a:r>
              <a:rPr lang="da-DK" b="1" dirty="0" smtClean="0">
                <a:latin typeface="Arial Unicode MS" pitchFamily="34" charset="-128"/>
              </a:rPr>
              <a:t> brandfarlige</a:t>
            </a:r>
          </a:p>
          <a:p>
            <a:pPr>
              <a:lnSpc>
                <a:spcPct val="80000"/>
              </a:lnSpc>
              <a:buFont typeface="Wingdings" pitchFamily="2" charset="2"/>
              <a:buChar char="Ø"/>
            </a:pPr>
            <a:r>
              <a:rPr lang="da-DK" b="1" dirty="0" smtClean="0">
                <a:latin typeface="Arial Unicode MS" pitchFamily="34" charset="-128"/>
              </a:rPr>
              <a:t> antændende</a:t>
            </a:r>
          </a:p>
          <a:p>
            <a:pPr>
              <a:lnSpc>
                <a:spcPct val="80000"/>
              </a:lnSpc>
              <a:buFont typeface="Wingdings" pitchFamily="2" charset="2"/>
              <a:buChar char="Ø"/>
            </a:pPr>
            <a:r>
              <a:rPr lang="da-DK" b="1" dirty="0" smtClean="0">
                <a:latin typeface="Arial Unicode MS" pitchFamily="34" charset="-128"/>
              </a:rPr>
              <a:t> giftige</a:t>
            </a:r>
          </a:p>
          <a:p>
            <a:pPr>
              <a:lnSpc>
                <a:spcPct val="80000"/>
              </a:lnSpc>
              <a:buFont typeface="Wingdings" pitchFamily="2" charset="2"/>
              <a:buChar char="Ø"/>
            </a:pPr>
            <a:r>
              <a:rPr lang="da-DK" b="1" dirty="0" smtClean="0">
                <a:latin typeface="Arial Unicode MS" pitchFamily="34" charset="-128"/>
              </a:rPr>
              <a:t> radioaktive</a:t>
            </a:r>
          </a:p>
          <a:p>
            <a:pPr>
              <a:lnSpc>
                <a:spcPct val="80000"/>
              </a:lnSpc>
              <a:buFont typeface="Wingdings" pitchFamily="2" charset="2"/>
              <a:buChar char="Ø"/>
            </a:pPr>
            <a:r>
              <a:rPr lang="da-DK" b="1" dirty="0" smtClean="0">
                <a:latin typeface="Arial Unicode MS" pitchFamily="34" charset="-128"/>
              </a:rPr>
              <a:t> ætsende</a:t>
            </a:r>
          </a:p>
          <a:p>
            <a:pPr>
              <a:lnSpc>
                <a:spcPct val="80000"/>
              </a:lnSpc>
              <a:buFont typeface="Wingdings" pitchFamily="2" charset="2"/>
              <a:buChar char="Ø"/>
            </a:pPr>
            <a:r>
              <a:rPr lang="da-DK" b="1" dirty="0" smtClean="0">
                <a:latin typeface="Arial Unicode MS" pitchFamily="34" charset="-128"/>
              </a:rPr>
              <a:t> smittefarlige</a:t>
            </a:r>
            <a:br>
              <a:rPr lang="da-DK" b="1" dirty="0" smtClean="0">
                <a:latin typeface="Arial Unicode MS" pitchFamily="34" charset="-128"/>
              </a:rPr>
            </a:br>
            <a:endParaRPr lang="da-DK" b="1" dirty="0" smtClean="0">
              <a:latin typeface="Arial Unicode MS" pitchFamily="34" charset="-128"/>
            </a:endParaRPr>
          </a:p>
          <a:p>
            <a:pPr>
              <a:lnSpc>
                <a:spcPct val="80000"/>
              </a:lnSpc>
            </a:pPr>
            <a:r>
              <a:rPr lang="da-DK" dirty="0" smtClean="0">
                <a:latin typeface="Arial Unicode MS" pitchFamily="34" charset="-128"/>
              </a:rPr>
              <a:t>eller en blanding af to eller flere af de</a:t>
            </a:r>
            <a:r>
              <a:rPr lang="da-DK" i="1" dirty="0" smtClean="0">
                <a:latin typeface="Arial Unicode MS" pitchFamily="34" charset="-128"/>
              </a:rPr>
              <a:t> </a:t>
            </a:r>
            <a:r>
              <a:rPr lang="da-DK" dirty="0" smtClean="0">
                <a:latin typeface="Arial Unicode MS" pitchFamily="34" charset="-128"/>
              </a:rPr>
              <a:t>ovenstående</a:t>
            </a:r>
            <a:endParaRPr lang="da-DK" sz="1600" dirty="0" smtClean="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514350" y="1556792"/>
            <a:ext cx="8210550" cy="1200329"/>
            <a:chOff x="514350" y="1556792"/>
            <a:chExt cx="8210550" cy="1200329"/>
          </a:xfrm>
        </p:grpSpPr>
        <p:pic>
          <p:nvPicPr>
            <p:cNvPr id="4" name="Billede 3" descr="C:\Users\202687\Desktop\klasse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482" y="1556792"/>
              <a:ext cx="1152128" cy="1152128"/>
            </a:xfrm>
            <a:prstGeom prst="rect">
              <a:avLst/>
            </a:prstGeom>
            <a:solidFill>
              <a:schemeClr val="tx1">
                <a:lumMod val="50000"/>
                <a:lumOff val="50000"/>
              </a:schemeClr>
            </a:solidFill>
            <a:ln>
              <a:noFill/>
            </a:ln>
          </p:spPr>
        </p:pic>
        <p:sp>
          <p:nvSpPr>
            <p:cNvPr id="5" name="Rektangel 4"/>
            <p:cNvSpPr/>
            <p:nvPr/>
          </p:nvSpPr>
          <p:spPr>
            <a:xfrm>
              <a:off x="514350" y="1556792"/>
              <a:ext cx="8210550" cy="1200329"/>
            </a:xfrm>
            <a:prstGeom prst="rect">
              <a:avLst/>
            </a:prstGeom>
          </p:spPr>
          <p:txBody>
            <a:bodyPr wrap="square">
              <a:spAutoFit/>
            </a:bodyPr>
            <a:lstStyle/>
            <a:p>
              <a:r>
                <a:rPr lang="da-DK" b="1" dirty="0" smtClean="0">
                  <a:solidFill>
                    <a:srgbClr val="FF0000"/>
                  </a:solidFill>
                </a:rPr>
                <a:t>Klasse 1</a:t>
              </a:r>
            </a:p>
            <a:p>
              <a:r>
                <a:rPr lang="da-DK" b="1" dirty="0" smtClean="0"/>
                <a:t>Ammunition 				Vores krudt, kugler og</a:t>
              </a:r>
            </a:p>
            <a:p>
              <a:r>
                <a:rPr lang="da-DK" b="1" dirty="0" smtClean="0"/>
                <a:t> og eksplosivstoffer                  sprængstof  </a:t>
              </a:r>
            </a:p>
            <a:p>
              <a:endParaRPr lang="da-DK" b="1" dirty="0"/>
            </a:p>
          </p:txBody>
        </p:sp>
      </p:grpSp>
      <p:grpSp>
        <p:nvGrpSpPr>
          <p:cNvPr id="6" name="Gruppe 5"/>
          <p:cNvGrpSpPr/>
          <p:nvPr/>
        </p:nvGrpSpPr>
        <p:grpSpPr>
          <a:xfrm>
            <a:off x="514350" y="3108970"/>
            <a:ext cx="8210550" cy="1319386"/>
            <a:chOff x="514350" y="3108970"/>
            <a:chExt cx="8210550" cy="1319386"/>
          </a:xfrm>
        </p:grpSpPr>
        <p:pic>
          <p:nvPicPr>
            <p:cNvPr id="7" name="Billede 6" descr="C:\Users\202687\Desktop\klasse 22.jpg"/>
            <p:cNvPicPr/>
            <p:nvPr/>
          </p:nvPicPr>
          <p:blipFill>
            <a:blip r:embed="rId4" cstate="print">
              <a:lum/>
              <a:extLst>
                <a:ext uri="{28A0092B-C50C-407E-A947-70E740481C1C}">
                  <a14:useLocalDpi xmlns:a14="http://schemas.microsoft.com/office/drawing/2010/main" val="0"/>
                </a:ext>
              </a:extLst>
            </a:blip>
            <a:srcRect/>
            <a:stretch>
              <a:fillRect/>
            </a:stretch>
          </p:blipFill>
          <p:spPr bwMode="auto">
            <a:xfrm>
              <a:off x="7136482" y="3108970"/>
              <a:ext cx="1152128" cy="1152128"/>
            </a:xfrm>
            <a:prstGeom prst="rect">
              <a:avLst/>
            </a:prstGeom>
            <a:solidFill>
              <a:srgbClr val="FFC000"/>
            </a:solidFill>
            <a:ln>
              <a:noFill/>
            </a:ln>
            <a:effectLst/>
          </p:spPr>
        </p:pic>
        <p:sp>
          <p:nvSpPr>
            <p:cNvPr id="8" name="Rektangel 7"/>
            <p:cNvSpPr/>
            <p:nvPr/>
          </p:nvSpPr>
          <p:spPr>
            <a:xfrm>
              <a:off x="514350" y="3228027"/>
              <a:ext cx="8210550" cy="1200329"/>
            </a:xfrm>
            <a:prstGeom prst="rect">
              <a:avLst/>
            </a:prstGeom>
          </p:spPr>
          <p:txBody>
            <a:bodyPr wrap="square">
              <a:spAutoFit/>
            </a:bodyPr>
            <a:lstStyle/>
            <a:p>
              <a:r>
                <a:rPr lang="da-DK" b="1" dirty="0" smtClean="0">
                  <a:solidFill>
                    <a:srgbClr val="FF0000"/>
                  </a:solidFill>
                </a:rPr>
                <a:t>Klasse 2</a:t>
              </a:r>
            </a:p>
            <a:p>
              <a:r>
                <a:rPr lang="da-DK" b="1" dirty="0" smtClean="0"/>
                <a:t>Gasser under				Butan, Propan, ilt</a:t>
              </a:r>
            </a:p>
            <a:p>
              <a:r>
                <a:rPr lang="da-DK" b="1" dirty="0" smtClean="0"/>
                <a:t>Tryk						acetylen …….</a:t>
              </a:r>
            </a:p>
            <a:p>
              <a:endParaRPr lang="da-DK" b="1" dirty="0"/>
            </a:p>
          </p:txBody>
        </p:sp>
      </p:grpSp>
      <p:grpSp>
        <p:nvGrpSpPr>
          <p:cNvPr id="9" name="Gruppe 8"/>
          <p:cNvGrpSpPr/>
          <p:nvPr/>
        </p:nvGrpSpPr>
        <p:grpSpPr>
          <a:xfrm>
            <a:off x="514350" y="4639072"/>
            <a:ext cx="8210550" cy="1238429"/>
            <a:chOff x="514350" y="4639072"/>
            <a:chExt cx="8210550" cy="1238429"/>
          </a:xfrm>
        </p:grpSpPr>
        <p:pic>
          <p:nvPicPr>
            <p:cNvPr id="10" name="Billede 11" descr="klasse 3"/>
            <p:cNvPicPr>
              <a:picLocks noChangeAspect="1" noChangeArrowheads="1"/>
            </p:cNvPicPr>
            <p:nvPr/>
          </p:nvPicPr>
          <p:blipFill>
            <a:blip r:embed="rId5" cstate="print"/>
            <a:srcRect/>
            <a:stretch>
              <a:fillRect/>
            </a:stretch>
          </p:blipFill>
          <p:spPr bwMode="auto">
            <a:xfrm>
              <a:off x="7155532" y="4639072"/>
              <a:ext cx="1152128" cy="1152128"/>
            </a:xfrm>
            <a:prstGeom prst="rect">
              <a:avLst/>
            </a:prstGeom>
            <a:noFill/>
          </p:spPr>
        </p:pic>
        <p:sp>
          <p:nvSpPr>
            <p:cNvPr id="11" name="Rektangel 10"/>
            <p:cNvSpPr/>
            <p:nvPr/>
          </p:nvSpPr>
          <p:spPr>
            <a:xfrm>
              <a:off x="514350" y="4677172"/>
              <a:ext cx="8210550" cy="1200329"/>
            </a:xfrm>
            <a:prstGeom prst="rect">
              <a:avLst/>
            </a:prstGeom>
          </p:spPr>
          <p:txBody>
            <a:bodyPr wrap="square">
              <a:spAutoFit/>
            </a:bodyPr>
            <a:lstStyle/>
            <a:p>
              <a:r>
                <a:rPr lang="da-DK" b="1" dirty="0" smtClean="0">
                  <a:solidFill>
                    <a:srgbClr val="FF0000"/>
                  </a:solidFill>
                </a:rPr>
                <a:t>Klasse 3</a:t>
              </a:r>
            </a:p>
            <a:p>
              <a:r>
                <a:rPr lang="da-DK" b="1" dirty="0" smtClean="0"/>
                <a:t>Brandbare				Benzin, Diesel</a:t>
              </a:r>
            </a:p>
            <a:p>
              <a:r>
                <a:rPr lang="da-DK" b="1" dirty="0" smtClean="0"/>
                <a:t>Væsker</a:t>
              </a:r>
            </a:p>
            <a:p>
              <a:endParaRPr lang="da-DK" b="1" dirty="0"/>
            </a:p>
          </p:txBody>
        </p:sp>
      </p:grpSp>
      <p:sp>
        <p:nvSpPr>
          <p:cNvPr id="12" name="Titel 4"/>
          <p:cNvSpPr txBox="1">
            <a:spLocks/>
          </p:cNvSpPr>
          <p:nvPr/>
        </p:nvSpPr>
        <p:spPr bwMode="auto">
          <a:xfrm>
            <a:off x="857250" y="289967"/>
            <a:ext cx="765735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Fareklasser, </a:t>
            </a:r>
            <a:b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b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Hvad er de for nogle størrelser ?? </a:t>
            </a:r>
            <a:endParaRPr kumimoji="0" lang="da-DK" sz="2800" b="1" i="0" u="none" strike="noStrike" kern="1200" cap="all" spc="0" normalizeH="0" baseline="0" noProof="0" dirty="0">
              <a:ln>
                <a:noFill/>
              </a:ln>
              <a:solidFill>
                <a:schemeClr val="tx1"/>
              </a:solidFill>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514350" y="1421160"/>
            <a:ext cx="8210550" cy="1368152"/>
            <a:chOff x="514350" y="1421160"/>
            <a:chExt cx="8210550" cy="1368152"/>
          </a:xfrm>
        </p:grpSpPr>
        <p:grpSp>
          <p:nvGrpSpPr>
            <p:cNvPr id="4" name="Gruppe 9"/>
            <p:cNvGrpSpPr/>
            <p:nvPr/>
          </p:nvGrpSpPr>
          <p:grpSpPr>
            <a:xfrm>
              <a:off x="514350" y="1556792"/>
              <a:ext cx="8210550" cy="1200329"/>
              <a:chOff x="514350" y="1556792"/>
              <a:chExt cx="8210550" cy="1200329"/>
            </a:xfrm>
          </p:grpSpPr>
          <p:pic>
            <p:nvPicPr>
              <p:cNvPr id="6" name="Billede 5" descr="C:\Users\202687\Desktop\klasse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482" y="1556792"/>
                <a:ext cx="1152128" cy="1152128"/>
              </a:xfrm>
              <a:prstGeom prst="rect">
                <a:avLst/>
              </a:prstGeom>
              <a:solidFill>
                <a:schemeClr val="tx1">
                  <a:lumMod val="50000"/>
                  <a:lumOff val="50000"/>
                </a:schemeClr>
              </a:solidFill>
              <a:ln>
                <a:noFill/>
              </a:ln>
            </p:spPr>
          </p:pic>
          <p:sp>
            <p:nvSpPr>
              <p:cNvPr id="7" name="Rektangel 6"/>
              <p:cNvSpPr/>
              <p:nvPr/>
            </p:nvSpPr>
            <p:spPr>
              <a:xfrm>
                <a:off x="514350" y="1556792"/>
                <a:ext cx="8210550" cy="1200329"/>
              </a:xfrm>
              <a:prstGeom prst="rect">
                <a:avLst/>
              </a:prstGeom>
            </p:spPr>
            <p:txBody>
              <a:bodyPr wrap="square">
                <a:spAutoFit/>
              </a:bodyPr>
              <a:lstStyle/>
              <a:p>
                <a:r>
                  <a:rPr lang="da-DK" b="1" dirty="0" smtClean="0">
                    <a:solidFill>
                      <a:srgbClr val="FF0000"/>
                    </a:solidFill>
                  </a:rPr>
                  <a:t>Klasse 4.1</a:t>
                </a:r>
              </a:p>
              <a:p>
                <a:r>
                  <a:rPr lang="da-DK" b="1" dirty="0" smtClean="0"/>
                  <a:t>Brandfarlige				Tændstikker</a:t>
                </a:r>
              </a:p>
              <a:p>
                <a:r>
                  <a:rPr lang="da-DK" b="1" dirty="0" smtClean="0"/>
                  <a:t>Faste stoffer</a:t>
                </a:r>
              </a:p>
              <a:p>
                <a:endParaRPr lang="da-DK" b="1" dirty="0"/>
              </a:p>
            </p:txBody>
          </p:sp>
        </p:grpSp>
        <p:pic>
          <p:nvPicPr>
            <p:cNvPr id="5" name="Billede 4" descr="C:\Users\202687\Desktop\klasse 4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798" y="1421160"/>
              <a:ext cx="1368152" cy="1368152"/>
            </a:xfrm>
            <a:prstGeom prst="rect">
              <a:avLst/>
            </a:prstGeom>
            <a:noFill/>
            <a:ln>
              <a:noFill/>
            </a:ln>
          </p:spPr>
        </p:pic>
      </p:grpSp>
      <p:grpSp>
        <p:nvGrpSpPr>
          <p:cNvPr id="8" name="Gruppe 7"/>
          <p:cNvGrpSpPr/>
          <p:nvPr/>
        </p:nvGrpSpPr>
        <p:grpSpPr>
          <a:xfrm>
            <a:off x="514350" y="2899420"/>
            <a:ext cx="8210550" cy="1552575"/>
            <a:chOff x="514350" y="2899420"/>
            <a:chExt cx="8210550" cy="1552575"/>
          </a:xfrm>
        </p:grpSpPr>
        <p:sp>
          <p:nvSpPr>
            <p:cNvPr id="9" name="Rektangel 8"/>
            <p:cNvSpPr/>
            <p:nvPr/>
          </p:nvSpPr>
          <p:spPr>
            <a:xfrm>
              <a:off x="514350" y="3228027"/>
              <a:ext cx="8210550" cy="1200329"/>
            </a:xfrm>
            <a:prstGeom prst="rect">
              <a:avLst/>
            </a:prstGeom>
          </p:spPr>
          <p:txBody>
            <a:bodyPr wrap="square">
              <a:spAutoFit/>
            </a:bodyPr>
            <a:lstStyle/>
            <a:p>
              <a:r>
                <a:rPr lang="da-DK" b="1" dirty="0" smtClean="0">
                  <a:solidFill>
                    <a:srgbClr val="FF0000"/>
                  </a:solidFill>
                </a:rPr>
                <a:t>Klasse 4.2</a:t>
              </a:r>
            </a:p>
            <a:p>
              <a:r>
                <a:rPr lang="da-DK" b="1" dirty="0" smtClean="0"/>
                <a:t>Selvantændelige			Vådt Bomuld,</a:t>
              </a:r>
            </a:p>
            <a:p>
              <a:r>
                <a:rPr lang="da-DK" b="1" dirty="0" smtClean="0"/>
                <a:t>stoffer					Lindolie klude</a:t>
              </a:r>
            </a:p>
            <a:p>
              <a:endParaRPr lang="da-DK" b="1" dirty="0"/>
            </a:p>
          </p:txBody>
        </p:sp>
        <p:pic>
          <p:nvPicPr>
            <p:cNvPr id="10" name="Billede 9" descr="C:\Users\202687\Desktop\klasse 4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6932" y="2899420"/>
              <a:ext cx="1552575" cy="1552575"/>
            </a:xfrm>
            <a:prstGeom prst="rect">
              <a:avLst/>
            </a:prstGeom>
            <a:noFill/>
            <a:ln>
              <a:noFill/>
            </a:ln>
          </p:spPr>
        </p:pic>
      </p:grpSp>
      <p:grpSp>
        <p:nvGrpSpPr>
          <p:cNvPr id="11" name="Gruppe 10"/>
          <p:cNvGrpSpPr/>
          <p:nvPr/>
        </p:nvGrpSpPr>
        <p:grpSpPr>
          <a:xfrm>
            <a:off x="514350" y="4669904"/>
            <a:ext cx="8210550" cy="1571625"/>
            <a:chOff x="514350" y="4669904"/>
            <a:chExt cx="8210550" cy="1571625"/>
          </a:xfrm>
        </p:grpSpPr>
        <p:sp>
          <p:nvSpPr>
            <p:cNvPr id="12" name="Rektangel 11"/>
            <p:cNvSpPr/>
            <p:nvPr/>
          </p:nvSpPr>
          <p:spPr>
            <a:xfrm>
              <a:off x="514350" y="4907850"/>
              <a:ext cx="8210550" cy="1200329"/>
            </a:xfrm>
            <a:prstGeom prst="rect">
              <a:avLst/>
            </a:prstGeom>
          </p:spPr>
          <p:txBody>
            <a:bodyPr wrap="square">
              <a:spAutoFit/>
            </a:bodyPr>
            <a:lstStyle/>
            <a:p>
              <a:r>
                <a:rPr lang="da-DK" b="1" dirty="0" smtClean="0">
                  <a:solidFill>
                    <a:srgbClr val="FF0000"/>
                  </a:solidFill>
                </a:rPr>
                <a:t>Klasse 4.3</a:t>
              </a:r>
            </a:p>
            <a:p>
              <a:r>
                <a:rPr lang="da-DK" b="1" dirty="0" smtClean="0"/>
                <a:t>Stoffer der reagerer		</a:t>
              </a:r>
              <a:r>
                <a:rPr lang="da-DK" b="1" dirty="0" err="1" smtClean="0"/>
                <a:t>Bla</a:t>
              </a:r>
              <a:r>
                <a:rPr lang="da-DK" b="1" dirty="0" smtClean="0"/>
                <a:t>. </a:t>
              </a:r>
              <a:r>
                <a:rPr lang="da-DK" b="1" dirty="0" err="1" smtClean="0"/>
                <a:t>heater</a:t>
              </a:r>
              <a:r>
                <a:rPr lang="da-DK" b="1" dirty="0" smtClean="0"/>
                <a:t> </a:t>
              </a:r>
            </a:p>
            <a:p>
              <a:r>
                <a:rPr lang="da-DK" b="1" dirty="0" smtClean="0"/>
                <a:t>Farligt med vand</a:t>
              </a:r>
            </a:p>
            <a:p>
              <a:endParaRPr lang="da-DK" b="1" dirty="0"/>
            </a:p>
          </p:txBody>
        </p:sp>
        <p:pic>
          <p:nvPicPr>
            <p:cNvPr id="13" name="Billede 12" descr="C:\Users\202687\Desktop\klasse 4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6932" y="4669904"/>
              <a:ext cx="1578093" cy="1571625"/>
            </a:xfrm>
            <a:prstGeom prst="rect">
              <a:avLst/>
            </a:prstGeom>
            <a:noFill/>
            <a:ln>
              <a:noFill/>
            </a:ln>
          </p:spPr>
        </p:pic>
      </p:grpSp>
      <p:sp>
        <p:nvSpPr>
          <p:cNvPr id="14" name="Titel 4"/>
          <p:cNvSpPr txBox="1">
            <a:spLocks/>
          </p:cNvSpPr>
          <p:nvPr/>
        </p:nvSpPr>
        <p:spPr bwMode="auto">
          <a:xfrm>
            <a:off x="857250" y="289967"/>
            <a:ext cx="765735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Fareklasser, </a:t>
            </a:r>
            <a:b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b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Hvad er de for nogle størrelser ?? </a:t>
            </a:r>
            <a:endParaRPr kumimoji="0" lang="da-DK" sz="2800" b="1" i="0" u="none" strike="noStrike" kern="1200" cap="all" spc="0" normalizeH="0" baseline="0" noProof="0" dirty="0">
              <a:ln>
                <a:noFill/>
              </a:ln>
              <a:solidFill>
                <a:schemeClr val="tx1"/>
              </a:solidFill>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bwMode="auto">
          <a:xfrm>
            <a:off x="857250" y="289967"/>
            <a:ext cx="765735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Fareklasser, </a:t>
            </a:r>
            <a:b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br>
            <a:r>
              <a:rPr kumimoji="0" lang="da-DK" sz="2800" b="1" i="0" u="none" strike="noStrike" kern="1200" cap="all" spc="0" normalizeH="0" baseline="0" noProof="0" dirty="0" smtClean="0">
                <a:ln>
                  <a:noFill/>
                </a:ln>
                <a:solidFill>
                  <a:schemeClr val="tx1"/>
                </a:solidFill>
                <a:uLnTx/>
                <a:uFillTx/>
                <a:latin typeface="Arial" pitchFamily="34" charset="0"/>
                <a:cs typeface="Arial" pitchFamily="34" charset="0"/>
              </a:rPr>
              <a:t>Hvad er de for nogle størrelser ?? </a:t>
            </a:r>
            <a:endParaRPr kumimoji="0" lang="da-DK" sz="2800" b="1" i="0" u="none" strike="noStrike" kern="1200" cap="all" spc="0" normalizeH="0" baseline="0" noProof="0" dirty="0">
              <a:ln>
                <a:noFill/>
              </a:ln>
              <a:solidFill>
                <a:schemeClr val="tx1"/>
              </a:solidFill>
              <a:uLnTx/>
              <a:uFillTx/>
              <a:latin typeface="Arial" pitchFamily="34" charset="0"/>
              <a:cs typeface="Arial" pitchFamily="34" charset="0"/>
            </a:endParaRPr>
          </a:p>
        </p:txBody>
      </p:sp>
      <p:grpSp>
        <p:nvGrpSpPr>
          <p:cNvPr id="4" name="Gruppe 3"/>
          <p:cNvGrpSpPr/>
          <p:nvPr/>
        </p:nvGrpSpPr>
        <p:grpSpPr>
          <a:xfrm>
            <a:off x="514350" y="1251992"/>
            <a:ext cx="8210550" cy="1224136"/>
            <a:chOff x="514350" y="1276350"/>
            <a:chExt cx="8210550" cy="1224136"/>
          </a:xfrm>
        </p:grpSpPr>
        <p:sp>
          <p:nvSpPr>
            <p:cNvPr id="5" name="Rektangel 4"/>
            <p:cNvSpPr/>
            <p:nvPr/>
          </p:nvSpPr>
          <p:spPr>
            <a:xfrm>
              <a:off x="514350" y="1556792"/>
              <a:ext cx="8210550" cy="923330"/>
            </a:xfrm>
            <a:prstGeom prst="rect">
              <a:avLst/>
            </a:prstGeom>
          </p:spPr>
          <p:txBody>
            <a:bodyPr wrap="square">
              <a:spAutoFit/>
            </a:bodyPr>
            <a:lstStyle/>
            <a:p>
              <a:r>
                <a:rPr lang="da-DK" b="1" dirty="0" smtClean="0">
                  <a:solidFill>
                    <a:srgbClr val="FF0000"/>
                  </a:solidFill>
                </a:rPr>
                <a:t>Klasse 5.1</a:t>
              </a:r>
            </a:p>
            <a:p>
              <a:r>
                <a:rPr lang="da-DK" b="1" dirty="0" smtClean="0"/>
                <a:t>Oxiderende stoffer			Kunstgødning	</a:t>
              </a:r>
            </a:p>
            <a:p>
              <a:endParaRPr lang="da-DK" b="1" dirty="0"/>
            </a:p>
          </p:txBody>
        </p:sp>
        <p:pic>
          <p:nvPicPr>
            <p:cNvPr id="6" name="Billede 5" descr="C:\Users\202687\Desktop\klasse 5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649" y="1276350"/>
              <a:ext cx="1222251" cy="1224136"/>
            </a:xfrm>
            <a:prstGeom prst="rect">
              <a:avLst/>
            </a:prstGeom>
            <a:noFill/>
            <a:ln>
              <a:noFill/>
            </a:ln>
          </p:spPr>
        </p:pic>
      </p:grpSp>
      <p:grpSp>
        <p:nvGrpSpPr>
          <p:cNvPr id="7" name="Gruppe 6"/>
          <p:cNvGrpSpPr/>
          <p:nvPr/>
        </p:nvGrpSpPr>
        <p:grpSpPr>
          <a:xfrm>
            <a:off x="514350" y="2594069"/>
            <a:ext cx="8210550" cy="1238429"/>
            <a:chOff x="514350" y="3189927"/>
            <a:chExt cx="8210550" cy="1238429"/>
          </a:xfrm>
        </p:grpSpPr>
        <p:sp>
          <p:nvSpPr>
            <p:cNvPr id="8" name="Rektangel 7"/>
            <p:cNvSpPr/>
            <p:nvPr/>
          </p:nvSpPr>
          <p:spPr>
            <a:xfrm>
              <a:off x="514350" y="3228027"/>
              <a:ext cx="8210550" cy="1200329"/>
            </a:xfrm>
            <a:prstGeom prst="rect">
              <a:avLst/>
            </a:prstGeom>
          </p:spPr>
          <p:txBody>
            <a:bodyPr wrap="square">
              <a:spAutoFit/>
            </a:bodyPr>
            <a:lstStyle/>
            <a:p>
              <a:r>
                <a:rPr lang="da-DK" b="1" dirty="0" smtClean="0">
                  <a:solidFill>
                    <a:srgbClr val="FF0000"/>
                  </a:solidFill>
                </a:rPr>
                <a:t>Klasse 5.2</a:t>
              </a:r>
            </a:p>
            <a:p>
              <a:r>
                <a:rPr lang="da-DK" b="1" dirty="0" smtClean="0"/>
                <a:t>Organiske				Sekund lim </a:t>
              </a:r>
            </a:p>
            <a:p>
              <a:r>
                <a:rPr lang="da-DK" b="1" dirty="0" smtClean="0"/>
                <a:t>peroxider.</a:t>
              </a:r>
            </a:p>
            <a:p>
              <a:endParaRPr lang="da-DK" b="1" dirty="0"/>
            </a:p>
          </p:txBody>
        </p:sp>
        <p:pic>
          <p:nvPicPr>
            <p:cNvPr id="9" name="Billede 8" descr="C:\Users\202687\Desktop\klasse 5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8756" y="3189927"/>
              <a:ext cx="1296144" cy="1152128"/>
            </a:xfrm>
            <a:prstGeom prst="rect">
              <a:avLst/>
            </a:prstGeom>
            <a:noFill/>
            <a:ln>
              <a:noFill/>
            </a:ln>
          </p:spPr>
        </p:pic>
      </p:grpSp>
      <p:grpSp>
        <p:nvGrpSpPr>
          <p:cNvPr id="10" name="Gruppe 9"/>
          <p:cNvGrpSpPr/>
          <p:nvPr/>
        </p:nvGrpSpPr>
        <p:grpSpPr>
          <a:xfrm>
            <a:off x="533400" y="3892148"/>
            <a:ext cx="8210550" cy="1296144"/>
            <a:chOff x="514350" y="4907850"/>
            <a:chExt cx="8210550" cy="1296144"/>
          </a:xfrm>
        </p:grpSpPr>
        <p:sp>
          <p:nvSpPr>
            <p:cNvPr id="11" name="Rektangel 10"/>
            <p:cNvSpPr/>
            <p:nvPr/>
          </p:nvSpPr>
          <p:spPr>
            <a:xfrm>
              <a:off x="514350" y="4907850"/>
              <a:ext cx="8210550" cy="1200329"/>
            </a:xfrm>
            <a:prstGeom prst="rect">
              <a:avLst/>
            </a:prstGeom>
          </p:spPr>
          <p:txBody>
            <a:bodyPr wrap="square">
              <a:spAutoFit/>
            </a:bodyPr>
            <a:lstStyle/>
            <a:p>
              <a:endParaRPr lang="da-DK" b="1" dirty="0" smtClean="0">
                <a:solidFill>
                  <a:srgbClr val="FF0000"/>
                </a:solidFill>
              </a:endParaRPr>
            </a:p>
            <a:p>
              <a:r>
                <a:rPr lang="da-DK" b="1" dirty="0" smtClean="0">
                  <a:solidFill>
                    <a:srgbClr val="FF0000"/>
                  </a:solidFill>
                </a:rPr>
                <a:t>Klasse 6.1</a:t>
              </a:r>
            </a:p>
            <a:p>
              <a:r>
                <a:rPr lang="da-DK" b="1" dirty="0" smtClean="0"/>
                <a:t>Giftige stoffer				Rottegift</a:t>
              </a:r>
            </a:p>
            <a:p>
              <a:endParaRPr lang="da-DK" b="1" dirty="0"/>
            </a:p>
          </p:txBody>
        </p:sp>
        <p:pic>
          <p:nvPicPr>
            <p:cNvPr id="12" name="Billede 11" descr="C:\Users\202687\Desktop\klasse 6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6748" y="4907850"/>
              <a:ext cx="1368152" cy="1296144"/>
            </a:xfrm>
            <a:prstGeom prst="rect">
              <a:avLst/>
            </a:prstGeom>
            <a:noFill/>
            <a:ln>
              <a:noFill/>
            </a:ln>
          </p:spPr>
        </p:pic>
      </p:grpSp>
      <p:grpSp>
        <p:nvGrpSpPr>
          <p:cNvPr id="13" name="Gruppe 12"/>
          <p:cNvGrpSpPr/>
          <p:nvPr/>
        </p:nvGrpSpPr>
        <p:grpSpPr>
          <a:xfrm>
            <a:off x="552450" y="5302592"/>
            <a:ext cx="8210550" cy="1515428"/>
            <a:chOff x="552450" y="5022150"/>
            <a:chExt cx="8210550" cy="1515428"/>
          </a:xfrm>
        </p:grpSpPr>
        <p:sp>
          <p:nvSpPr>
            <p:cNvPr id="14" name="Rektangel 13"/>
            <p:cNvSpPr/>
            <p:nvPr/>
          </p:nvSpPr>
          <p:spPr>
            <a:xfrm>
              <a:off x="552450" y="5060250"/>
              <a:ext cx="8210550" cy="1477328"/>
            </a:xfrm>
            <a:prstGeom prst="rect">
              <a:avLst/>
            </a:prstGeom>
          </p:spPr>
          <p:txBody>
            <a:bodyPr wrap="square">
              <a:spAutoFit/>
            </a:bodyPr>
            <a:lstStyle/>
            <a:p>
              <a:endParaRPr lang="da-DK" b="1" dirty="0" smtClean="0">
                <a:solidFill>
                  <a:srgbClr val="FF0000"/>
                </a:solidFill>
              </a:endParaRPr>
            </a:p>
            <a:p>
              <a:r>
                <a:rPr lang="da-DK" b="1" dirty="0" smtClean="0">
                  <a:solidFill>
                    <a:srgbClr val="FF0000"/>
                  </a:solidFill>
                </a:rPr>
                <a:t>Klasse 6.2</a:t>
              </a:r>
            </a:p>
            <a:p>
              <a:r>
                <a:rPr lang="da-DK" b="1" dirty="0" smtClean="0"/>
                <a:t>Smittefarlige				Medicinsk affald</a:t>
              </a:r>
            </a:p>
            <a:p>
              <a:r>
                <a:rPr lang="da-DK" b="1" dirty="0" smtClean="0"/>
                <a:t>Stoffer				</a:t>
              </a:r>
            </a:p>
            <a:p>
              <a:endParaRPr lang="da-DK" b="1" dirty="0"/>
            </a:p>
          </p:txBody>
        </p:sp>
        <p:pic>
          <p:nvPicPr>
            <p:cNvPr id="15" name="Billede 14" descr="C:\Users\202687\Desktop\klasse 6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5499" y="5022150"/>
              <a:ext cx="1266056" cy="129614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Brugerdefineret 1">
      <a:dk1>
        <a:sysClr val="windowText" lastClr="000000"/>
      </a:dk1>
      <a:lt1>
        <a:sysClr val="window" lastClr="FFFFFF"/>
      </a:lt1>
      <a:dk2>
        <a:srgbClr val="003F6D"/>
      </a:dk2>
      <a:lt2>
        <a:srgbClr val="FFFFFF"/>
      </a:lt2>
      <a:accent1>
        <a:srgbClr val="A50B3D"/>
      </a:accent1>
      <a:accent2>
        <a:srgbClr val="508635"/>
      </a:accent2>
      <a:accent3>
        <a:srgbClr val="84B7BF"/>
      </a:accent3>
      <a:accent4>
        <a:srgbClr val="013E6C"/>
      </a:accent4>
      <a:accent5>
        <a:srgbClr val="000000"/>
      </a:accent5>
      <a:accent6>
        <a:srgbClr val="9C88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B0C3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1b09b3b-8c91-4c04-8635-75c54fdb5b93" ContentTypeId="0x010100E2366F697DE34C7B978089071817F0E9" PreviousValue="false"/>
</file>

<file path=customXml/item4.xml><?xml version="1.0" encoding="utf-8"?>
<p:properties xmlns:p="http://schemas.microsoft.com/office/2006/metadata/properties" xmlns:xsi="http://www.w3.org/2001/XMLSchema-instance" xmlns:pc="http://schemas.microsoft.com/office/infopath/2007/PartnerControls">
  <documentManagement>
    <ff4ac248240d413e999333b2a5b9a899 xmlns="578eb230-b7c1-454d-b404-5a0163cdac04">
      <Terms xmlns="http://schemas.microsoft.com/office/infopath/2007/PartnerControls"/>
    </ff4ac248240d413e999333b2a5b9a899>
    <TaxCatchAll xmlns="578eb230-b7c1-454d-b404-5a0163cdac04"/>
    <TaxCatchAllLabel xmlns="578eb230-b7c1-454d-b404-5a0163cdac04"/>
  </documentManagement>
</p:properties>
</file>

<file path=customXml/item5.xml><?xml version="1.0" encoding="utf-8"?>
<ct:contentTypeSchema xmlns:ct="http://schemas.microsoft.com/office/2006/metadata/contentType" xmlns:ma="http://schemas.microsoft.com/office/2006/metadata/properties/metaAttributes" ct:_="" ma:_="" ma:contentTypeName="HJV-Dokument" ma:contentTypeID="0x010100E2366F697DE34C7B978089071817F0E90096C087790D9D5844ACD78C75473641A9" ma:contentTypeVersion="6" ma:contentTypeDescription="Opret et nyt dokument." ma:contentTypeScope="" ma:versionID="493eea07c33bc5fc326996329c1f36a0">
  <xsd:schema xmlns:xsd="http://www.w3.org/2001/XMLSchema" xmlns:xs="http://www.w3.org/2001/XMLSchema" xmlns:p="http://schemas.microsoft.com/office/2006/metadata/properties" xmlns:ns2="578eb230-b7c1-454d-b404-5a0163cdac04" targetNamespace="http://schemas.microsoft.com/office/2006/metadata/properties" ma:root="true" ma:fieldsID="564d2765d1dcfb8b39a2b2f486c62492" ns2:_="">
    <xsd:import namespace="578eb230-b7c1-454d-b404-5a0163cdac04"/>
    <xsd:element name="properties">
      <xsd:complexType>
        <xsd:sequence>
          <xsd:element name="documentManagement">
            <xsd:complexType>
              <xsd:all>
                <xsd:element ref="ns2:_dlc_DocId" minOccurs="0"/>
                <xsd:element ref="ns2:_dlc_DocIdUrl" minOccurs="0"/>
                <xsd:element ref="ns2:_dlc_DocIdPersistId" minOccurs="0"/>
                <xsd:element ref="ns2:ff4ac248240d413e999333b2a5b9a899"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eb230-b7c1-454d-b404-5a0163cdac04" elementFormDefault="qualified">
    <xsd:import namespace="http://schemas.microsoft.com/office/2006/documentManagement/types"/>
    <xsd:import namespace="http://schemas.microsoft.com/office/infopath/2007/PartnerControls"/>
    <xsd:element name="_dlc_DocId" ma:index="8" nillable="true" ma:displayName="Værdi for dokument-id" ma:description="Værdien af det dokument-id, der er tildelt dette element." ma:internalName="_dlc_DocId" ma:readOnly="true">
      <xsd:simpleType>
        <xsd:restriction base="dms:Text"/>
      </xsd:simpleType>
    </xsd:element>
    <xsd:element name="_dlc_DocIdUrl" ma:index="9"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Vedvarende id" ma:description="Keep ID on add." ma:hidden="true" ma:internalName="_dlc_DocIdPersistId" ma:readOnly="true">
      <xsd:simpleType>
        <xsd:restriction base="dms:Boolean"/>
      </xsd:simpleType>
    </xsd:element>
    <xsd:element name="ff4ac248240d413e999333b2a5b9a899" ma:index="11" nillable="true" ma:taxonomy="true" ma:internalName="ff4ac248240d413e999333b2a5b9a899" ma:taxonomyFieldName="DocumentCategoryMulti" ma:displayName="Dokumentkategori" ma:default="" ma:fieldId="{ff4ac248-240d-413e-9993-33b2a5b9a899}" ma:taxonomyMulti="true" ma:sspId="31b09b3b-8c91-4c04-8635-75c54fdb5b93" ma:termSetId="363bd683-d60b-4205-b520-83b8604b2636" ma:anchorId="00000000-0000-0000-0000-000000000000" ma:open="false" ma:isKeyword="false">
      <xsd:complexType>
        <xsd:sequence>
          <xsd:element ref="pc:Terms" minOccurs="0" maxOccurs="1"/>
        </xsd:sequence>
      </xsd:complexType>
    </xsd:element>
    <xsd:element name="TaxCatchAll" ma:index="12" nillable="true" ma:displayName="Taksonomiopsamlingskolonne" ma:description="" ma:hidden="true" ma:list="{95b6ec33-af1f-4f82-ae56-d4f78b3f8f94}" ma:internalName="TaxCatchAll" ma:readOnly="false" ma:showField="CatchAllData" ma:web="9fdcd1fd-ec04-446a-99be-560217ef12b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ksonomiopsamlingskolonne1" ma:description="" ma:hidden="true" ma:list="{95b6ec33-af1f-4f82-ae56-d4f78b3f8f94}" ma:internalName="TaxCatchAllLabel" ma:readOnly="false" ma:showField="CatchAllDataLabel" ma:web="9fdcd1fd-ec04-446a-99be-560217ef1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DC639B-6196-4CCF-A16F-BF5A42A6C7DE}"/>
</file>

<file path=customXml/itemProps2.xml><?xml version="1.0" encoding="utf-8"?>
<ds:datastoreItem xmlns:ds="http://schemas.openxmlformats.org/officeDocument/2006/customXml" ds:itemID="{ED00FD00-F264-42E0-90B3-B2741D25DBD8}"/>
</file>

<file path=customXml/itemProps3.xml><?xml version="1.0" encoding="utf-8"?>
<ds:datastoreItem xmlns:ds="http://schemas.openxmlformats.org/officeDocument/2006/customXml" ds:itemID="{10241264-E30A-450B-B10E-7879A4CD3EE4}"/>
</file>

<file path=customXml/itemProps4.xml><?xml version="1.0" encoding="utf-8"?>
<ds:datastoreItem xmlns:ds="http://schemas.openxmlformats.org/officeDocument/2006/customXml" ds:itemID="{1FDF3C8E-0D22-44A6-9036-9EE5D52245AA}"/>
</file>

<file path=customXml/itemProps5.xml><?xml version="1.0" encoding="utf-8"?>
<ds:datastoreItem xmlns:ds="http://schemas.openxmlformats.org/officeDocument/2006/customXml" ds:itemID="{CAB1595F-06C9-44B4-9B6C-32A5161DAEB7}"/>
</file>

<file path=docProps/app.xml><?xml version="1.0" encoding="utf-8"?>
<Properties xmlns="http://schemas.openxmlformats.org/officeDocument/2006/extended-properties" xmlns:vt="http://schemas.openxmlformats.org/officeDocument/2006/docPropsVTypes">
  <TotalTime>3301</TotalTime>
  <Words>3256</Words>
  <Application>Microsoft Office PowerPoint</Application>
  <PresentationFormat>Skærmshow (4:3)</PresentationFormat>
  <Paragraphs>420</Paragraphs>
  <Slides>31</Slides>
  <Notes>31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31</vt:i4>
      </vt:variant>
    </vt:vector>
  </HeadingPairs>
  <TitlesOfParts>
    <vt:vector size="39" baseType="lpstr">
      <vt:lpstr>ＭＳ Ｐゴシック</vt:lpstr>
      <vt:lpstr>Arial</vt:lpstr>
      <vt:lpstr>Arial Unicode MS</vt:lpstr>
      <vt:lpstr>Calibri</vt:lpstr>
      <vt:lpstr>Tahoma</vt:lpstr>
      <vt:lpstr>Times New Roman</vt:lpstr>
      <vt:lpstr>Wingdings</vt:lpstr>
      <vt:lpstr>Kontortema</vt:lpstr>
      <vt:lpstr>ADR kapitel 1.3 –  Chef, leder og aktivitetsejer</vt:lpstr>
      <vt:lpstr>PowerPoint-præsentation</vt:lpstr>
      <vt:lpstr>Lovgivning og regelsæt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Transportkæden</vt:lpstr>
      <vt:lpstr>Transportkæden</vt:lpstr>
      <vt:lpstr>Transportkæden</vt:lpstr>
      <vt:lpstr>Transportkæden</vt:lpstr>
      <vt:lpstr>Transportkæden</vt:lpstr>
      <vt:lpstr>Transportkæden</vt:lpstr>
      <vt:lpstr>Transportkæden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Hændelser og uheld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Sixten Schultz</dc:creator>
  <cp:lastModifiedBy>Steffen CARLSEN</cp:lastModifiedBy>
  <cp:revision>178</cp:revision>
  <cp:lastPrinted>2016-11-15T10:54:59Z</cp:lastPrinted>
  <dcterms:created xsi:type="dcterms:W3CDTF">2014-12-14T15:40:42Z</dcterms:created>
  <dcterms:modified xsi:type="dcterms:W3CDTF">2016-11-16T06:46:35Z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0x010100E2366F697DE34C7B978089071817F0E90096C087790D9D5844ACD78C75473641A9</vt:lpwstr>
  </property>
  <property fmtid="{D5CDD505-2E9C-101B-9397-08002B2CF9AE}" pid="3" name="DocumentCategoryMulti">
    <vt:lpwstr/>
  </property>
  <property fmtid="{D5CDD505-2E9C-101B-9397-08002B2CF9AE}" pid="4" name="Order">
    <vt:r8>1700</vt:r8>
  </property>
  <property fmtid="{D5CDD505-2E9C-101B-9397-08002B2CF9AE}" pid="5" name="xd_ProgID">
    <vt:lpwstr/>
  </property>
  <property fmtid="{D5CDD505-2E9C-101B-9397-08002B2CF9AE}" pid="6" name="_SharedFileIndex">
    <vt:lpwstr/>
  </property>
  <property fmtid="{D5CDD505-2E9C-101B-9397-08002B2CF9AE}" pid="7" name="_SourceUrl">
    <vt:lpwstr/>
  </property>
  <property fmtid="{D5CDD505-2E9C-101B-9397-08002B2CF9AE}" pid="8" name="TemplateUrl">
    <vt:lpwstr/>
  </property>
</Properties>
</file>